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9144000" cy="5143500"/>
  <p:defaultTextStyle>
    <a:defPPr>
      <a:defRPr lang="ru-RU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6B55F-F78D-42D7-AC73-996AB7E561D9}" type="datetimeFigureOut">
              <a:rPr lang="ru-RU" smtClean="0"/>
              <a:t>11.09.2018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21CB0-6D40-4516-87FF-11A118A209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5484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6B55F-F78D-42D7-AC73-996AB7E561D9}" type="datetimeFigureOut">
              <a:rPr lang="ru-RU" smtClean="0"/>
              <a:t>11.09.2018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521CB0-6D40-4516-87FF-11A118A209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6515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140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4662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328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867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445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4874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551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68302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(16:9)</PresentationFormat>
  <Paragraphs>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0717</dc:creator>
  <cp:lastModifiedBy>0717</cp:lastModifiedBy>
  <cp:revision>1</cp:revision>
  <dcterms:created xsi:type="dcterms:W3CDTF">2018-09-11T11:53:06Z</dcterms:created>
  <dcterms:modified xsi:type="dcterms:W3CDTF">2018-09-11T11:53:06Z</dcterms:modified>
</cp:coreProperties>
</file>