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9144000" cy="51435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80F-6A46-440E-A5E8-1758D89648B5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A7DE-96D2-425C-B545-94F85401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0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280F-6A46-440E-A5E8-1758D89648B5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6A7DE-96D2-425C-B545-94F85401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8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6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3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2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1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1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01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0717</dc:creator>
  <cp:lastModifiedBy>0717</cp:lastModifiedBy>
  <cp:revision>1</cp:revision>
  <dcterms:created xsi:type="dcterms:W3CDTF">2018-09-11T12:02:40Z</dcterms:created>
  <dcterms:modified xsi:type="dcterms:W3CDTF">2018-09-11T12:02:40Z</dcterms:modified>
</cp:coreProperties>
</file>