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59FCD-FBCD-4DE8-975D-489CCE1210CB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0AAC9-4560-4BFE-AE43-5449BCF7B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0AAC9-4560-4BFE-AE43-5449BCF7B9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4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Волгоград Арена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«</a:t>
            </a:r>
            <a:r>
              <a:rPr lang="ru-RU" sz="1800" dirty="0" smtClean="0"/>
              <a:t>Волгоград Арена</a:t>
            </a:r>
            <a:r>
              <a:rPr lang="ru-RU" sz="1800" dirty="0"/>
              <a:t>» — футбольный стадион международного класса, построенный в Волгограде к чемпионату мира по футболу 2018 года. Арена возведена на месте бывшего Центрального стадиона, на берегу Волги в </a:t>
            </a:r>
            <a:r>
              <a:rPr lang="ru-RU" sz="1800" dirty="0" err="1"/>
              <a:t>Сарпино-Даванской</a:t>
            </a:r>
            <a:r>
              <a:rPr lang="ru-RU" sz="1800" dirty="0"/>
              <a:t> ложбине, у подножия </a:t>
            </a:r>
            <a:r>
              <a:rPr lang="ru-RU" sz="1800"/>
              <a:t>Мамаева </a:t>
            </a:r>
            <a:r>
              <a:rPr lang="ru-RU" sz="1800" smtClean="0"/>
              <a:t>Кургана.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В 2012 году Волгоград попал в список из одиннадцати городов, которые примут чемпионат мира по футболу 2018. На стадионе прошли четыре матча группового этапа. После чемпионата сооружение, как ожидается, будет использоваться в качестве основного стадиона футбольного клуба «Ротор» и многофункционального комплекса для проведения различных массовых мероприятий.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2548740"/>
            <a:ext cx="4644008" cy="2614405"/>
          </a:xfrm>
        </p:spPr>
      </p:pic>
      <p:sp>
        <p:nvSpPr>
          <p:cNvPr id="6" name="TextBox 5"/>
          <p:cNvSpPr txBox="1"/>
          <p:nvPr/>
        </p:nvSpPr>
        <p:spPr>
          <a:xfrm>
            <a:off x="5436096" y="53012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Волгоград Арена 24 июня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Архипов УВТ-22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7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910556"/>
            <a:ext cx="6953250" cy="3905250"/>
          </a:xfrm>
        </p:spPr>
      </p:pic>
    </p:spTree>
    <p:extLst>
      <p:ext uri="{BB962C8B-B14F-4D97-AF65-F5344CB8AC3E}">
        <p14:creationId xmlns:p14="http://schemas.microsoft.com/office/powerpoint/2010/main" val="21623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3489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912461"/>
            <a:ext cx="5852160" cy="3901440"/>
          </a:xfrm>
        </p:spPr>
      </p:pic>
    </p:spTree>
    <p:extLst>
      <p:ext uri="{BB962C8B-B14F-4D97-AF65-F5344CB8AC3E}">
        <p14:creationId xmlns:p14="http://schemas.microsoft.com/office/powerpoint/2010/main" val="39225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55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b="1" dirty="0" smtClean="0"/>
              <a:t>Описание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855" y="83671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/>
              <a:t>Проектирование арены выполнило московское ФГУП «Спорт-Инжиниринг», выигравшее открытый конкурс. Генеральным подрядчиком строительства было АО «Стройтрансгаз».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dirty="0"/>
              <a:t>Общая стоимость проекта, включая собственно строительные работы, сперва оценивалась местными властями в 10 миллиардов </a:t>
            </a:r>
            <a:r>
              <a:rPr lang="ru-RU" sz="1500" dirty="0" smtClean="0"/>
              <a:t>рублей. </a:t>
            </a:r>
            <a:r>
              <a:rPr lang="ru-RU" sz="1500" dirty="0"/>
              <a:t>В октябре 2014 года предварительная стоимость возведения волгоградского стадиона к ЧМ-2018 повысилась до 17 млрд </a:t>
            </a:r>
            <a:r>
              <a:rPr lang="ru-RU" sz="1500" dirty="0" smtClean="0"/>
              <a:t>рублей.</a:t>
            </a:r>
            <a:endParaRPr lang="ru-RU" sz="1500" dirty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dirty="0"/>
              <a:t>Вместимость стадиона составляет 45 тысяч </a:t>
            </a:r>
            <a:r>
              <a:rPr lang="ru-RU" sz="1500" dirty="0" smtClean="0"/>
              <a:t>мест, </a:t>
            </a:r>
            <a:r>
              <a:rPr lang="ru-RU" sz="1500" dirty="0"/>
              <a:t>включая 2 280 мест для прессы и 640 </a:t>
            </a:r>
            <a:r>
              <a:rPr lang="ru-RU" sz="1500" dirty="0" smtClean="0"/>
              <a:t>VIP-мест, </a:t>
            </a:r>
            <a:r>
              <a:rPr lang="ru-RU" sz="1500" dirty="0"/>
              <a:t>460 мест для представителей маломобильных групп населения.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dirty="0"/>
              <a:t>У стадиона есть своя архитектурная особенность — большая вантовая кровля, которая представляет собой подобие велосипедного колеса из высокопрочных стальных канатов. Форма фасада — коническая, сужающаяся книзу. Высота — 49,5 м, диаметр около 303 м. Форма фасадов обусловлена необходимостью максимально компактно разместить здание на участке.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dirty="0"/>
              <a:t>Стадион оборудован 42 лифтами, 24 из них приспособлены под нужды инвалидов. В рисунок самонесущих конструкций фасада заложены ассоциации с местной традицией сложного плетения из лозы и праздничным салютом Победы в Великой Отечественной войне.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dirty="0"/>
              <a:t>На арене предусмотрены </a:t>
            </a:r>
            <a:r>
              <a:rPr lang="ru-RU" sz="1500" dirty="0" err="1"/>
              <a:t>подъемники</a:t>
            </a:r>
            <a:r>
              <a:rPr lang="ru-RU" sz="1500" dirty="0"/>
              <a:t>, пандусы и турникеты для маломобильных зрителей. Отдельный сектор арены специально оборудован для людей с ограниченными возможностями. Кроме того, на стадионе болельщикам предоставляются такие сервисы, как навигационная и информационная поддержка от </a:t>
            </a:r>
            <a:r>
              <a:rPr lang="ru-RU" sz="1500" dirty="0" err="1"/>
              <a:t>волонтеров</a:t>
            </a:r>
            <a:r>
              <a:rPr lang="ru-RU" sz="1500" dirty="0"/>
              <a:t>, пункт регистрации детей, хранение детских колясок, бюро находок, камера хранения, аудио-описательное комментирование для слабовидящих и незрячих болельщиков.</a:t>
            </a:r>
          </a:p>
        </p:txBody>
      </p:sp>
    </p:spTree>
    <p:extLst>
      <p:ext uri="{BB962C8B-B14F-4D97-AF65-F5344CB8AC3E}">
        <p14:creationId xmlns:p14="http://schemas.microsoft.com/office/powerpoint/2010/main" val="4007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/>
              <a:t>Ход строительства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Строительство «Волгоград Арены» проводилось в несколько этапов.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2015 году АО «Стройтрансгаз» выполнило основные мероприятия подготовительного этапа работ, включая демонтаж и утилизацию строительных конструкций Центрального стадиона и ранее существовавших инженерных сетей. Реализована часть работ основного периода строительства — устройство котлована и фундаментной плиты. Начато возведение несущих конструкций стадиона и прокладка внутриплощадочных инженерных сетей. И подрядчик часто задерживал, а порой и совершенно не выплачивал работникам заработную плату.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2016 году завершено возведение монолитных конструкций стадиона и трибун общим объёмом более 120 тыс. м³ бетона. Внутри здания арены начались отделочные работы — формирование силовой плиты пола и возведение внутренних перегородок. Специалисты генподрядчика приступили к монтажу внутренних инженерных систем. Строители начали возведение комплекса отдельно стоящих зданий — входных групп, билетно-кассовых павильонов, КПП. Выполнен основной объём монтажа металлоконструкций фасада.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Окончание строительства стадиона было запланировано на декабрь 2017 </a:t>
            </a:r>
            <a:r>
              <a:rPr lang="ru-RU" sz="1600" dirty="0" smtClean="0"/>
              <a:t>года. </a:t>
            </a:r>
            <a:r>
              <a:rPr lang="ru-RU" sz="1600" dirty="0"/>
              <a:t>К марту 2018 года стадион всё ещё не был готов, представители ФИФА выразили надежду, что к маю он будет введён в </a:t>
            </a:r>
            <a:r>
              <a:rPr lang="ru-RU" sz="1600" dirty="0" smtClean="0"/>
              <a:t>эксплуатацию. </a:t>
            </a:r>
            <a:r>
              <a:rPr lang="ru-RU" sz="1600" dirty="0"/>
              <a:t>Введение в эксплуатацию произошло 3 апреля 2018 </a:t>
            </a:r>
            <a:r>
              <a:rPr lang="ru-RU" sz="1600" dirty="0" smtClean="0"/>
              <a:t>года. </a:t>
            </a:r>
            <a:r>
              <a:rPr lang="ru-RU" sz="1600" dirty="0"/>
              <a:t>Первый матч </a:t>
            </a:r>
            <a:r>
              <a:rPr lang="ru-RU" sz="1600" dirty="0" err="1"/>
              <a:t>прошел</a:t>
            </a:r>
            <a:r>
              <a:rPr lang="ru-RU" sz="1600" dirty="0"/>
              <a:t> 21 </a:t>
            </a:r>
            <a:r>
              <a:rPr lang="ru-RU" sz="1600" dirty="0" smtClean="0"/>
              <a:t>апреля.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11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Тестовые матчи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383647"/>
              </p:ext>
            </p:extLst>
          </p:nvPr>
        </p:nvGraphicFramePr>
        <p:xfrm>
          <a:off x="457200" y="1600200"/>
          <a:ext cx="857929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52535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Тестовые матчи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Дата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Хозяева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Счёт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Посещаемость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Заполняемость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Турнир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апреля 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Ротор-Волгоград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4:2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Луч-Энергия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19 421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42,61 %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матч Первенства ФНЛ</a:t>
                      </a:r>
                      <a:endParaRPr lang="ru-RU" dirty="0"/>
                    </a:p>
                  </a:txBody>
                  <a:tcPr/>
                </a:tc>
              </a:tr>
              <a:tr h="911592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2 мая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Ротор-Волгоград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0:2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Крылья Советов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24 192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53,09 %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матч Первенства ФНЛ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мая 2018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Тосно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Авангард (Курск)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40 373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88,60 %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Финал Кубка России по футболу 2018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0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Матчи чемпионата мира по футболу 2018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093941"/>
              </p:ext>
            </p:extLst>
          </p:nvPr>
        </p:nvGraphicFramePr>
        <p:xfrm>
          <a:off x="251520" y="1772816"/>
          <a:ext cx="843528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040"/>
                <a:gridCol w="1205040"/>
                <a:gridCol w="1205040"/>
                <a:gridCol w="1205040"/>
                <a:gridCol w="1205040"/>
                <a:gridCol w="1205040"/>
                <a:gridCol w="1205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Команда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Счёт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Команда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Этап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Посещаемость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Заполняемость</a:t>
                      </a:r>
                      <a:endParaRPr lang="ru-RU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18 июня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Тунис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1:2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Англия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41 064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93,94%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22 июня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Нигерия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2:0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Исландия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40 904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93,57%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25 июня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Саудовская Аравия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2:1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Египет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36 823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84,23%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28 июня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Япония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0:1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Польша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42 189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96,51%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5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Безопасность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чемпионату мира по футболу 2018 стадион был оборудован системами сигнализации и оповещения, </a:t>
            </a:r>
            <a:r>
              <a:rPr lang="ru-RU" dirty="0" err="1"/>
              <a:t>металлодетекторами</a:t>
            </a:r>
            <a:r>
              <a:rPr lang="ru-RU" dirty="0"/>
              <a:t>, индикаторами опасных жидкостей и взрывчатых веществ. В ходе ЧМ-2018 было организовано 30 постов круглосуточной охраны.</a:t>
            </a:r>
          </a:p>
        </p:txBody>
      </p:sp>
    </p:spTree>
    <p:extLst>
      <p:ext uri="{BB962C8B-B14F-4D97-AF65-F5344CB8AC3E}">
        <p14:creationId xmlns:p14="http://schemas.microsoft.com/office/powerpoint/2010/main" val="3129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Использование стадиона после Чемпионата мира 2018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После завершения Чемпионата мира по футболу 2018 в России арена будет передана в пользование местному ФК «Ротор-Волгоград». </a:t>
            </a:r>
            <a:r>
              <a:rPr lang="ru-RU" dirty="0" smtClean="0"/>
              <a:t>Так </a:t>
            </a:r>
            <a:r>
              <a:rPr lang="ru-RU" dirty="0"/>
              <a:t>же на арене планируется проводить городские культурно-массовые и спортивные мероприятия, праздники, выставки и концерты. На стадионе будет открыт фитнес-центр.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Еще</a:t>
            </a:r>
            <a:r>
              <a:rPr lang="ru-RU" dirty="0"/>
              <a:t> до завершения Чемпионата мира стадион начал разрушаться: </a:t>
            </a:r>
            <a:r>
              <a:rPr lang="ru-RU" dirty="0" err="1"/>
              <a:t>дождем</a:t>
            </a:r>
            <a:r>
              <a:rPr lang="ru-RU" dirty="0"/>
              <a:t> смыло часть земляного склона и </a:t>
            </a:r>
            <a:r>
              <a:rPr lang="ru-RU" dirty="0" smtClean="0"/>
              <a:t>тротуар.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8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Фотографии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1689"/>
            <a:ext cx="6096000" cy="4062984"/>
          </a:xfrm>
        </p:spPr>
      </p:pic>
    </p:spTree>
    <p:extLst>
      <p:ext uri="{BB962C8B-B14F-4D97-AF65-F5344CB8AC3E}">
        <p14:creationId xmlns:p14="http://schemas.microsoft.com/office/powerpoint/2010/main" val="31311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76" y="1600200"/>
            <a:ext cx="6179448" cy="4525963"/>
          </a:xfrm>
        </p:spPr>
      </p:pic>
    </p:spTree>
    <p:extLst>
      <p:ext uri="{BB962C8B-B14F-4D97-AF65-F5344CB8AC3E}">
        <p14:creationId xmlns:p14="http://schemas.microsoft.com/office/powerpoint/2010/main" val="6851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757</Words>
  <Application>Microsoft Office PowerPoint</Application>
  <PresentationFormat>Экран (4:3)</PresentationFormat>
  <Paragraphs>105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Волгоград Арена</vt:lpstr>
      <vt:lpstr>Описание</vt:lpstr>
      <vt:lpstr>Ход строительства</vt:lpstr>
      <vt:lpstr>Тестовые матчи</vt:lpstr>
      <vt:lpstr>Матчи чемпионата мира по футболу 2018 года</vt:lpstr>
      <vt:lpstr>Безопасность</vt:lpstr>
      <vt:lpstr>Использование стадиона после Чемпионата мира 2018</vt:lpstr>
      <vt:lpstr>Фотографии</vt:lpstr>
      <vt:lpstr>Фотографии</vt:lpstr>
      <vt:lpstr>Фотографии</vt:lpstr>
      <vt:lpstr>Фотографии</vt:lpstr>
      <vt:lpstr>Фотографии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 Арена</dc:title>
  <dc:creator>Lenovo</dc:creator>
  <cp:lastModifiedBy>Пользователь Windows</cp:lastModifiedBy>
  <cp:revision>13</cp:revision>
  <dcterms:created xsi:type="dcterms:W3CDTF">2018-09-04T17:07:04Z</dcterms:created>
  <dcterms:modified xsi:type="dcterms:W3CDTF">2018-09-04T19:34:28Z</dcterms:modified>
</cp:coreProperties>
</file>