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9F492-4AE3-4320-99C9-6ECE4F8399F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31D8-EC4C-4D38-8E12-03DF6480E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031D8-EC4C-4D38-8E12-03DF6480EF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6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Мордовия Арена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«Мордовия Арена» — футбольный стадион в Саранске, домашний стадион футбольного клуба «Мордовия». В 2018 году на стадионе прошли четыре матча группового этапа чемпионата мира по футболу.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125851" cy="2750567"/>
          </a:xfrm>
        </p:spPr>
      </p:pic>
      <p:sp>
        <p:nvSpPr>
          <p:cNvPr id="8" name="TextBox 7"/>
          <p:cNvSpPr txBox="1"/>
          <p:nvPr/>
        </p:nvSpPr>
        <p:spPr>
          <a:xfrm>
            <a:off x="6156176" y="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Архипов УВТ-22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78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Расположение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Стадион располагается в новом микрорайоне «Юбилейный», на правом берегу реки Инсар, в пределах пешеходной доступности от центра. Зрители смогут добраться до стадиона личным и общественным транспортом, специальными автобусами из аэропорта, железнодорожного вокзала и гостиниц города, а также с перехватывающих </a:t>
            </a:r>
            <a:r>
              <a:rPr lang="ru-RU" dirty="0" smtClean="0"/>
              <a:t>парковок. </a:t>
            </a:r>
            <a:r>
              <a:rPr lang="ru-RU" dirty="0"/>
              <a:t>Стадион располагается на расстоянии 5 км от аэропорта, 1.8 км от железнодорожного вокзала и 4,8 км от автовокзала. Другие ключевые объекты городской инфраструктуры, такие как отели, </a:t>
            </a:r>
            <a:r>
              <a:rPr lang="ru-RU" dirty="0" err="1"/>
              <a:t>фан</a:t>
            </a:r>
            <a:r>
              <a:rPr lang="ru-RU" dirty="0"/>
              <a:t>-зона и достопримечательности, также располагаются на незначительном расстоянии от </a:t>
            </a:r>
            <a:r>
              <a:rPr lang="ru-RU" dirty="0" smtClean="0"/>
              <a:t>арены. </a:t>
            </a:r>
            <a:r>
              <a:rPr lang="ru-RU" dirty="0"/>
              <a:t>Основные Гостиницы, </a:t>
            </a:r>
            <a:r>
              <a:rPr lang="ru-RU" dirty="0" err="1"/>
              <a:t>фан</a:t>
            </a:r>
            <a:r>
              <a:rPr lang="ru-RU" dirty="0"/>
              <a:t>-зона, достопримечательности также располагаются на минимальном расстоянии от арены.</a:t>
            </a:r>
          </a:p>
        </p:txBody>
      </p:sp>
    </p:spTree>
    <p:extLst>
      <p:ext uri="{BB962C8B-B14F-4D97-AF65-F5344CB8AC3E}">
        <p14:creationId xmlns:p14="http://schemas.microsoft.com/office/powerpoint/2010/main" val="27347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0" y="1600200"/>
            <a:ext cx="6795580" cy="4525963"/>
          </a:xfrm>
        </p:spPr>
      </p:pic>
    </p:spTree>
    <p:extLst>
      <p:ext uri="{BB962C8B-B14F-4D97-AF65-F5344CB8AC3E}">
        <p14:creationId xmlns:p14="http://schemas.microsoft.com/office/powerpoint/2010/main" val="358239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30" y="1600200"/>
            <a:ext cx="6796940" cy="4525963"/>
          </a:xfrm>
        </p:spPr>
      </p:pic>
    </p:spTree>
    <p:extLst>
      <p:ext uri="{BB962C8B-B14F-4D97-AF65-F5344CB8AC3E}">
        <p14:creationId xmlns:p14="http://schemas.microsoft.com/office/powerpoint/2010/main" val="130547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3" y="1600200"/>
            <a:ext cx="7781794" cy="4525963"/>
          </a:xfrm>
        </p:spPr>
      </p:pic>
    </p:spTree>
    <p:extLst>
      <p:ext uri="{BB962C8B-B14F-4D97-AF65-F5344CB8AC3E}">
        <p14:creationId xmlns:p14="http://schemas.microsoft.com/office/powerpoint/2010/main" val="269826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74731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96" y="1600200"/>
            <a:ext cx="6591208" cy="4525963"/>
          </a:xfrm>
        </p:spPr>
      </p:pic>
    </p:spTree>
    <p:extLst>
      <p:ext uri="{BB962C8B-B14F-4D97-AF65-F5344CB8AC3E}">
        <p14:creationId xmlns:p14="http://schemas.microsoft.com/office/powerpoint/2010/main" val="368550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477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b="1" dirty="0" smtClean="0"/>
              <a:t>Строительство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16412" y="90872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/>
              <a:t>В 2010 году была проведена очистка территории для строительной площадки в районе Волгоградской улицы в пойме реки Инсар. Решение о возведении стадиона в Саранске было принято </a:t>
            </a:r>
            <a:r>
              <a:rPr lang="ru-RU" sz="1500" dirty="0" err="1"/>
              <a:t>еще</a:t>
            </a:r>
            <a:r>
              <a:rPr lang="ru-RU" sz="1500" dirty="0"/>
              <a:t> до того, как стало известно, что в России </a:t>
            </a:r>
            <a:r>
              <a:rPr lang="ru-RU" sz="1500" dirty="0" err="1"/>
              <a:t>пройдет</a:t>
            </a:r>
            <a:r>
              <a:rPr lang="ru-RU" sz="1500" dirty="0"/>
              <a:t> Чемпионат мира по футболу. Изначально планировалось закончить строительство стадиона в 2012 году, открытие планировалось приурочить к двум событиям: 1000-летию единения мордовского народа с народами Российского государства и проведению Всероссийской спартакиады 2012 года. План был пересмотрен из-за того, что по требованиям ФИФА вместимость стадиона должна быть не менее 45 000 человек, а не 28 000 как планировалось </a:t>
            </a:r>
            <a:r>
              <a:rPr lang="ru-RU" sz="1500" dirty="0" smtClean="0"/>
              <a:t>заранее. </a:t>
            </a:r>
            <a:r>
              <a:rPr lang="ru-RU" sz="1500" dirty="0"/>
              <a:t>Открытие стадиона было отложено на 2017 год. Планировалось, что затраты на возведение стадиона «Мордовия Арена» составят 16,5 миллиарда рублей, застройщиком назначили компанию «</a:t>
            </a:r>
            <a:r>
              <a:rPr lang="ru-RU" sz="1500" dirty="0" smtClean="0"/>
              <a:t>Спорт-Инжиниринг». </a:t>
            </a:r>
            <a:r>
              <a:rPr lang="ru-RU" sz="1500" dirty="0"/>
              <a:t>По состоянию на май 2017 года на арене полностью завершён монтаж внешних кровельных </a:t>
            </a:r>
            <a:r>
              <a:rPr lang="ru-RU" sz="1500" dirty="0" smtClean="0"/>
              <a:t>консолей. </a:t>
            </a:r>
            <a:r>
              <a:rPr lang="ru-RU" sz="1500" dirty="0"/>
              <a:t>Было объявлено о начале монтажа покрытия кровли арены, в июле засеяли </a:t>
            </a:r>
            <a:r>
              <a:rPr lang="ru-RU" sz="1500" dirty="0" smtClean="0"/>
              <a:t>газон. </a:t>
            </a:r>
            <a:r>
              <a:rPr lang="ru-RU" sz="1500" dirty="0"/>
              <a:t>2 ноября 2017 года прошла первая стрижка </a:t>
            </a:r>
            <a:r>
              <a:rPr lang="ru-RU" sz="1500" dirty="0" smtClean="0"/>
              <a:t>газона. </a:t>
            </a:r>
            <a:r>
              <a:rPr lang="ru-RU" sz="1500" dirty="0"/>
              <a:t>В конце 2017 года стадион в Саранске принял свои проектные очертания. На </a:t>
            </a:r>
            <a:r>
              <a:rPr lang="ru-RU" sz="1500" dirty="0" err="1"/>
              <a:t>завершенных</a:t>
            </a:r>
            <a:r>
              <a:rPr lang="ru-RU" sz="1500" dirty="0"/>
              <a:t> металлоконструкциях скелета арены появились отделочные панели, которые составляют основу облика сооружения. Вокруг стадиона начали благоустраивать территорию, производить отделка внутренних помещений и установку лифтов.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 smtClean="0"/>
              <a:t>Строительство </a:t>
            </a:r>
            <a:r>
              <a:rPr lang="ru-RU" sz="1500" dirty="0"/>
              <a:t>стадиона позволило решить ряд колоссальных градостроительных задач для провинциального города: был сформирован парк, обустроена набережная реки Инсар, соединены жилой район с центром города. Образована зона для отдыха, праздничных и развлекательных </a:t>
            </a:r>
            <a:r>
              <a:rPr lang="ru-RU" sz="1500" dirty="0" smtClean="0"/>
              <a:t>мероприятий.</a:t>
            </a:r>
            <a:endParaRPr lang="ru-RU" sz="150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dirty="0"/>
              <a:t>Решением правительства РФ генеральным подрядчиком по строительству стадиона была утверждена компания «ПСО Казань». Ранее организация возводила многие объекты летней Универсиады 2013: в частности, футбольный 45-тысячник «Казань Арена».</a:t>
            </a:r>
          </a:p>
        </p:txBody>
      </p:sp>
    </p:spTree>
    <p:extLst>
      <p:ext uri="{BB962C8B-B14F-4D97-AF65-F5344CB8AC3E}">
        <p14:creationId xmlns:p14="http://schemas.microsoft.com/office/powerpoint/2010/main" val="197248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Характеристики </a:t>
            </a:r>
            <a:r>
              <a:rPr lang="ru-RU" b="1" dirty="0" smtClean="0"/>
              <a:t>стадиона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Стадион спроектирован специально к чемпионату мира по футболу 2018. Вместимость — 30 000 зрительских мест (на время проведения чемпионата мира — 44 149). В основу внешнего вида стадиона легло солнце — главный символ древних мифов и легенд мордовского народа.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Прямоугольник сооружения плавно закруглён и напоминает замкнутую кольцом трубу. Поле и трибуны скрыты за внешним скелетом из металлоконструкций, которые вырастают из бетонного основания трибуны и переходят над ней в навес. Конструкция наклонена внутрь чаши арены, создавая эффект «воздушности». Уникальность стадиона — в его небольших размерах. Внешний вид сооружения оформлен ярким солнечным </a:t>
            </a:r>
            <a:r>
              <a:rPr lang="ru-RU" dirty="0" smtClean="0"/>
              <a:t>цветом.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03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Первые тестовые футбольные матчи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Первый матч на стадионе состоялся 21 апреля 2018 года, когда «Мордовия» в матче первенства ПФЛ сыграла с клубом «Зенит-Ижевск» (0:0). Плановая загрузка составила 10 тысяч человек. В следующих матчах дважды обновлялся рекорд посещаемости ПФЛ. 4 мая на матче с «КАМАЗом» (0:1) присутствовали 22 834 зрителя, а 16 мая на матче с ФК «Сызрань-2003» (1:0) — 41 057 зрителей.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07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Матчи чемпионата мира по футболу 2018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276919"/>
              </p:ext>
            </p:extLst>
          </p:nvPr>
        </p:nvGraphicFramePr>
        <p:xfrm>
          <a:off x="457200" y="1600200"/>
          <a:ext cx="82295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Дата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Время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Команда </a:t>
                      </a:r>
                      <a:r>
                        <a:rPr lang="ru-RU" dirty="0" smtClean="0">
                          <a:effectLst/>
                        </a:rPr>
                        <a:t>№1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Результат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Команда </a:t>
                      </a:r>
                      <a:r>
                        <a:rPr lang="ru-RU" dirty="0" smtClean="0">
                          <a:effectLst/>
                        </a:rPr>
                        <a:t>№2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Стадия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Посещаемость (Заполняемость)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16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19:00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Перу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 0:1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Дания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40 </a:t>
                      </a:r>
                      <a:r>
                        <a:rPr lang="ru-RU" dirty="0" smtClean="0">
                          <a:effectLst/>
                        </a:rPr>
                        <a:t>502</a:t>
                      </a:r>
                      <a:r>
                        <a:rPr lang="ru-RU" dirty="0">
                          <a:effectLst/>
                        </a:rPr>
                        <a:t> (97,16 %)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19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15:00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Колумбия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 1:2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Япония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40 </a:t>
                      </a:r>
                      <a:r>
                        <a:rPr lang="ru-RU" dirty="0" smtClean="0">
                          <a:effectLst/>
                        </a:rPr>
                        <a:t>842</a:t>
                      </a:r>
                      <a:r>
                        <a:rPr lang="ru-RU" dirty="0">
                          <a:effectLst/>
                        </a:rPr>
                        <a:t> (97,97 %)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25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21:00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Иран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 1:1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Португалия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41 </a:t>
                      </a:r>
                      <a:r>
                        <a:rPr lang="ru-RU" dirty="0" smtClean="0">
                          <a:effectLst/>
                        </a:rPr>
                        <a:t>685</a:t>
                      </a:r>
                      <a:r>
                        <a:rPr lang="ru-RU" dirty="0">
                          <a:effectLst/>
                        </a:rPr>
                        <a:t> (100,0 %)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28 июня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21:00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Панама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 1:2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Тунис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37 </a:t>
                      </a:r>
                      <a:r>
                        <a:rPr lang="ru-RU" dirty="0" smtClean="0">
                          <a:effectLst/>
                        </a:rPr>
                        <a:t>168</a:t>
                      </a:r>
                      <a:r>
                        <a:rPr lang="ru-RU" dirty="0">
                          <a:effectLst/>
                        </a:rPr>
                        <a:t> (89,16 %)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06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Технические данные и особенности конструкции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Стадион имеет высокий двухэтажный стилобат, накрытый чашей арены, </a:t>
            </a:r>
            <a:r>
              <a:rPr lang="ru-RU" dirty="0" err="1"/>
              <a:t>защищенной</a:t>
            </a:r>
            <a:r>
              <a:rPr lang="ru-RU" dirty="0"/>
              <a:t> оболочкой, перетекающей в навес над зрительскими местами. Главным, западным, фасадом, стадион развернут на центральную часть города и набережную реки Инсар. Оболочка стадиона выполняется из перфорированных и глухих навесных металлических панелей ярких </a:t>
            </a:r>
            <a:r>
              <a:rPr lang="ru-RU" dirty="0" smtClean="0"/>
              <a:t>цветов.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обеспечения хорошей видимости расстояние от центра футбольного поля до зрителей не превышает 90 м, а от любого угла поля до противоположной трибуны — не более 190 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Стадион планируется превратить в крупнейший в Саранске и Мордовии спортивный и культурно-досуговый </a:t>
            </a:r>
            <a:r>
              <a:rPr lang="ru-RU" dirty="0" smtClean="0"/>
              <a:t>центр.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5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Сервисы для болельщиков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 стадионе болельщикам предоставляются следующие сервисы:</a:t>
            </a:r>
          </a:p>
          <a:p>
            <a:r>
              <a:rPr lang="ru-RU" dirty="0" smtClean="0"/>
              <a:t>Навигационная </a:t>
            </a:r>
            <a:r>
              <a:rPr lang="ru-RU" dirty="0"/>
              <a:t>и информационная поддержка от </a:t>
            </a:r>
            <a:r>
              <a:rPr lang="ru-RU" dirty="0" err="1"/>
              <a:t>волонтеров</a:t>
            </a:r>
            <a:r>
              <a:rPr lang="ru-RU" dirty="0"/>
              <a:t>.</a:t>
            </a:r>
          </a:p>
          <a:p>
            <a:r>
              <a:rPr lang="ru-RU" dirty="0"/>
              <a:t>Информация (пункт регистрации детей, хранение детских колясок, бюро находок).</a:t>
            </a:r>
          </a:p>
          <a:p>
            <a:r>
              <a:rPr lang="ru-RU" dirty="0"/>
              <a:t>Камера хранения.</a:t>
            </a:r>
          </a:p>
          <a:p>
            <a:r>
              <a:rPr lang="ru-RU" dirty="0"/>
              <a:t>Сервисы для посетителей с ограниченными возможностями.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265918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Сервисы для особой категории лиц на стадионе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Для маломобильных граждан организованы специальные сервисы:</a:t>
            </a:r>
          </a:p>
          <a:p>
            <a:r>
              <a:rPr lang="ru-RU" dirty="0" smtClean="0"/>
              <a:t>Центр </a:t>
            </a:r>
            <a:r>
              <a:rPr lang="ru-RU" dirty="0"/>
              <a:t>обеспечения мобильности</a:t>
            </a:r>
          </a:p>
          <a:p>
            <a:r>
              <a:rPr lang="ru-RU" dirty="0"/>
              <a:t>Оборудованные пандусами павильоны, лифты и специальные места</a:t>
            </a:r>
          </a:p>
          <a:p>
            <a:r>
              <a:rPr lang="ru-RU" dirty="0"/>
              <a:t>Гольф-кары, курсирующие по периметру стадиона после прохода КПП</a:t>
            </a:r>
          </a:p>
          <a:p>
            <a:r>
              <a:rPr lang="ru-RU" dirty="0"/>
              <a:t>Выдача аудио-описательного оборудования для комментирования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0101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Безопасность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 чемпионату мира по футболу 2018 на стадионе оборудуют системы сигнализаций и оповещения, </a:t>
            </a:r>
            <a:r>
              <a:rPr lang="ru-RU" dirty="0" err="1"/>
              <a:t>металлодетекторы</a:t>
            </a:r>
            <a:r>
              <a:rPr lang="ru-RU" dirty="0"/>
              <a:t>, индикаторы опасных жидкостей и взрывчатых веществ, организуют 30 постов круглосуточной </a:t>
            </a:r>
            <a:r>
              <a:rPr lang="ru-RU" dirty="0" smtClean="0"/>
              <a:t>охраны.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54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886</Words>
  <Application>Microsoft Office PowerPoint</Application>
  <PresentationFormat>Экран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Мордовия Арена</vt:lpstr>
      <vt:lpstr>Строительство</vt:lpstr>
      <vt:lpstr>Характеристики стадиона</vt:lpstr>
      <vt:lpstr>Первые тестовые футбольные матчи</vt:lpstr>
      <vt:lpstr>Матчи чемпионата мира по футболу 2018 года</vt:lpstr>
      <vt:lpstr>Технические данные и особенности конструкции </vt:lpstr>
      <vt:lpstr>Сервисы для болельщиков</vt:lpstr>
      <vt:lpstr>Сервисы для особой категории лиц на стадионе</vt:lpstr>
      <vt:lpstr>Безопасность</vt:lpstr>
      <vt:lpstr>Расположение</vt:lpstr>
      <vt:lpstr>Фотографии</vt:lpstr>
      <vt:lpstr>Фотографии</vt:lpstr>
      <vt:lpstr>Фотографии</vt:lpstr>
      <vt:lpstr>Фотографии</vt:lpstr>
      <vt:lpstr>Фотографии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Мордовия Арена</dc:title>
  <dc:creator>Lenovo</dc:creator>
  <cp:lastModifiedBy>Пользователь Windows</cp:lastModifiedBy>
  <cp:revision>9</cp:revision>
  <dcterms:created xsi:type="dcterms:W3CDTF">2018-09-05T19:23:23Z</dcterms:created>
  <dcterms:modified xsi:type="dcterms:W3CDTF">2018-09-05T21:36:46Z</dcterms:modified>
</cp:coreProperties>
</file>