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2DC37-0E3D-4508-BAC9-7E6CDEFF2F2B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45D16-146A-4EAE-A253-FC0B85A60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396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45D16-146A-4EAE-A253-FC0B85A6066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670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Самара Арена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«</a:t>
            </a:r>
            <a:r>
              <a:rPr lang="ru-RU" sz="1600" dirty="0" smtClean="0"/>
              <a:t>Самара Арена</a:t>
            </a:r>
            <a:r>
              <a:rPr lang="ru-RU" sz="1600" dirty="0"/>
              <a:t>» (также «</a:t>
            </a:r>
            <a:r>
              <a:rPr lang="ru-RU" sz="1600" dirty="0" err="1"/>
              <a:t>Ко́смос</a:t>
            </a:r>
            <a:r>
              <a:rPr lang="ru-RU" sz="1600" dirty="0"/>
              <a:t> </a:t>
            </a:r>
            <a:r>
              <a:rPr lang="ru-RU" sz="1600" dirty="0" err="1"/>
              <a:t>Аре́на</a:t>
            </a:r>
            <a:r>
              <a:rPr lang="ru-RU" sz="1600" dirty="0"/>
              <a:t>») — футбольный стадион в Самаре (Россия), построенный специально к Чемпионату мира по футболу 2018 года. После проведения </a:t>
            </a:r>
            <a:r>
              <a:rPr lang="ru-RU" sz="1600" dirty="0" err="1"/>
              <a:t>мундиаля</a:t>
            </a:r>
            <a:r>
              <a:rPr lang="ru-RU" sz="1600" dirty="0"/>
              <a:t> стадион был передан самарскому футбольному клубу «Крылья Советов». Архитектурной особенностью арены являются её «космические» мотивы — купол из металлоконструкций, своим внешним видом отсылающий к космической тематике (Самара — один из центров космической индустрии России). Так, полностью накрывая сооружение, к низу он венчается лучами — подобно звезде или ракете. При этом купол почти не закругляется, а практически прямолинейно устремлён вверх.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«Самара Арена» приняла шесть матчей чемпионата мира 2018 года: 4 матча группового этапа (в том числе, матч сборной России), а также матчи 1/8 и 1/4 финала.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753" y="2780928"/>
            <a:ext cx="4680520" cy="2636693"/>
          </a:xfrm>
        </p:spPr>
      </p:pic>
      <p:sp>
        <p:nvSpPr>
          <p:cNvPr id="8" name="TextBox 7"/>
          <p:cNvSpPr txBox="1"/>
          <p:nvPr/>
        </p:nvSpPr>
        <p:spPr>
          <a:xfrm>
            <a:off x="6444208" y="0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Алексей Архипов УВТ-22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393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Безопасность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К чемпионату мира по футболу 2018 года в России, согласно технической документации, на стадионе предполагается организовать свыше 30 круглосуточных постов охраны, системы охранной и тревожной сигнализаций, средства оповещения, </a:t>
            </a:r>
            <a:r>
              <a:rPr lang="ru-RU" dirty="0" err="1"/>
              <a:t>металлодетекторы</a:t>
            </a:r>
            <a:r>
              <a:rPr lang="ru-RU" dirty="0"/>
              <a:t>, системы радиационного контроля, индикаторы опасных жидкостей, комплекты экспресс-анализа наличия следов взрывчатых веществ, блокираторы радиоуправляемых взрывных устройств, средства </a:t>
            </a:r>
            <a:r>
              <a:rPr lang="ru-RU" dirty="0" smtClean="0"/>
              <a:t>связи.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133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Матчи Чемпионата мира по футболу 2018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1129"/>
              </p:ext>
            </p:extLst>
          </p:nvPr>
        </p:nvGraphicFramePr>
        <p:xfrm>
          <a:off x="457200" y="1600200"/>
          <a:ext cx="8229599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Дата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Время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Команда №1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Счёт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Команда №2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Этап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Посещаемость (заполняемость)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17 июня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16:00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Коста-Рика</a:t>
                      </a:r>
                      <a:r>
                        <a:rPr lang="ru-RU" dirty="0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0:1</a:t>
                      </a:r>
                      <a:endParaRPr lang="ru-RU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Сербия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Группа </a:t>
                      </a:r>
                      <a:r>
                        <a:rPr lang="en-US" u="none" strike="noStrike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41 </a:t>
                      </a:r>
                      <a:r>
                        <a:rPr lang="ru-RU" dirty="0" smtClean="0">
                          <a:effectLst/>
                        </a:rPr>
                        <a:t>432</a:t>
                      </a:r>
                      <a:r>
                        <a:rPr lang="ru-RU" dirty="0">
                          <a:effectLst/>
                        </a:rPr>
                        <a:t/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(98,72 %)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21 июня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16:00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Дания</a:t>
                      </a:r>
                      <a:r>
                        <a:rPr lang="ru-RU" dirty="0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1:1</a:t>
                      </a:r>
                      <a:endParaRPr lang="ru-RU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Австралия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Группа </a:t>
                      </a:r>
                      <a:r>
                        <a:rPr lang="en-US" u="none" strike="noStrike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40 </a:t>
                      </a:r>
                      <a:r>
                        <a:rPr lang="ru-RU" dirty="0" smtClean="0">
                          <a:effectLst/>
                        </a:rPr>
                        <a:t>727</a:t>
                      </a:r>
                      <a:r>
                        <a:rPr lang="ru-RU" dirty="0">
                          <a:effectLst/>
                        </a:rPr>
                        <a:t/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(97,04 %)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25 июня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18:00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Уругвай</a:t>
                      </a:r>
                      <a:r>
                        <a:rPr lang="ru-RU" dirty="0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3:0</a:t>
                      </a:r>
                      <a:endParaRPr lang="ru-RU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Россия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Группа </a:t>
                      </a:r>
                      <a:r>
                        <a:rPr lang="en-US" u="none" strike="noStrike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41 </a:t>
                      </a:r>
                      <a:r>
                        <a:rPr lang="ru-RU" dirty="0" smtClean="0">
                          <a:effectLst/>
                        </a:rPr>
                        <a:t>970</a:t>
                      </a:r>
                      <a:r>
                        <a:rPr lang="ru-RU" dirty="0">
                          <a:effectLst/>
                        </a:rPr>
                        <a:t/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(100,00 %)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28 июня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18:00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Сенегал</a:t>
                      </a:r>
                      <a:r>
                        <a:rPr lang="ru-RU" dirty="0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0:1</a:t>
                      </a:r>
                      <a:endParaRPr lang="ru-RU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Колумбия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Группа </a:t>
                      </a:r>
                      <a:r>
                        <a:rPr lang="en-US" u="none" strike="noStrike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41 </a:t>
                      </a:r>
                      <a:r>
                        <a:rPr lang="ru-RU" dirty="0" smtClean="0">
                          <a:effectLst/>
                        </a:rPr>
                        <a:t>970</a:t>
                      </a:r>
                      <a:r>
                        <a:rPr lang="ru-RU" dirty="0">
                          <a:effectLst/>
                        </a:rPr>
                        <a:t/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(100,00 %)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2 июля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18:00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Бразилия</a:t>
                      </a:r>
                      <a:r>
                        <a:rPr lang="ru-RU" dirty="0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2:0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Мексика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1/8 финала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41 </a:t>
                      </a:r>
                      <a:r>
                        <a:rPr lang="ru-RU" dirty="0" smtClean="0">
                          <a:effectLst/>
                        </a:rPr>
                        <a:t>970</a:t>
                      </a:r>
                      <a:r>
                        <a:rPr lang="ru-RU" dirty="0">
                          <a:effectLst/>
                        </a:rPr>
                        <a:t/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(100,00 %)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7 июля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18:00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Швеция</a:t>
                      </a:r>
                      <a:r>
                        <a:rPr lang="ru-RU" dirty="0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0:2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Англия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1/4 финала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39 </a:t>
                      </a:r>
                      <a:r>
                        <a:rPr lang="ru-RU" dirty="0" smtClean="0">
                          <a:effectLst/>
                        </a:rPr>
                        <a:t>991</a:t>
                      </a:r>
                      <a:r>
                        <a:rPr lang="ru-RU" dirty="0">
                          <a:effectLst/>
                        </a:rPr>
                        <a:t/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(95,28 %)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25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Фотографии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35562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Фотографии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28" y="1600200"/>
            <a:ext cx="6774344" cy="4525963"/>
          </a:xfrm>
        </p:spPr>
      </p:pic>
    </p:spTree>
    <p:extLst>
      <p:ext uri="{BB962C8B-B14F-4D97-AF65-F5344CB8AC3E}">
        <p14:creationId xmlns:p14="http://schemas.microsoft.com/office/powerpoint/2010/main" val="1818876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Фотографии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84" y="1600200"/>
            <a:ext cx="6785631" cy="4525963"/>
          </a:xfrm>
        </p:spPr>
      </p:pic>
    </p:spTree>
    <p:extLst>
      <p:ext uri="{BB962C8B-B14F-4D97-AF65-F5344CB8AC3E}">
        <p14:creationId xmlns:p14="http://schemas.microsoft.com/office/powerpoint/2010/main" val="158663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Фотографии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584846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Фотографии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4" y="1600200"/>
            <a:ext cx="7082191" cy="4525963"/>
          </a:xfrm>
        </p:spPr>
      </p:pic>
    </p:spTree>
    <p:extLst>
      <p:ext uri="{BB962C8B-B14F-4D97-AF65-F5344CB8AC3E}">
        <p14:creationId xmlns:p14="http://schemas.microsoft.com/office/powerpoint/2010/main" val="3416730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143000"/>
          </a:xfrm>
        </p:spPr>
        <p:txBody>
          <a:bodyPr/>
          <a:lstStyle/>
          <a:p>
            <a:r>
              <a:rPr lang="ru-RU" b="1" dirty="0" smtClean="0"/>
              <a:t>Спасибо за внимание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78289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ru-RU" b="1" dirty="0" smtClean="0"/>
              <a:t>Описание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/>
              <a:t>Стадион располагается в самой высокой точке Самары — в районе посёлка Радиоцентр. Стадион — двухъярусного типа с натуральным газоном, футбольное поле оснащено системами искусственного подогрева и автоматического орошения.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Стадион состоит из 4 ярусов: открытые трибуны верхнего и нижнего яруса и два яруса закрытых зрительских лож (</a:t>
            </a:r>
            <a:r>
              <a:rPr lang="ru-RU" sz="1200" dirty="0" err="1"/>
              <a:t>скайбоксов</a:t>
            </a:r>
            <a:r>
              <a:rPr lang="ru-RU" sz="1200" dirty="0"/>
              <a:t>) между ними. Под ними расположены 5 ярусов </a:t>
            </a:r>
            <a:r>
              <a:rPr lang="ru-RU" sz="1200" dirty="0" err="1"/>
              <a:t>подтрибунного</a:t>
            </a:r>
            <a:r>
              <a:rPr lang="ru-RU" sz="1200" dirty="0"/>
              <a:t> пространства.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На эллиптическом основании в два яруса расположены зрительские места. Их полностью укрывает крыша арены. У трибун предусмотрен обогрев.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Купол стадиона — сборная конструкция, состоящая из 32 консолей, установленных на пирамидальные опоры высотой 21,4 метра. Общий вес крыши арены составляет 13 тыс. тонн. Общая площадь кровли составляет 76 тыс. м². Высота стадиона — 60 м.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Диаметр стадиона превышает диаметр московских «Лужников» и составляет порядка 330 метров.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На высоте 44 метра от уровня футбольного поля к металлическим конструкциям купола стадиона подвешены информационные экраны. Площадь каждого табло составляет 172 квадратных метра, размер — 18 на 9,6 метра.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Территория стадиона: 27 га.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Общая вместимость: 44 918 зрительских мест.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На стадионе установлены кресла нестандартных размеров для посетителей с лишним весом. Для людей с ограниченными возможностями оборудованы 38 лифтов (с кнопками вызова экстренной помощи) для удобства поднятия на трибуны, предусмотрены пандусы со специальным нескользящим покрытием и </a:t>
            </a:r>
            <a:r>
              <a:rPr lang="ru-RU" sz="1200" dirty="0" err="1"/>
              <a:t>травмобезопасными</a:t>
            </a:r>
            <a:r>
              <a:rPr lang="ru-RU" sz="1200" dirty="0"/>
              <a:t> перилами, дверные проёмы увеличенной ширины и без порогов, на трибунах выделены специальные обзорные зоны, в которых предусмотрено пространство для инвалидных колясок и сопровождающих </a:t>
            </a:r>
            <a:r>
              <a:rPr lang="ru-RU" sz="1200" dirty="0" smtClean="0"/>
              <a:t>лиц.</a:t>
            </a:r>
            <a:endParaRPr lang="ru-RU" sz="12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В ноябре 2014 года проект стадиона «Самара Арена» получил высокую оценку в сфере энергосбережения и экологии от международной компании «JLL» и удостоился рейтинга «</a:t>
            </a:r>
            <a:r>
              <a:rPr lang="ru-RU" sz="1200" dirty="0" err="1"/>
              <a:t>Good</a:t>
            </a:r>
            <a:r>
              <a:rPr lang="ru-RU" sz="1200" dirty="0"/>
              <a:t>» по стандарту экологической сертификации «</a:t>
            </a:r>
            <a:r>
              <a:rPr lang="ru-RU" sz="1200" dirty="0" smtClean="0"/>
              <a:t>BREEAM».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8717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Сервисы для болельщиков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стадионе болельщикам предоставляются следующие сервисы:</a:t>
            </a:r>
          </a:p>
          <a:p>
            <a:r>
              <a:rPr lang="ru-RU" dirty="0" smtClean="0"/>
              <a:t>Навигационная </a:t>
            </a:r>
            <a:r>
              <a:rPr lang="ru-RU" dirty="0"/>
              <a:t>и информационная поддержка</a:t>
            </a:r>
          </a:p>
          <a:p>
            <a:r>
              <a:rPr lang="ru-RU" dirty="0"/>
              <a:t>Пункт регистрации детей, хранение детских колясок, бюро находок</a:t>
            </a:r>
          </a:p>
          <a:p>
            <a:r>
              <a:rPr lang="ru-RU" dirty="0"/>
              <a:t>Камера хранения</a:t>
            </a:r>
          </a:p>
          <a:p>
            <a:r>
              <a:rPr lang="ru-RU" dirty="0"/>
              <a:t>Аудио-описательное комментирование для слабовидящих и незрячих болельщиков</a:t>
            </a:r>
          </a:p>
          <a:p>
            <a:pPr marL="0" indent="0">
              <a:buNone/>
            </a:pPr>
            <a:r>
              <a:rPr lang="ru-RU" dirty="0"/>
              <a:t>На стадионе установлены кресла нестандартных размеров для посетителей с лишним весом. Для людей с ограниченными возможностями на трибунах оборудованы специальные обзорные зоны, в которых предусмотрено пространство для инвалидной коляски и для сопровождающего.</a:t>
            </a:r>
          </a:p>
        </p:txBody>
      </p:sp>
    </p:spTree>
    <p:extLst>
      <p:ext uri="{BB962C8B-B14F-4D97-AF65-F5344CB8AC3E}">
        <p14:creationId xmlns:p14="http://schemas.microsoft.com/office/powerpoint/2010/main" val="2218753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Условия для посетителей с ограниченными возможностями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Подняться на трибуны люди с ограниченными возможностями смогут на лифтах (их на стадионе 38). На протяжении всего пути движения предусмотрены пандусы со специальным нескользящим покрытием и </a:t>
            </a:r>
            <a:r>
              <a:rPr lang="ru-RU" dirty="0" err="1"/>
              <a:t>травмобезопасными</a:t>
            </a:r>
            <a:r>
              <a:rPr lang="ru-RU" dirty="0"/>
              <a:t> перилами, дверные </a:t>
            </a:r>
            <a:r>
              <a:rPr lang="ru-RU" dirty="0" err="1"/>
              <a:t>проемы</a:t>
            </a:r>
            <a:r>
              <a:rPr lang="ru-RU" dirty="0"/>
              <a:t> увеличенной ширины и без порогов. Для незрячих людей будет положена тактильная плитка. Ориентироваться на стадионе помогут специальные указатели и знаки, рассчитанные в том числе и на людей с ограничениями по слуху и зрению. Высота полок раздаточных в пунктах общественного питания занижена. Аналогичные удобства предусмотрены у стоек регистрации и торговых точек. В случае пожара на каждом этаже, в каждом секторе есть специальные зоны для спасения людей на колясках, где можно дождаться прибытия спасательных команд МЧС. В экстренных случаях маломобильные граждане могут вызвать помощь, воспользовавшись кнопками экстренной помощи, расположенными в лифтах, санузлах и специальных помещениях.</a:t>
            </a:r>
          </a:p>
        </p:txBody>
      </p:sp>
    </p:spTree>
    <p:extLst>
      <p:ext uri="{BB962C8B-B14F-4D97-AF65-F5344CB8AC3E}">
        <p14:creationId xmlns:p14="http://schemas.microsoft.com/office/powerpoint/2010/main" val="105489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Расположение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Стадион «Самара Арена» расположен в северо-западной части Самары, в границах Московского шоссе, </a:t>
            </a:r>
            <a:r>
              <a:rPr lang="ru-RU" dirty="0" err="1"/>
              <a:t>Ракитовского</a:t>
            </a:r>
            <a:r>
              <a:rPr lang="ru-RU" dirty="0"/>
              <a:t> шоссе, Волжского шоссе, улиц Ташкентской и </a:t>
            </a:r>
            <a:r>
              <a:rPr lang="ru-RU" dirty="0" smtClean="0"/>
              <a:t>Демократической. </a:t>
            </a:r>
            <a:r>
              <a:rPr lang="ru-RU" dirty="0"/>
              <a:t>Арена находится на самой высокой точке города.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Расстояние от железнодорожного вокзала до стадиона — 15 километров, от аэропорта «</a:t>
            </a:r>
            <a:r>
              <a:rPr lang="ru-RU" dirty="0" err="1"/>
              <a:t>Курумоч</a:t>
            </a:r>
            <a:r>
              <a:rPr lang="ru-RU" dirty="0"/>
              <a:t>» — 32 километра.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419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Строительство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Первоначально стадион планировалось построить на стрелке рек Волга и </a:t>
            </a:r>
            <a:r>
              <a:rPr lang="ru-RU" dirty="0" smtClean="0"/>
              <a:t>Самара. </a:t>
            </a:r>
            <a:r>
              <a:rPr lang="ru-RU" dirty="0"/>
              <a:t>Площадь участка составляла 27—40 гектаров. Именно этот проект был представлен и одобрен экспертам ФИФА. Но некоторые самарские архитекторы, девелоперы, градостроители и представители общественности скептически относились к возможности возведения стадиона на стрелке рек Волги и Самары из-за необоснованно высокой стоимости, чрезмерной удалённости от самарского аэропорта «</a:t>
            </a:r>
            <a:r>
              <a:rPr lang="ru-RU" dirty="0" err="1"/>
              <a:t>Курумоч</a:t>
            </a:r>
            <a:r>
              <a:rPr lang="ru-RU" dirty="0"/>
              <a:t>» и ограничений для развития транспортной инфраструктуры в старой </a:t>
            </a:r>
            <a:r>
              <a:rPr lang="ru-RU" dirty="0" err="1"/>
              <a:t>узкодорожной</a:t>
            </a:r>
            <a:r>
              <a:rPr lang="ru-RU" dirty="0"/>
              <a:t> части города, а также из-за угрозы сноса ряда исторических зданий, необходимости почти полной перекладки всех коммуникаций и предельно значительных насыпных работ в зоне строительства, которая является также и зоной возможного затопления. Ввиду чего, уже после визита и предоставления первоначального проекта представителями </a:t>
            </a:r>
            <a:r>
              <a:rPr lang="ru-RU" dirty="0" smtClean="0"/>
              <a:t>ФИФА, </a:t>
            </a:r>
            <a:r>
              <a:rPr lang="ru-RU" dirty="0"/>
              <a:t>стали рассматриваться несколько других площадок — территория завода имени Масленникова, остров Коровий, район Красного Пахаря, ипподром.</a:t>
            </a:r>
          </a:p>
        </p:txBody>
      </p:sp>
    </p:spTree>
    <p:extLst>
      <p:ext uri="{BB962C8B-B14F-4D97-AF65-F5344CB8AC3E}">
        <p14:creationId xmlns:p14="http://schemas.microsoft.com/office/powerpoint/2010/main" val="2761515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Старт строительства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21 </a:t>
            </a:r>
            <a:r>
              <a:rPr lang="ru-RU" dirty="0"/>
              <a:t>июля 2014 года Президент РФ Владимир Путин в рамках рабочего визита в Самару принял участие в церемонии закладки капсулы, которая дала старт строительству нового стадиона к Чемпионату мира по футболу 2018 года. В церемонии также приняли участие министр спорта России Виталий Мутко и бывший губернатор Самарской области Николай </a:t>
            </a:r>
            <a:r>
              <a:rPr lang="ru-RU" dirty="0" smtClean="0"/>
              <a:t>Меркушкин.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0888"/>
            <a:ext cx="4416011" cy="2723207"/>
          </a:xfrm>
        </p:spPr>
      </p:pic>
    </p:spTree>
    <p:extLst>
      <p:ext uri="{BB962C8B-B14F-4D97-AF65-F5344CB8AC3E}">
        <p14:creationId xmlns:p14="http://schemas.microsoft.com/office/powerpoint/2010/main" val="315933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Окончание строительства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21 </a:t>
            </a:r>
            <a:r>
              <a:rPr lang="ru-RU" dirty="0"/>
              <a:t>апреля 2018 года заместитель председателя правительства РФ Виталий Мутко заявил об окончании строительства стадиона и об официальном начале его эксплуатации с 25 апреля 2018 </a:t>
            </a:r>
            <a:r>
              <a:rPr lang="ru-RU" dirty="0" smtClean="0"/>
              <a:t>года.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28 апреля 2018 года на стадионе прошёл первый тестовый футбольный матч, в котором сразились самарский клуб «Крылья Советов» и воронежский «</a:t>
            </a:r>
            <a:r>
              <a:rPr lang="ru-RU" dirty="0" smtClean="0"/>
              <a:t>Факел»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71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Инфраструктура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К стадиону «Самара Арена» были построены две улицы: Дальняя и Арена 2018. На этой улице предусмотрен подземный пешеходный переход. На территории городского района Радиоцентр расположены 9 внутриквартальных </a:t>
            </a:r>
            <a:r>
              <a:rPr lang="ru-RU" dirty="0" smtClean="0"/>
              <a:t>проездов.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Также, вблизи стадиона планируется построить </a:t>
            </a:r>
            <a:r>
              <a:rPr lang="ru-RU" dirty="0" smtClean="0"/>
              <a:t>автовокзал.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На территории Радиоцентра был построен вертолётный </a:t>
            </a:r>
            <a:r>
              <a:rPr lang="ru-RU" dirty="0" smtClean="0"/>
              <a:t>центр </a:t>
            </a:r>
            <a:r>
              <a:rPr lang="ru-RU" dirty="0"/>
              <a:t>и проведена трамвайная </a:t>
            </a:r>
            <a:r>
              <a:rPr lang="ru-RU" dirty="0" smtClean="0"/>
              <a:t>ветка.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Недалеко должен разместиться современный </a:t>
            </a:r>
            <a:r>
              <a:rPr lang="ru-RU" dirty="0" err="1"/>
              <a:t>наукоград</a:t>
            </a:r>
            <a:r>
              <a:rPr lang="ru-RU" dirty="0"/>
              <a:t> — «Гагарин-центр».</a:t>
            </a:r>
          </a:p>
        </p:txBody>
      </p:sp>
    </p:spTree>
    <p:extLst>
      <p:ext uri="{BB962C8B-B14F-4D97-AF65-F5344CB8AC3E}">
        <p14:creationId xmlns:p14="http://schemas.microsoft.com/office/powerpoint/2010/main" val="2552706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1166</Words>
  <Application>Microsoft Office PowerPoint</Application>
  <PresentationFormat>Экран (4:3)</PresentationFormat>
  <Paragraphs>113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Самара Арена</vt:lpstr>
      <vt:lpstr>Описание</vt:lpstr>
      <vt:lpstr>Сервисы для болельщиков</vt:lpstr>
      <vt:lpstr>Условия для посетителей с ограниченными возможностями</vt:lpstr>
      <vt:lpstr>Расположение</vt:lpstr>
      <vt:lpstr>Строительство</vt:lpstr>
      <vt:lpstr>Старт строительства</vt:lpstr>
      <vt:lpstr>Окончание строительства</vt:lpstr>
      <vt:lpstr>Инфраструктура</vt:lpstr>
      <vt:lpstr>Безопасность</vt:lpstr>
      <vt:lpstr>Матчи Чемпионата мира по футболу 2018</vt:lpstr>
      <vt:lpstr>Фотографии</vt:lpstr>
      <vt:lpstr>Фотографии</vt:lpstr>
      <vt:lpstr>Фотографии</vt:lpstr>
      <vt:lpstr>Фотографии</vt:lpstr>
      <vt:lpstr>Фотографии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Самара Арена</dc:title>
  <dc:creator>Lenovo</dc:creator>
  <cp:lastModifiedBy>Пользователь Windows</cp:lastModifiedBy>
  <cp:revision>8</cp:revision>
  <dcterms:created xsi:type="dcterms:W3CDTF">2018-09-05T16:57:58Z</dcterms:created>
  <dcterms:modified xsi:type="dcterms:W3CDTF">2018-09-05T18:22:14Z</dcterms:modified>
</cp:coreProperties>
</file>