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B10DF-7110-4C55-943E-BAAC4B5A5D8A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5E020-9716-43FA-86A3-9A652554C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4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5E020-9716-43FA-86A3-9A652554C6C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656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5E020-9716-43FA-86A3-9A652554C6C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6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Волейбол сидя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Волейбол сидя — разновидность волейбола для спортсменов с поражениями опорно-двигательного аппарата, </a:t>
            </a:r>
            <a:r>
              <a:rPr lang="ru-RU" dirty="0" err="1"/>
              <a:t>паралимпийский</a:t>
            </a:r>
            <a:r>
              <a:rPr lang="ru-RU" dirty="0"/>
              <a:t> вид спорта.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16832"/>
            <a:ext cx="4680520" cy="3248686"/>
          </a:xfrm>
        </p:spPr>
      </p:pic>
      <p:sp>
        <p:nvSpPr>
          <p:cNvPr id="8" name="TextBox 7"/>
          <p:cNvSpPr txBox="1"/>
          <p:nvPr/>
        </p:nvSpPr>
        <p:spPr>
          <a:xfrm>
            <a:off x="5076056" y="5301208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Матч сборных Нидерландов и Японии на летних </a:t>
            </a:r>
            <a:r>
              <a:rPr lang="ru-RU" b="1" dirty="0" err="1"/>
              <a:t>Паралимпийских</a:t>
            </a:r>
            <a:r>
              <a:rPr lang="ru-RU" b="1" dirty="0"/>
              <a:t> </a:t>
            </a:r>
            <a:r>
              <a:rPr lang="ru-RU" b="1" dirty="0" smtClean="0"/>
              <a:t>играх 2012 </a:t>
            </a:r>
            <a:r>
              <a:rPr lang="ru-RU" b="1" dirty="0"/>
              <a:t>года в </a:t>
            </a:r>
            <a:r>
              <a:rPr lang="ru-RU" b="1" dirty="0" smtClean="0"/>
              <a:t>Лондоне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Алексей Архипов УВТ-12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04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Правила игры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В </a:t>
            </a:r>
            <a:r>
              <a:rPr lang="ru-RU" dirty="0" smtClean="0"/>
              <a:t>волейбол сидя играют две команды из шести человек на площадке размером 10×6 м, разделённой сеткой высотой 1,15 м для мужчин и 1,05 м для женщин, мячом окружностью 65—67 см (диаметром около 21 см) и массой 260—280 г. Линии атаки проводятся в </a:t>
            </a:r>
            <a:r>
              <a:rPr lang="ru-RU" dirty="0"/>
              <a:t>2 м от центральной линии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Позиции игроков на площадке контролируются по позициям их ягодиц. Во время игровых действий игроки могут контактировать с площадкой любой частью тела от ягодиц до плеч и не имеют права вставать, поднимать тело или делать шаги.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 отличие от классического волейбола, игрокам передней линии разрешается блокировать подачу соперника.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Правила подсчёта очков, переходов игроков, перерывов, касаний мяча, проведения замен, наказаний и другие аналогичны существующим в классическом волейболе.</a:t>
            </a:r>
          </a:p>
        </p:txBody>
      </p:sp>
    </p:spTree>
    <p:extLst>
      <p:ext uri="{BB962C8B-B14F-4D97-AF65-F5344CB8AC3E}">
        <p14:creationId xmlns:p14="http://schemas.microsoft.com/office/powerpoint/2010/main" val="4165379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История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Волейбол сидя впервые был представлен в 1956 году в Амстердаме. Игра, разработанная </a:t>
            </a:r>
            <a:r>
              <a:rPr lang="ru-RU" dirty="0" err="1"/>
              <a:t>Таммо</a:t>
            </a:r>
            <a:r>
              <a:rPr lang="ru-RU" dirty="0"/>
              <a:t> </a:t>
            </a:r>
            <a:r>
              <a:rPr lang="ru-RU" dirty="0" err="1"/>
              <a:t>ван</a:t>
            </a:r>
            <a:r>
              <a:rPr lang="ru-RU" dirty="0"/>
              <a:t> </a:t>
            </a:r>
            <a:r>
              <a:rPr lang="ru-RU" dirty="0" err="1"/>
              <a:t>дер</a:t>
            </a:r>
            <a:r>
              <a:rPr lang="ru-RU" dirty="0"/>
              <a:t> </a:t>
            </a:r>
            <a:r>
              <a:rPr lang="ru-RU" dirty="0" err="1"/>
              <a:t>Схером</a:t>
            </a:r>
            <a:r>
              <a:rPr lang="ru-RU" dirty="0"/>
              <a:t> и Антоном </a:t>
            </a:r>
            <a:r>
              <a:rPr lang="ru-RU" dirty="0" err="1"/>
              <a:t>Алберсом</a:t>
            </a:r>
            <a:r>
              <a:rPr lang="ru-RU" dirty="0"/>
              <a:t>, сочетала в себе правила волейбола и распространённых в Германии, Нидерландах и скандинавских странах </a:t>
            </a:r>
            <a:r>
              <a:rPr lang="ru-RU" dirty="0" err="1"/>
              <a:t>ситбола</a:t>
            </a:r>
            <a:r>
              <a:rPr lang="ru-RU" dirty="0"/>
              <a:t> и </a:t>
            </a:r>
            <a:r>
              <a:rPr lang="ru-RU" dirty="0" err="1"/>
              <a:t>фистбола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Популярность </a:t>
            </a:r>
            <a:r>
              <a:rPr lang="ru-RU" dirty="0" err="1"/>
              <a:t>ситбола</a:t>
            </a:r>
            <a:r>
              <a:rPr lang="ru-RU" dirty="0"/>
              <a:t> и </a:t>
            </a:r>
            <a:r>
              <a:rPr lang="ru-RU" dirty="0" err="1"/>
              <a:t>фистбола</a:t>
            </a:r>
            <a:r>
              <a:rPr lang="ru-RU" dirty="0"/>
              <a:t> среди спортсменов с ограниченными возможностями на протяжении долгого времени являлась сдерживающим фактором на пути международного признания сидячего волейбола. Новый этап в развитии игры начался после объявления </a:t>
            </a:r>
            <a:r>
              <a:rPr lang="ru-RU" dirty="0" err="1"/>
              <a:t>Арнема</a:t>
            </a:r>
            <a:r>
              <a:rPr lang="ru-RU" dirty="0"/>
              <a:t> столицей VI </a:t>
            </a:r>
            <a:r>
              <a:rPr lang="ru-RU" dirty="0" err="1"/>
              <a:t>Паралимпийских</a:t>
            </a:r>
            <a:r>
              <a:rPr lang="ru-RU" dirty="0"/>
              <a:t> игр и включения волейбола сидя в программу соревнований. В 1979 году в Харлеме был проведён международный турнир по единым, разработанным в Нидерландах, правилам игры. Голландец Питер </a:t>
            </a:r>
            <a:r>
              <a:rPr lang="ru-RU" dirty="0" err="1"/>
              <a:t>Йон</a:t>
            </a:r>
            <a:r>
              <a:rPr lang="ru-RU" dirty="0"/>
              <a:t> стал первым президентом созданной в 1980 году Всемирной организации волейбола для инвалидов (англ. </a:t>
            </a:r>
            <a:r>
              <a:rPr lang="ru-RU" dirty="0" err="1"/>
              <a:t>World</a:t>
            </a:r>
            <a:r>
              <a:rPr lang="ru-RU" dirty="0"/>
              <a:t> </a:t>
            </a:r>
            <a:r>
              <a:rPr lang="ru-RU" dirty="0" err="1"/>
              <a:t>Organisation</a:t>
            </a:r>
            <a:r>
              <a:rPr lang="ru-RU" dirty="0"/>
              <a:t> </a:t>
            </a:r>
            <a:r>
              <a:rPr lang="ru-RU" dirty="0" err="1"/>
              <a:t>Volleyball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Disabled</a:t>
            </a:r>
            <a:r>
              <a:rPr lang="ru-RU" dirty="0"/>
              <a:t> — WOVD).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 1981 году в Бонне состоялся первый официальный чемпионат Европы по волейболу сидя с участием десяти команд. С 1983 года разыгрываются чемпионаты мира для мужских команд и с 1993 года — для женских. В 2004 году женский волейбол сидя дебютировал на </a:t>
            </a:r>
            <a:r>
              <a:rPr lang="ru-RU" dirty="0" err="1"/>
              <a:t>Паралимпийских</a:t>
            </a:r>
            <a:r>
              <a:rPr lang="ru-RU" dirty="0"/>
              <a:t> играх.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Победителями </a:t>
            </a:r>
            <a:r>
              <a:rPr lang="ru-RU" dirty="0" err="1"/>
              <a:t>Паралимпийских</a:t>
            </a:r>
            <a:r>
              <a:rPr lang="ru-RU" dirty="0"/>
              <a:t> игр и чемпионатов мира среди мужчин становились сборные Ирана, Боснии и Герцеговины и Нидерландов, у женщин три победы на </a:t>
            </a:r>
            <a:r>
              <a:rPr lang="ru-RU" dirty="0" err="1"/>
              <a:t>Паралимпиадах</a:t>
            </a:r>
            <a:r>
              <a:rPr lang="ru-RU" dirty="0"/>
              <a:t> одержала сборная Китая и одну — команда США.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62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Фотографии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87" y="1600200"/>
            <a:ext cx="6785425" cy="4525963"/>
          </a:xfrm>
        </p:spPr>
      </p:pic>
    </p:spTree>
    <p:extLst>
      <p:ext uri="{BB962C8B-B14F-4D97-AF65-F5344CB8AC3E}">
        <p14:creationId xmlns:p14="http://schemas.microsoft.com/office/powerpoint/2010/main" val="262239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Фотографии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54" y="1600200"/>
            <a:ext cx="6917292" cy="4525963"/>
          </a:xfrm>
        </p:spPr>
      </p:pic>
    </p:spTree>
    <p:extLst>
      <p:ext uri="{BB962C8B-B14F-4D97-AF65-F5344CB8AC3E}">
        <p14:creationId xmlns:p14="http://schemas.microsoft.com/office/powerpoint/2010/main" val="355103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Фотографии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05" y="1600200"/>
            <a:ext cx="6793190" cy="4525963"/>
          </a:xfrm>
        </p:spPr>
      </p:pic>
    </p:spTree>
    <p:extLst>
      <p:ext uri="{BB962C8B-B14F-4D97-AF65-F5344CB8AC3E}">
        <p14:creationId xmlns:p14="http://schemas.microsoft.com/office/powerpoint/2010/main" val="165498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Фотографии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1920081"/>
            <a:ext cx="5829300" cy="3886200"/>
          </a:xfrm>
        </p:spPr>
      </p:pic>
    </p:spTree>
    <p:extLst>
      <p:ext uri="{BB962C8B-B14F-4D97-AF65-F5344CB8AC3E}">
        <p14:creationId xmlns:p14="http://schemas.microsoft.com/office/powerpoint/2010/main" val="140782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Фотографии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87" y="1634331"/>
            <a:ext cx="3400425" cy="4457700"/>
          </a:xfrm>
        </p:spPr>
      </p:pic>
    </p:spTree>
    <p:extLst>
      <p:ext uri="{BB962C8B-B14F-4D97-AF65-F5344CB8AC3E}">
        <p14:creationId xmlns:p14="http://schemas.microsoft.com/office/powerpoint/2010/main" val="39423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r>
              <a:rPr lang="ru-RU" b="1" dirty="0" smtClean="0"/>
              <a:t>Спасибо за внимание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37086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384</Words>
  <Application>Microsoft Office PowerPoint</Application>
  <PresentationFormat>Экран (4:3)</PresentationFormat>
  <Paragraphs>28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Волейбол сидя</vt:lpstr>
      <vt:lpstr>Правила игры</vt:lpstr>
      <vt:lpstr>История</vt:lpstr>
      <vt:lpstr>Фотографии</vt:lpstr>
      <vt:lpstr>Фотографии</vt:lpstr>
      <vt:lpstr>Фотографии</vt:lpstr>
      <vt:lpstr>Фотографии</vt:lpstr>
      <vt:lpstr>Фотографии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Волейбол сидя</dc:title>
  <dc:creator>Lenovo</dc:creator>
  <cp:lastModifiedBy>Пользователь Windows</cp:lastModifiedBy>
  <cp:revision>7</cp:revision>
  <dcterms:created xsi:type="dcterms:W3CDTF">2018-02-14T13:53:34Z</dcterms:created>
  <dcterms:modified xsi:type="dcterms:W3CDTF">2018-02-14T15:07:41Z</dcterms:modified>
</cp:coreProperties>
</file>