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Кёрлинг на колясках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/>
              <a:t>Кёрлинг </a:t>
            </a:r>
            <a:r>
              <a:rPr lang="ru-RU" sz="1600" b="1" dirty="0"/>
              <a:t>на колясках – это игра большого мастерства и стратегии. Первый Кубок Мира по </a:t>
            </a:r>
            <a:r>
              <a:rPr lang="ru-RU" sz="1600" b="1" dirty="0" smtClean="0"/>
              <a:t>кёрлингу </a:t>
            </a:r>
            <a:r>
              <a:rPr lang="ru-RU" sz="1600" b="1" dirty="0"/>
              <a:t>для спортсменов – колясочников состоялся в январе 2000 года в городе </a:t>
            </a:r>
            <a:r>
              <a:rPr lang="ru-RU" sz="1600" b="1" dirty="0" err="1"/>
              <a:t>Кранс</a:t>
            </a:r>
            <a:r>
              <a:rPr lang="ru-RU" sz="1600" b="1" dirty="0"/>
              <a:t>-Монтана в Швейцарии. Впервые этот вид спорта был </a:t>
            </a:r>
            <a:r>
              <a:rPr lang="ru-RU" sz="1600" b="1" dirty="0" smtClean="0"/>
              <a:t>включён </a:t>
            </a:r>
            <a:r>
              <a:rPr lang="ru-RU" sz="1600" b="1" dirty="0"/>
              <a:t>в программу Зимних </a:t>
            </a:r>
            <a:r>
              <a:rPr lang="ru-RU" sz="1600" b="1" dirty="0" err="1"/>
              <a:t>Паралимпийских</a:t>
            </a:r>
            <a:r>
              <a:rPr lang="ru-RU" sz="1600" b="1" dirty="0"/>
              <a:t> игр в Турине в 2006 году. В игре принимают участие спортсмены обоего пола с нарушением опорно-двигательного аппарата, в том числе атлеты со значительным повреждением функции ног (перелом позвоночника, церебральный паралич, рассеянный склероз, отсутствие обеих ног и т.д.), которые передвигаются в коляске. Управление спортом осуществляется Международной Федерацией по </a:t>
            </a:r>
            <a:r>
              <a:rPr lang="ru-RU" sz="1600" b="1" dirty="0" smtClean="0"/>
              <a:t>Кёрлингу </a:t>
            </a:r>
            <a:r>
              <a:rPr lang="ru-RU" sz="1600" b="1" dirty="0"/>
              <a:t>(WCF), игра проходит в соответствии с правилами, </a:t>
            </a:r>
            <a:r>
              <a:rPr lang="ru-RU" sz="1600" b="1" dirty="0" smtClean="0"/>
              <a:t>утверждёнными </a:t>
            </a:r>
            <a:r>
              <a:rPr lang="ru-RU" sz="1600" b="1" dirty="0"/>
              <a:t>этой организацией. Сегодня </a:t>
            </a:r>
            <a:r>
              <a:rPr lang="ru-RU" sz="1600" b="1" dirty="0" smtClean="0"/>
              <a:t>кёрлинг </a:t>
            </a:r>
            <a:r>
              <a:rPr lang="ru-RU" sz="1600" b="1" dirty="0"/>
              <a:t>на колясках практикуется в более чем 20 </a:t>
            </a:r>
            <a:r>
              <a:rPr lang="ru-RU" sz="1600" b="1" dirty="0" smtClean="0"/>
              <a:t>странах.</a:t>
            </a:r>
            <a:endParaRPr lang="ru-RU" sz="16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75483"/>
            <a:ext cx="4038600" cy="2575396"/>
          </a:xfrm>
        </p:spPr>
      </p:pic>
      <p:sp>
        <p:nvSpPr>
          <p:cNvPr id="8" name="TextBox 7"/>
          <p:cNvSpPr txBox="1"/>
          <p:nvPr/>
        </p:nvSpPr>
        <p:spPr>
          <a:xfrm>
            <a:off x="5796136" y="11663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Алексей Архипов УВТ-12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7758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Фотографии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44824"/>
            <a:ext cx="6853088" cy="4568725"/>
          </a:xfrm>
        </p:spPr>
      </p:pic>
    </p:spTree>
    <p:extLst>
      <p:ext uri="{BB962C8B-B14F-4D97-AF65-F5344CB8AC3E}">
        <p14:creationId xmlns:p14="http://schemas.microsoft.com/office/powerpoint/2010/main" val="163838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924944"/>
            <a:ext cx="8229600" cy="1143000"/>
          </a:xfrm>
        </p:spPr>
        <p:txBody>
          <a:bodyPr/>
          <a:lstStyle/>
          <a:p>
            <a:r>
              <a:rPr lang="ru-RU" b="1" dirty="0" smtClean="0"/>
              <a:t>Спасибо за внимание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7533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Описание </a:t>
            </a:r>
            <a:r>
              <a:rPr lang="ru-RU" b="1" dirty="0" smtClean="0"/>
              <a:t>игры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Две команды по четыре человека, </a:t>
            </a:r>
            <a:r>
              <a:rPr lang="ru-RU" b="1" dirty="0" smtClean="0"/>
              <a:t>оснащённые </a:t>
            </a:r>
            <a:r>
              <a:rPr lang="ru-RU" b="1" dirty="0"/>
              <a:t>по восемь камней каждая </a:t>
            </a:r>
            <a:r>
              <a:rPr lang="ru-RU" b="1" dirty="0" smtClean="0"/>
              <a:t>поочерёдно </a:t>
            </a:r>
            <a:r>
              <a:rPr lang="ru-RU" b="1" dirty="0"/>
              <a:t>соревнуются в точности постановки своих камней в </a:t>
            </a:r>
            <a:r>
              <a:rPr lang="ru-RU" b="1" dirty="0" smtClean="0"/>
              <a:t>зачётную </a:t>
            </a:r>
            <a:r>
              <a:rPr lang="ru-RU" b="1" dirty="0"/>
              <a:t>зону (называемую «домом») на противоположной стороне ледовой площадки размерами 45 на 5 метров. При этом командам разрешено отодвигать в «доме» чужие камни или выбивать их. Побеждает команда, у которой после выпуска всех снарядов камень или камни окажутся ближе к центру «дома». Игра состоит из эндов (периодов) победа в каждом из которых присуждается одной команде. Сумма результатов всех эндов </a:t>
            </a:r>
            <a:r>
              <a:rPr lang="ru-RU" b="1" dirty="0" smtClean="0"/>
              <a:t>даёт </a:t>
            </a:r>
            <a:r>
              <a:rPr lang="ru-RU" b="1" dirty="0"/>
              <a:t>окончательный результат игры. Длительность игры 2.5-3 часа. </a:t>
            </a:r>
            <a:r>
              <a:rPr lang="ru-RU" b="1" dirty="0" smtClean="0"/>
              <a:t>Кёрлинг </a:t>
            </a:r>
            <a:r>
              <a:rPr lang="ru-RU" b="1" dirty="0"/>
              <a:t>называют шахматами на льду с элементами бильярда и боулинга, по азарту сопоставимую с самыми азартными карточными </a:t>
            </a:r>
            <a:r>
              <a:rPr lang="ru-RU" b="1" dirty="0" smtClean="0"/>
              <a:t>играми.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3814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88"/>
            <a:ext cx="8229600" cy="1143000"/>
          </a:xfrm>
        </p:spPr>
        <p:txBody>
          <a:bodyPr/>
          <a:lstStyle/>
          <a:p>
            <a:r>
              <a:rPr lang="ru-RU" b="1" dirty="0" smtClean="0"/>
              <a:t>Краткие правила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700" b="1" dirty="0" smtClean="0"/>
              <a:t>Площадка:</a:t>
            </a:r>
            <a:r>
              <a:rPr lang="ru-RU" sz="1700" dirty="0" smtClean="0"/>
              <a:t> В кёрлинг </a:t>
            </a:r>
            <a:r>
              <a:rPr lang="ru-RU" sz="1700" dirty="0"/>
              <a:t>играют на льду. Размеры игровой площадки (поляны) 44,5 м на 4,75 м. На противоположных сторонах площадки находятся </a:t>
            </a:r>
            <a:r>
              <a:rPr lang="ru-RU" sz="1700" dirty="0" err="1"/>
              <a:t>мешени</a:t>
            </a:r>
            <a:r>
              <a:rPr lang="ru-RU" sz="1700" dirty="0"/>
              <a:t>-дома. Дом состоит из 4 концентрических окружностей радиус самой большой 6 футов (183 см), самой маленькой 6 дюймов (15 см). Между линиями </a:t>
            </a:r>
            <a:r>
              <a:rPr lang="ru-RU" sz="1700" dirty="0" err="1"/>
              <a:t>хоглайн</a:t>
            </a:r>
            <a:r>
              <a:rPr lang="ru-RU" sz="1700" dirty="0"/>
              <a:t> (</a:t>
            </a:r>
            <a:r>
              <a:rPr lang="ru-RU" sz="1700" dirty="0" err="1"/>
              <a:t>hogline</a:t>
            </a:r>
            <a:r>
              <a:rPr lang="ru-RU" sz="1700" dirty="0"/>
              <a:t>) и </a:t>
            </a:r>
            <a:r>
              <a:rPr lang="ru-RU" sz="1700" dirty="0" err="1"/>
              <a:t>бэклайн</a:t>
            </a:r>
            <a:r>
              <a:rPr lang="ru-RU" sz="1700" dirty="0"/>
              <a:t> (</a:t>
            </a:r>
            <a:r>
              <a:rPr lang="ru-RU" sz="1700" dirty="0" err="1"/>
              <a:t>backline</a:t>
            </a:r>
            <a:r>
              <a:rPr lang="ru-RU" sz="1700" dirty="0"/>
              <a:t>) располагается </a:t>
            </a:r>
            <a:r>
              <a:rPr lang="ru-RU" sz="1700" dirty="0" smtClean="0"/>
              <a:t>зачётное </a:t>
            </a:r>
            <a:r>
              <a:rPr lang="ru-RU" sz="1700" dirty="0"/>
              <a:t>поле</a:t>
            </a:r>
            <a:r>
              <a:rPr lang="ru-RU" sz="1700" dirty="0" smtClean="0"/>
              <a:t>.</a:t>
            </a:r>
          </a:p>
          <a:p>
            <a:pPr marL="0" indent="0">
              <a:buNone/>
            </a:pPr>
            <a:r>
              <a:rPr lang="ru-RU" sz="1700" b="1" dirty="0" smtClean="0"/>
              <a:t>Оборудование:</a:t>
            </a:r>
            <a:r>
              <a:rPr lang="ru-RU" sz="1700" dirty="0" smtClean="0"/>
              <a:t> </a:t>
            </a:r>
            <a:r>
              <a:rPr lang="ru-RU" sz="1700" dirty="0" err="1" smtClean="0"/>
              <a:t>Керлинговый</a:t>
            </a:r>
            <a:r>
              <a:rPr lang="ru-RU" sz="1700" dirty="0" smtClean="0"/>
              <a:t> </a:t>
            </a:r>
            <a:r>
              <a:rPr lang="ru-RU" sz="1700" dirty="0"/>
              <a:t>камень (стоун): Вес камня не должен превышать 19.96 кг, длина окружности – не более 91.44 см, высота – не менее 11.43 см.  Бросать камень можно двумя способами – либо держась непосредственно за ручку, либо используя удлинитель – кий. Использование кия было введено для того, чтобы в игре могли участвовать атлеты с </a:t>
            </a:r>
            <a:r>
              <a:rPr lang="ru-RU" sz="1700" dirty="0" smtClean="0"/>
              <a:t>тяжёлыми </a:t>
            </a:r>
            <a:r>
              <a:rPr lang="ru-RU" sz="1700" dirty="0"/>
              <a:t>формами инвалидности. Большинство камней, используемых в международных соревнованиях, производятся из гранита шотландского острова </a:t>
            </a:r>
            <a:r>
              <a:rPr lang="ru-RU" sz="1700" dirty="0" err="1"/>
              <a:t>Айл</a:t>
            </a:r>
            <a:r>
              <a:rPr lang="ru-RU" sz="1700" dirty="0"/>
              <a:t> </a:t>
            </a:r>
            <a:r>
              <a:rPr lang="ru-RU" sz="1700" dirty="0" err="1"/>
              <a:t>Крэг</a:t>
            </a:r>
            <a:r>
              <a:rPr lang="ru-RU" sz="1700" dirty="0"/>
              <a:t>. </a:t>
            </a:r>
            <a:endParaRPr lang="ru-RU" sz="1700" dirty="0" smtClean="0"/>
          </a:p>
          <a:p>
            <a:pPr marL="0" indent="0">
              <a:buNone/>
            </a:pPr>
            <a:r>
              <a:rPr lang="ru-RU" sz="1700" b="1" dirty="0" smtClean="0"/>
              <a:t>Состав </a:t>
            </a:r>
            <a:r>
              <a:rPr lang="ru-RU" sz="1700" b="1" dirty="0"/>
              <a:t>команды и ход </a:t>
            </a:r>
            <a:r>
              <a:rPr lang="ru-RU" sz="1700" b="1" dirty="0" smtClean="0"/>
              <a:t>игры: </a:t>
            </a:r>
            <a:r>
              <a:rPr lang="ru-RU" sz="1700" dirty="0" smtClean="0"/>
              <a:t>Каждая </a:t>
            </a:r>
            <a:r>
              <a:rPr lang="ru-RU" sz="1700" dirty="0"/>
              <a:t>команда состоит из 4 игроков – скип, вице-скип, </a:t>
            </a:r>
            <a:r>
              <a:rPr lang="ru-RU" sz="1700" dirty="0" err="1"/>
              <a:t>секонд</a:t>
            </a:r>
            <a:r>
              <a:rPr lang="ru-RU" sz="1700" dirty="0"/>
              <a:t> (второй) и </a:t>
            </a:r>
            <a:r>
              <a:rPr lang="ru-RU" sz="1700" dirty="0" err="1"/>
              <a:t>лид</a:t>
            </a:r>
            <a:r>
              <a:rPr lang="ru-RU" sz="1700" dirty="0"/>
              <a:t> (первый). Обязательно в команду должна входить </a:t>
            </a:r>
            <a:r>
              <a:rPr lang="ru-RU" sz="1700" dirty="0" smtClean="0"/>
              <a:t>хотя бы </a:t>
            </a:r>
            <a:r>
              <a:rPr lang="ru-RU" sz="1700" dirty="0"/>
              <a:t>одна спортсменка. Игроки противоположных команд </a:t>
            </a:r>
            <a:r>
              <a:rPr lang="ru-RU" sz="1700" dirty="0" smtClean="0"/>
              <a:t>поочерёдно </a:t>
            </a:r>
            <a:r>
              <a:rPr lang="ru-RU" sz="1700" dirty="0"/>
              <a:t>совершают свои броски, каждый игрок выполняет по 2 броска. Скип – стратег и тактик команды, который даёт задание своим игрокам. Во время бросков скипа, вице-скип занимает его место в доме. </a:t>
            </a:r>
            <a:endParaRPr lang="ru-RU" sz="1700" dirty="0" smtClean="0"/>
          </a:p>
          <a:p>
            <a:pPr marL="0" indent="0">
              <a:buNone/>
            </a:pPr>
            <a:r>
              <a:rPr lang="ru-RU" sz="1700" b="1" dirty="0" smtClean="0"/>
              <a:t>Подсчёт очков: </a:t>
            </a:r>
            <a:r>
              <a:rPr lang="ru-RU" sz="1700" dirty="0" smtClean="0"/>
              <a:t>подсчёт </a:t>
            </a:r>
            <a:r>
              <a:rPr lang="ru-RU" sz="1700" dirty="0"/>
              <a:t>очков производится после выполнения бросков всеми игроками команд. За каждый камень, находящийся ближе к центру дома по отношению к камню соперника, команда получает по одному очку. В случае если после всех бросков в доме нет камней, энд заканчивается со </a:t>
            </a:r>
            <a:r>
              <a:rPr lang="ru-RU" sz="1700" dirty="0" smtClean="0"/>
              <a:t>счётом </a:t>
            </a:r>
            <a:r>
              <a:rPr lang="ru-RU" sz="1700" dirty="0"/>
              <a:t>0:0. Итоговый результат игры считается после эндов. В случае ничейного результата назначается дополнительный </a:t>
            </a:r>
            <a:r>
              <a:rPr lang="ru-RU" sz="1700" dirty="0" smtClean="0"/>
              <a:t>энд.</a:t>
            </a:r>
          </a:p>
        </p:txBody>
      </p:sp>
    </p:spTree>
    <p:extLst>
      <p:ext uri="{BB962C8B-B14F-4D97-AF65-F5344CB8AC3E}">
        <p14:creationId xmlns:p14="http://schemas.microsoft.com/office/powerpoint/2010/main" val="330400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История спорта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Кёрлинг </a:t>
            </a:r>
            <a:r>
              <a:rPr lang="ru-RU" dirty="0"/>
              <a:t>(англ. </a:t>
            </a:r>
            <a:r>
              <a:rPr lang="ru-RU" dirty="0" err="1"/>
              <a:t>Curling</a:t>
            </a:r>
            <a:r>
              <a:rPr lang="ru-RU" dirty="0"/>
              <a:t>) - шотландская игра, первые упоминания о которой относятся к 1511 году. Название игры происходит от английского слова </a:t>
            </a:r>
            <a:r>
              <a:rPr lang="ru-RU" dirty="0" err="1"/>
              <a:t>curl</a:t>
            </a:r>
            <a:r>
              <a:rPr lang="ru-RU" dirty="0"/>
              <a:t> «завиток». Вначале в </a:t>
            </a:r>
            <a:r>
              <a:rPr lang="ru-RU" dirty="0" smtClean="0"/>
              <a:t>кёрлинг </a:t>
            </a:r>
            <a:r>
              <a:rPr lang="ru-RU" dirty="0"/>
              <a:t>играли на замерших </a:t>
            </a:r>
            <a:r>
              <a:rPr lang="ru-RU" dirty="0" smtClean="0"/>
              <a:t>озёрах </a:t>
            </a:r>
            <a:r>
              <a:rPr lang="ru-RU" dirty="0"/>
              <a:t>обычными обломками скал. В XVIII веке форма камня приобрела современный вид. </a:t>
            </a:r>
            <a:r>
              <a:rPr lang="ru-RU" dirty="0" smtClean="0"/>
              <a:t>Кёрлинг </a:t>
            </a:r>
            <a:r>
              <a:rPr lang="ru-RU" dirty="0"/>
              <a:t>впервые </a:t>
            </a:r>
            <a:r>
              <a:rPr lang="ru-RU" dirty="0" smtClean="0"/>
              <a:t>вошёл </a:t>
            </a:r>
            <a:r>
              <a:rPr lang="ru-RU" dirty="0"/>
              <a:t>в программу Зимних Олимпийских игр в Нагано в 1998 году. </a:t>
            </a:r>
            <a:r>
              <a:rPr lang="ru-RU" dirty="0" err="1"/>
              <a:t>Керлинг</a:t>
            </a:r>
            <a:r>
              <a:rPr lang="ru-RU" dirty="0"/>
              <a:t> на колясках дебютировал в </a:t>
            </a:r>
            <a:r>
              <a:rPr lang="ru-RU" dirty="0" err="1"/>
              <a:t>Паралимпийских</a:t>
            </a:r>
            <a:r>
              <a:rPr lang="ru-RU" dirty="0"/>
              <a:t> играх в Турине в 2006 году, где победителями стали канадцы, выигравшие в финале у команды Великобритании. Первый чемпионат мира </a:t>
            </a:r>
            <a:r>
              <a:rPr lang="ru-RU" dirty="0" smtClean="0"/>
              <a:t>прошёл </a:t>
            </a:r>
            <a:r>
              <a:rPr lang="ru-RU" dirty="0"/>
              <a:t>в Швейцарии в январе 2002 года, где победили </a:t>
            </a:r>
            <a:r>
              <a:rPr lang="ru-RU" dirty="0" smtClean="0"/>
              <a:t>хозяева.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423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Чемпионы мира по кёрлингу на колясках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• 2002: Швейцария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2004: </a:t>
            </a:r>
            <a:r>
              <a:rPr lang="ru-RU" dirty="0" smtClean="0"/>
              <a:t>Шотландия</a:t>
            </a:r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2005: Шотландия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2007: Норвегия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2008: Норвегия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России </a:t>
            </a:r>
            <a:r>
              <a:rPr lang="ru-RU" dirty="0" smtClean="0"/>
              <a:t>кёрлинг </a:t>
            </a:r>
            <a:r>
              <a:rPr lang="ru-RU" dirty="0"/>
              <a:t>на колясках начал развиваться с 2006 года. Ежегодно проводятся чемпионаты и кубки России в которых принимают участие команды из Москвы, Московской области, Санкт-Петербурга, Челябинска, Екатеринбурга и Свердловской </a:t>
            </a:r>
            <a:r>
              <a:rPr lang="ru-RU" dirty="0" smtClean="0"/>
              <a:t>области.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478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Фотографии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349119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Фотографии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39" y="1600200"/>
            <a:ext cx="6293122" cy="4525963"/>
          </a:xfrm>
        </p:spPr>
      </p:pic>
    </p:spTree>
    <p:extLst>
      <p:ext uri="{BB962C8B-B14F-4D97-AF65-F5344CB8AC3E}">
        <p14:creationId xmlns:p14="http://schemas.microsoft.com/office/powerpoint/2010/main" val="321251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Фотографии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560" y="1600200"/>
            <a:ext cx="6792880" cy="4525963"/>
          </a:xfrm>
        </p:spPr>
      </p:pic>
    </p:spTree>
    <p:extLst>
      <p:ext uri="{BB962C8B-B14F-4D97-AF65-F5344CB8AC3E}">
        <p14:creationId xmlns:p14="http://schemas.microsoft.com/office/powerpoint/2010/main" val="265166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Фотографии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48"/>
          <a:stretch/>
        </p:blipFill>
        <p:spPr>
          <a:xfrm>
            <a:off x="1547664" y="1628800"/>
            <a:ext cx="6085572" cy="4525963"/>
          </a:xfrm>
        </p:spPr>
      </p:pic>
    </p:spTree>
    <p:extLst>
      <p:ext uri="{BB962C8B-B14F-4D97-AF65-F5344CB8AC3E}">
        <p14:creationId xmlns:p14="http://schemas.microsoft.com/office/powerpoint/2010/main" val="165184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524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Кёрлинг на колясках</vt:lpstr>
      <vt:lpstr>Описание игры</vt:lpstr>
      <vt:lpstr>Краткие правила</vt:lpstr>
      <vt:lpstr>История спорта</vt:lpstr>
      <vt:lpstr>Чемпионы мира по кёрлингу на колясках</vt:lpstr>
      <vt:lpstr>Фотографии</vt:lpstr>
      <vt:lpstr>Фотографии</vt:lpstr>
      <vt:lpstr>Фотографии</vt:lpstr>
      <vt:lpstr>Фотографии</vt:lpstr>
      <vt:lpstr>Фотографии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Кёрлинг на колясках</dc:title>
  <dc:creator>Lenovo</dc:creator>
  <cp:lastModifiedBy>Пользователь Windows</cp:lastModifiedBy>
  <cp:revision>8</cp:revision>
  <dcterms:created xsi:type="dcterms:W3CDTF">2018-02-14T14:51:25Z</dcterms:created>
  <dcterms:modified xsi:type="dcterms:W3CDTF">2018-02-14T15:58:40Z</dcterms:modified>
</cp:coreProperties>
</file>