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C636C-B667-4A01-9022-3378EBD9966A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DCEB5-3855-45DB-B56F-0012AB5DA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55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DCEB5-3855-45DB-B56F-0012AB5DA06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4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Лёгкая атлетика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 err="1">
                <a:solidFill>
                  <a:schemeClr val="bg1"/>
                </a:solidFill>
              </a:rPr>
              <a:t>Легкая</a:t>
            </a:r>
            <a:r>
              <a:rPr lang="ru-RU" sz="7200" b="1" dirty="0">
                <a:solidFill>
                  <a:schemeClr val="bg1"/>
                </a:solidFill>
              </a:rPr>
              <a:t> атлетика является частью </a:t>
            </a:r>
            <a:r>
              <a:rPr lang="ru-RU" sz="7200" b="1" dirty="0" err="1">
                <a:solidFill>
                  <a:schemeClr val="bg1"/>
                </a:solidFill>
              </a:rPr>
              <a:t>Паралимпийских</a:t>
            </a:r>
            <a:r>
              <a:rPr lang="ru-RU" sz="7200" b="1" dirty="0">
                <a:solidFill>
                  <a:schemeClr val="bg1"/>
                </a:solidFill>
              </a:rPr>
              <a:t> игр с 1960 года, данный вид спорта открыт и доступен для мужских и женских спортсменов со всеми группами инвалидности. Спортсмены соревнуются в инвалидных колясках, другие с протезами, а спортсмены со слепотой / нарушением зрения, могут конкурировать со зрячими людьми с иными проблемами и физическими отклонениями.   </a:t>
            </a:r>
            <a:endParaRPr lang="ru-RU" sz="7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chemeClr val="bg1"/>
                </a:solidFill>
              </a:rPr>
              <a:t>Спортсмены </a:t>
            </a:r>
            <a:r>
              <a:rPr lang="ru-RU" sz="7200" b="1" dirty="0">
                <a:solidFill>
                  <a:schemeClr val="bg1"/>
                </a:solidFill>
              </a:rPr>
              <a:t>соревнуются согласно - их функциональных классификаций в каждом виде спорта в </a:t>
            </a:r>
            <a:r>
              <a:rPr lang="ru-RU" sz="7200" b="1" dirty="0" err="1">
                <a:solidFill>
                  <a:schemeClr val="bg1"/>
                </a:solidFill>
              </a:rPr>
              <a:t>определенной</a:t>
            </a:r>
            <a:r>
              <a:rPr lang="ru-RU" sz="7200" b="1" dirty="0">
                <a:solidFill>
                  <a:schemeClr val="bg1"/>
                </a:solidFill>
              </a:rPr>
              <a:t> группе или подгруппе, и эти группы и их количество постоянно пересматриваются, чтобы включить столько спортсменов, сколько это максимально возможно.  </a:t>
            </a:r>
          </a:p>
          <a:p>
            <a:pPr marL="0" indent="0">
              <a:buNone/>
            </a:pPr>
            <a:endParaRPr lang="ru-RU" sz="7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2505869"/>
            <a:ext cx="3219450" cy="2714625"/>
          </a:xfrm>
        </p:spPr>
      </p:pic>
      <p:sp>
        <p:nvSpPr>
          <p:cNvPr id="7" name="TextBox 6"/>
          <p:cNvSpPr txBox="1"/>
          <p:nvPr/>
        </p:nvSpPr>
        <p:spPr>
          <a:xfrm>
            <a:off x="6516216" y="-1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Алексей  Архипов УВТ-12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6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80" y="1600200"/>
            <a:ext cx="6837239" cy="4525963"/>
          </a:xfrm>
        </p:spPr>
      </p:pic>
    </p:spTree>
    <p:extLst>
      <p:ext uri="{BB962C8B-B14F-4D97-AF65-F5344CB8AC3E}">
        <p14:creationId xmlns:p14="http://schemas.microsoft.com/office/powerpoint/2010/main" val="190164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21297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за внимание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1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Дисциплины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Лёгкая </a:t>
            </a:r>
            <a:r>
              <a:rPr lang="ru-RU" dirty="0">
                <a:solidFill>
                  <a:schemeClr val="bg1"/>
                </a:solidFill>
              </a:rPr>
              <a:t>атлетика включает в себя: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Спринт </a:t>
            </a:r>
            <a:r>
              <a:rPr lang="ru-RU" dirty="0">
                <a:solidFill>
                  <a:schemeClr val="bg1"/>
                </a:solidFill>
              </a:rPr>
              <a:t>(100 м, 200 м, 400 м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Средние </a:t>
            </a:r>
            <a:r>
              <a:rPr lang="ru-RU" dirty="0">
                <a:solidFill>
                  <a:schemeClr val="bg1"/>
                </a:solidFill>
              </a:rPr>
              <a:t>дистанции (800 м, 1500 м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Длинные </a:t>
            </a:r>
            <a:r>
              <a:rPr lang="ru-RU" dirty="0">
                <a:solidFill>
                  <a:schemeClr val="bg1"/>
                </a:solidFill>
              </a:rPr>
              <a:t>дистанции (5000 м, 10 000 м) 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Эстафеты </a:t>
            </a:r>
            <a:r>
              <a:rPr lang="ru-RU" dirty="0">
                <a:solidFill>
                  <a:schemeClr val="bg1"/>
                </a:solidFill>
              </a:rPr>
              <a:t>(4х100 м, 4х400 м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Многоборья</a:t>
            </a: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>
                <a:solidFill>
                  <a:schemeClr val="bg1"/>
                </a:solidFill>
              </a:rPr>
              <a:t>многоборьям относятся: пятиборье (действие на треке и шоссе, прыжки и метания, в зависимости от классификации спортсменов).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30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Кто может участвовать?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Спортсмены </a:t>
            </a:r>
            <a:r>
              <a:rPr lang="ru-RU" dirty="0">
                <a:solidFill>
                  <a:schemeClr val="bg1"/>
                </a:solidFill>
              </a:rPr>
              <a:t>соревнуются согласно их функциональных классификаций и подгрупп, в каждом отдельном виде и отдельной группе. Эти виды и группы постоянно пересматриваются, чтобы включить максимальное количество спортсменов насколько это возможно.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8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Классификация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легкой</a:t>
            </a:r>
            <a:r>
              <a:rPr lang="ru-RU" dirty="0">
                <a:solidFill>
                  <a:schemeClr val="bg1"/>
                </a:solidFill>
              </a:rPr>
              <a:t> атлетике, спортсмены из всех категорий инвалидности представлены и конкурируют согласно их функциональной классификации.  Классы 11, 12 и 13 охватывают различные уровни спортсменов с нарушением зрения.  Класс 20 охватывает спортсменов с интеллектуальными нарушениями.  Классы 32-38, включает спортсменов с различными уровнями церебрального паралича - как в инвалидном кресле (32 - 34), так и амбулаторно (35 - 38).  40-46 классы охватывают амбулаторных спортсменов с различным уровнем ампутаций и другими нарушениями, в том числе наследственными и генетическими (например, карликовость).  Классы от 51-58 состоят из спортсменов в инвалидных колясках с различными уровнями повреждения спинного мозга и ампутациями.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77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Инвалиды на колясках используют спортивные, гоночные и трековые инвалидные коляски.   Амбулаторные спортсмены бегуны участвуют без посторонней помощи, только в сопровождении гида в случае со слабовидящими спортсменами, ну и с использованием специальных протезов для спортсменов с ампутациями конечностей.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71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Фотографии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04390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48880"/>
            <a:ext cx="4739984" cy="3201751"/>
          </a:xfrm>
        </p:spPr>
      </p:pic>
    </p:spTree>
    <p:extLst>
      <p:ext uri="{BB962C8B-B14F-4D97-AF65-F5344CB8AC3E}">
        <p14:creationId xmlns:p14="http://schemas.microsoft.com/office/powerpoint/2010/main" val="308724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8" y="1600200"/>
            <a:ext cx="7375643" cy="4525963"/>
          </a:xfrm>
        </p:spPr>
      </p:pic>
    </p:spTree>
    <p:extLst>
      <p:ext uri="{BB962C8B-B14F-4D97-AF65-F5344CB8AC3E}">
        <p14:creationId xmlns:p14="http://schemas.microsoft.com/office/powerpoint/2010/main" val="405467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5756916" cy="3903909"/>
          </a:xfrm>
        </p:spPr>
      </p:pic>
    </p:spTree>
    <p:extLst>
      <p:ext uri="{BB962C8B-B14F-4D97-AF65-F5344CB8AC3E}">
        <p14:creationId xmlns:p14="http://schemas.microsoft.com/office/powerpoint/2010/main" val="166957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273</Words>
  <Application>Microsoft Office PowerPoint</Application>
  <PresentationFormat>Экран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Лёгкая атлетика</vt:lpstr>
      <vt:lpstr>Дисциплины</vt:lpstr>
      <vt:lpstr>Кто может участвовать?</vt:lpstr>
      <vt:lpstr>Классификация</vt:lpstr>
      <vt:lpstr>Оборудование</vt:lpstr>
      <vt:lpstr>Фотографии</vt:lpstr>
      <vt:lpstr>Фотографии</vt:lpstr>
      <vt:lpstr>Фотографии</vt:lpstr>
      <vt:lpstr>Фотографии</vt:lpstr>
      <vt:lpstr>Фотографии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Лёгкая атлетика</dc:title>
  <dc:creator>Lenovo</dc:creator>
  <cp:lastModifiedBy>Пользователь Windows</cp:lastModifiedBy>
  <cp:revision>4</cp:revision>
  <dcterms:created xsi:type="dcterms:W3CDTF">2018-02-15T19:08:04Z</dcterms:created>
  <dcterms:modified xsi:type="dcterms:W3CDTF">2018-02-15T19:48:18Z</dcterms:modified>
</cp:coreProperties>
</file>