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DCA79-93E2-4DE1-8C4B-D2DF90AE4CCA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CEC33-8CB6-4D7B-9623-A00123984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97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CEC33-8CB6-4D7B-9623-A00123984E5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846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bg1"/>
                </a:solidFill>
              </a:rPr>
              <a:t>Паралимпийское</a:t>
            </a:r>
            <a:r>
              <a:rPr lang="ru-RU" b="1" dirty="0" smtClean="0">
                <a:solidFill>
                  <a:schemeClr val="bg1"/>
                </a:solidFill>
              </a:rPr>
              <a:t> фехтование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Современная история реабилитации фехтованием начинается с 1952 </a:t>
            </a:r>
            <a:r>
              <a:rPr lang="ru-RU" dirty="0" smtClean="0">
                <a:solidFill>
                  <a:schemeClr val="bg1"/>
                </a:solidFill>
              </a:rPr>
              <a:t>года, </a:t>
            </a:r>
            <a:r>
              <a:rPr lang="ru-RU" dirty="0">
                <a:solidFill>
                  <a:schemeClr val="bg1"/>
                </a:solidFill>
              </a:rPr>
              <a:t>когда данный вид спорта стал доступным и для людей, прикованных к инвалидным креслам. С 1960 года фехтование было включено в программу </a:t>
            </a:r>
            <a:r>
              <a:rPr lang="ru-RU" dirty="0" err="1">
                <a:solidFill>
                  <a:schemeClr val="bg1"/>
                </a:solidFill>
              </a:rPr>
              <a:t>Паралимпийских</a:t>
            </a:r>
            <a:r>
              <a:rPr lang="ru-RU" dirty="0">
                <a:solidFill>
                  <a:schemeClr val="bg1"/>
                </a:solidFill>
              </a:rPr>
              <a:t> игр, где разыгрывается 15 комплектов олимпийских наград. С этого времени среди </a:t>
            </a:r>
            <a:r>
              <a:rPr lang="ru-RU" dirty="0" err="1">
                <a:solidFill>
                  <a:schemeClr val="bg1"/>
                </a:solidFill>
              </a:rPr>
              <a:t>паралимпийцев</a:t>
            </a:r>
            <a:r>
              <a:rPr lang="ru-RU" dirty="0">
                <a:solidFill>
                  <a:schemeClr val="bg1"/>
                </a:solidFill>
              </a:rPr>
              <a:t> регулярно проводятся чемпионаты мира и Европы, а также Кубки мира. В соревнованиях по </a:t>
            </a:r>
            <a:r>
              <a:rPr lang="ru-RU" dirty="0" err="1">
                <a:solidFill>
                  <a:schemeClr val="bg1"/>
                </a:solidFill>
              </a:rPr>
              <a:t>паралимпийскому</a:t>
            </a:r>
            <a:r>
              <a:rPr lang="ru-RU" dirty="0">
                <a:solidFill>
                  <a:schemeClr val="bg1"/>
                </a:solidFill>
              </a:rPr>
              <a:t> фехтованию, или, как его ещё называют, фехтование в инвалидных колясках, принимают участие атлеты с </a:t>
            </a:r>
            <a:r>
              <a:rPr lang="ru-RU" dirty="0" err="1">
                <a:solidFill>
                  <a:schemeClr val="bg1"/>
                </a:solidFill>
              </a:rPr>
              <a:t>поврежденным</a:t>
            </a:r>
            <a:r>
              <a:rPr lang="ru-RU" dirty="0">
                <a:solidFill>
                  <a:schemeClr val="bg1"/>
                </a:solidFill>
              </a:rPr>
              <a:t> спинным мозгом, ампутированными конечностями и другими травмами.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45318"/>
            <a:ext cx="4038600" cy="1835727"/>
          </a:xfrm>
        </p:spPr>
      </p:pic>
      <p:sp>
        <p:nvSpPr>
          <p:cNvPr id="7" name="TextBox 6"/>
          <p:cNvSpPr txBox="1"/>
          <p:nvPr/>
        </p:nvSpPr>
        <p:spPr>
          <a:xfrm>
            <a:off x="6311017" y="7339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Алексей Архипов УВТ-12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291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Фотографии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6454136" cy="4525963"/>
          </a:xfrm>
        </p:spPr>
      </p:pic>
    </p:spTree>
    <p:extLst>
      <p:ext uri="{BB962C8B-B14F-4D97-AF65-F5344CB8AC3E}">
        <p14:creationId xmlns:p14="http://schemas.microsoft.com/office/powerpoint/2010/main" val="2654299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Спасибо за внимание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59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История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b="1" dirty="0">
                <a:solidFill>
                  <a:schemeClr val="bg1"/>
                </a:solidFill>
              </a:rPr>
              <a:t>В 1780 году доктор Тиссо (Франция) разработал методику, которую описал в книге под названием «Медицинская хирургическая гимнастика в гигиеническом аспекте. Упражнения с оружием». А в 1895 году француз </a:t>
            </a:r>
            <a:r>
              <a:rPr lang="ru-RU" sz="6400" b="1" dirty="0" err="1">
                <a:solidFill>
                  <a:schemeClr val="bg1"/>
                </a:solidFill>
              </a:rPr>
              <a:t>Селестин</a:t>
            </a:r>
            <a:r>
              <a:rPr lang="ru-RU" sz="6400" b="1" dirty="0">
                <a:solidFill>
                  <a:schemeClr val="bg1"/>
                </a:solidFill>
              </a:rPr>
              <a:t> </a:t>
            </a:r>
            <a:r>
              <a:rPr lang="ru-RU" sz="6400" b="1" dirty="0" err="1">
                <a:solidFill>
                  <a:schemeClr val="bg1"/>
                </a:solidFill>
              </a:rPr>
              <a:t>Леконт</a:t>
            </a:r>
            <a:r>
              <a:rPr lang="ru-RU" sz="6400" b="1" dirty="0">
                <a:solidFill>
                  <a:schemeClr val="bg1"/>
                </a:solidFill>
              </a:rPr>
              <a:t> разработал теорию, согласно которой занятия фехтованием обладают большим лечебным эффектом. Он описал пятнадцать болезней, вылеченных с помощью этого вида спорта.</a:t>
            </a:r>
          </a:p>
          <a:p>
            <a:pPr marL="0" indent="0">
              <a:buNone/>
            </a:pPr>
            <a:r>
              <a:rPr lang="ru-RU" sz="6400" b="1" dirty="0">
                <a:solidFill>
                  <a:schemeClr val="bg1"/>
                </a:solidFill>
              </a:rPr>
              <a:t>Современная история </a:t>
            </a:r>
            <a:r>
              <a:rPr lang="ru-RU" sz="6400" b="1" dirty="0" err="1">
                <a:solidFill>
                  <a:schemeClr val="bg1"/>
                </a:solidFill>
              </a:rPr>
              <a:t>паралимпийского</a:t>
            </a:r>
            <a:r>
              <a:rPr lang="ru-RU" sz="6400" b="1" dirty="0">
                <a:solidFill>
                  <a:schemeClr val="bg1"/>
                </a:solidFill>
              </a:rPr>
              <a:t> фехтования начинается с 50-х годов прошлого века, когда сэром Людвигом </a:t>
            </a:r>
            <a:r>
              <a:rPr lang="ru-RU" sz="6400" b="1" dirty="0" err="1">
                <a:solidFill>
                  <a:schemeClr val="bg1"/>
                </a:solidFill>
              </a:rPr>
              <a:t>Гатманном</a:t>
            </a:r>
            <a:r>
              <a:rPr lang="ru-RU" sz="6400" b="1" dirty="0">
                <a:solidFill>
                  <a:schemeClr val="bg1"/>
                </a:solidFill>
              </a:rPr>
              <a:t> была предложена идея этой спортивной дисциплины. В те годы прошли и первые официальные соревнования по этому виду спорта.</a:t>
            </a:r>
          </a:p>
          <a:p>
            <a:pPr marL="0" indent="0">
              <a:buNone/>
            </a:pPr>
            <a:r>
              <a:rPr lang="ru-RU" sz="6400" b="1" dirty="0">
                <a:solidFill>
                  <a:schemeClr val="bg1"/>
                </a:solidFill>
              </a:rPr>
              <a:t>В 1960 году фехтование было включено в программу первых </a:t>
            </a:r>
            <a:r>
              <a:rPr lang="ru-RU" sz="6400" b="1" dirty="0" err="1">
                <a:solidFill>
                  <a:schemeClr val="bg1"/>
                </a:solidFill>
              </a:rPr>
              <a:t>Паралимпийских</a:t>
            </a:r>
            <a:r>
              <a:rPr lang="ru-RU" sz="6400" b="1" dirty="0">
                <a:solidFill>
                  <a:schemeClr val="bg1"/>
                </a:solidFill>
              </a:rPr>
              <a:t> игр в Риме. С тех пор среди </a:t>
            </a:r>
            <a:r>
              <a:rPr lang="ru-RU" sz="6400" b="1" dirty="0" err="1">
                <a:solidFill>
                  <a:schemeClr val="bg1"/>
                </a:solidFill>
              </a:rPr>
              <a:t>паралимпийцев</a:t>
            </a:r>
            <a:r>
              <a:rPr lang="ru-RU" sz="6400" b="1" dirty="0">
                <a:solidFill>
                  <a:schemeClr val="bg1"/>
                </a:solidFill>
              </a:rPr>
              <a:t> регулярно проводятся чемпионаты Европы и мира, разыгрываются Кубки мира. И если в 1960 году в Риме фехтовальщики-</a:t>
            </a:r>
            <a:r>
              <a:rPr lang="ru-RU" sz="6400" b="1" dirty="0" err="1">
                <a:solidFill>
                  <a:schemeClr val="bg1"/>
                </a:solidFill>
              </a:rPr>
              <a:t>паралимпийцы</a:t>
            </a:r>
            <a:r>
              <a:rPr lang="ru-RU" sz="6400" b="1" dirty="0">
                <a:solidFill>
                  <a:schemeClr val="bg1"/>
                </a:solidFill>
              </a:rPr>
              <a:t> соревновались в </a:t>
            </a:r>
            <a:r>
              <a:rPr lang="ru-RU" sz="6400" b="1" dirty="0" err="1">
                <a:solidFill>
                  <a:schemeClr val="bg1"/>
                </a:solidFill>
              </a:rPr>
              <a:t>трех</a:t>
            </a:r>
            <a:r>
              <a:rPr lang="ru-RU" sz="6400" b="1" dirty="0">
                <a:solidFill>
                  <a:schemeClr val="bg1"/>
                </a:solidFill>
              </a:rPr>
              <a:t> видах: в личных и командных соревнованиях по сабле среди мужчин и в личных соревнованиях по рапире среди женщин, — то в 2004 году, на </a:t>
            </a:r>
            <a:r>
              <a:rPr lang="ru-RU" sz="6400" b="1" dirty="0" err="1">
                <a:solidFill>
                  <a:schemeClr val="bg1"/>
                </a:solidFill>
              </a:rPr>
              <a:t>Паралимпийских</a:t>
            </a:r>
            <a:r>
              <a:rPr lang="ru-RU" sz="6400" b="1" dirty="0">
                <a:solidFill>
                  <a:schemeClr val="bg1"/>
                </a:solidFill>
              </a:rPr>
              <a:t> играх в Афинах, они разыграли в общей сложности 15 комплектов наград в категориях «A» и «B» (представители категории «C» в Играх не участвуют). И мужчины, и женщины разыгрывают личное и командное первенство по рапире и шпаге, соревнования по сабле проводятся только среди мужчин. Командные соревнования имеют открытый характер — в них могут участвовать как представители категории «А», так и спортсмены, относящиеся к категории «В».</a:t>
            </a:r>
          </a:p>
          <a:p>
            <a:pPr marL="0" indent="0">
              <a:buNone/>
            </a:pPr>
            <a:r>
              <a:rPr lang="ru-RU" sz="6400" b="1" dirty="0">
                <a:solidFill>
                  <a:schemeClr val="bg1"/>
                </a:solidFill>
              </a:rPr>
              <a:t>С развитием соответствующей техники менялись и правила соревнований. В отличие от классического фехтования, здесь бой </a:t>
            </a:r>
            <a:r>
              <a:rPr lang="ru-RU" sz="6400" b="1" dirty="0" err="1">
                <a:solidFill>
                  <a:schemeClr val="bg1"/>
                </a:solidFill>
              </a:rPr>
              <a:t>ведется</a:t>
            </a:r>
            <a:r>
              <a:rPr lang="ru-RU" sz="6400" b="1" dirty="0">
                <a:solidFill>
                  <a:schemeClr val="bg1"/>
                </a:solidFill>
              </a:rPr>
              <a:t> в статичном положении на дорожке длиной 4 метра, при этом коляски при помощи специальных металлических конструкций фиксируются на месте. По правилам, тот из участников боя, у кого короче руки, выбирает дистанцию, на которой будет идти поединок. Во время схватки фехтовальщик должен держаться свободной рукой за кресло. Правилами не разрешается также приподниматься в кресле или отрывать ноги от подножки.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555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Паралимпийское</a:t>
            </a:r>
            <a:r>
              <a:rPr lang="ru-RU" b="1" dirty="0" smtClean="0">
                <a:solidFill>
                  <a:schemeClr val="bg1"/>
                </a:solidFill>
              </a:rPr>
              <a:t> фехтование в России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chemeClr val="bg1"/>
                </a:solidFill>
              </a:rPr>
              <a:t>Паралимпийское</a:t>
            </a:r>
            <a:r>
              <a:rPr lang="ru-RU" b="1" dirty="0">
                <a:solidFill>
                  <a:schemeClr val="bg1"/>
                </a:solidFill>
              </a:rPr>
              <a:t> фехтование в России начало развиваться в 2005 году. В феврале, на заседании исполкома Федерации фехтования России (ФФР), была создана комиссия ФФР по </a:t>
            </a:r>
            <a:r>
              <a:rPr lang="ru-RU" b="1" dirty="0" err="1">
                <a:solidFill>
                  <a:schemeClr val="bg1"/>
                </a:solidFill>
              </a:rPr>
              <a:t>паралимпийскому</a:t>
            </a:r>
            <a:r>
              <a:rPr lang="ru-RU" b="1" dirty="0">
                <a:solidFill>
                  <a:schemeClr val="bg1"/>
                </a:solidFill>
              </a:rPr>
              <a:t> фехтованию, которую возглавила Елена Белкина. Через полтора года, в августе 2006, был </a:t>
            </a:r>
            <a:r>
              <a:rPr lang="ru-RU" b="1" dirty="0" err="1">
                <a:solidFill>
                  <a:schemeClr val="bg1"/>
                </a:solidFill>
              </a:rPr>
              <a:t>проведен</a:t>
            </a:r>
            <a:r>
              <a:rPr lang="ru-RU" b="1" dirty="0">
                <a:solidFill>
                  <a:schemeClr val="bg1"/>
                </a:solidFill>
              </a:rPr>
              <a:t> Первый чемпионат России по </a:t>
            </a:r>
            <a:r>
              <a:rPr lang="ru-RU" b="1" dirty="0" err="1">
                <a:solidFill>
                  <a:schemeClr val="bg1"/>
                </a:solidFill>
              </a:rPr>
              <a:t>паралимпийскому</a:t>
            </a:r>
            <a:r>
              <a:rPr lang="ru-RU" b="1" dirty="0">
                <a:solidFill>
                  <a:schemeClr val="bg1"/>
                </a:solidFill>
              </a:rPr>
              <a:t> фехтованию, в котором приняли участие спортсмены с нарушением опорно-двигательного аппарата.</a:t>
            </a:r>
          </a:p>
          <a:p>
            <a:pPr marL="0" indent="0">
              <a:buNone/>
            </a:pPr>
            <a:endParaRPr lang="ru-RU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В России </a:t>
            </a:r>
            <a:r>
              <a:rPr lang="ru-RU" b="1" dirty="0" err="1">
                <a:solidFill>
                  <a:schemeClr val="bg1"/>
                </a:solidFill>
              </a:rPr>
              <a:t>паралимпийское</a:t>
            </a:r>
            <a:r>
              <a:rPr lang="ru-RU" b="1" dirty="0">
                <a:solidFill>
                  <a:schemeClr val="bg1"/>
                </a:solidFill>
              </a:rPr>
              <a:t> фехтование появилось благодаря материальной поддержке «За будущее фехтования». И надо отдать должное энтузиазму и организаторским способностям Елене Белкиной, которая возглавила это движение, начав преподавать фехтование на колясках в Московском Государственном социально-гуманитарном институте. И, конечно же, фехтовальщикам, которые на общественных началах помогают ей в этом непростом и благородном деле. В сентябре 2005 года в Москве и Уфе были набраны первые две группы будущих </a:t>
            </a:r>
            <a:r>
              <a:rPr lang="ru-RU" b="1" dirty="0" err="1">
                <a:solidFill>
                  <a:schemeClr val="bg1"/>
                </a:solidFill>
              </a:rPr>
              <a:t>паралимпийцев</a:t>
            </a:r>
            <a:r>
              <a:rPr lang="ru-RU" b="1" dirty="0">
                <a:solidFill>
                  <a:schemeClr val="bg1"/>
                </a:solidFill>
              </a:rPr>
              <a:t> и уже в декабре проведён первый Кубок России. В марте 2006 года на международном «Московская сабля» </a:t>
            </a:r>
            <a:r>
              <a:rPr lang="ru-RU" b="1" dirty="0" err="1">
                <a:solidFill>
                  <a:schemeClr val="bg1"/>
                </a:solidFill>
              </a:rPr>
              <a:t>паралимпийцы</a:t>
            </a:r>
            <a:r>
              <a:rPr lang="ru-RU" b="1" dirty="0">
                <a:solidFill>
                  <a:schemeClr val="bg1"/>
                </a:solidFill>
              </a:rPr>
              <a:t> продемонстрировали свои первые показательные бои. Наше молодое </a:t>
            </a:r>
            <a:r>
              <a:rPr lang="ru-RU" b="1" dirty="0" err="1">
                <a:solidFill>
                  <a:schemeClr val="bg1"/>
                </a:solidFill>
              </a:rPr>
              <a:t>паралимпийское</a:t>
            </a:r>
            <a:r>
              <a:rPr lang="ru-RU" b="1" dirty="0">
                <a:solidFill>
                  <a:schemeClr val="bg1"/>
                </a:solidFill>
              </a:rPr>
              <a:t> фехтование набирает силу: оно уже появилось во многих городах России. В апреле 2006 года состоялся 2-й Открытый Кубок России на призы международного благотворительного фонда «За будущее фехтования». В нём участвовало 30 спортсменов с Украины, из Беларуси и 10 городов России. На этом турнире был </a:t>
            </a:r>
            <a:r>
              <a:rPr lang="ru-RU" b="1" dirty="0" err="1">
                <a:solidFill>
                  <a:schemeClr val="bg1"/>
                </a:solidFill>
              </a:rPr>
              <a:t>проведен</a:t>
            </a:r>
            <a:r>
              <a:rPr lang="ru-RU" b="1" dirty="0">
                <a:solidFill>
                  <a:schemeClr val="bg1"/>
                </a:solidFill>
              </a:rPr>
              <a:t> судейский семинар с последующим экзаменом для тренеров-судей. Подготовил и </a:t>
            </a:r>
            <a:r>
              <a:rPr lang="ru-RU" b="1" dirty="0" err="1">
                <a:solidFill>
                  <a:schemeClr val="bg1"/>
                </a:solidFill>
              </a:rPr>
              <a:t>провел</a:t>
            </a:r>
            <a:r>
              <a:rPr lang="ru-RU" b="1" dirty="0">
                <a:solidFill>
                  <a:schemeClr val="bg1"/>
                </a:solidFill>
              </a:rPr>
              <a:t> семинар </a:t>
            </a:r>
            <a:r>
              <a:rPr lang="ru-RU" b="1" dirty="0" err="1">
                <a:solidFill>
                  <a:schemeClr val="bg1"/>
                </a:solidFill>
              </a:rPr>
              <a:t>Иозиф</a:t>
            </a:r>
            <a:r>
              <a:rPr lang="ru-RU" b="1" dirty="0">
                <a:solidFill>
                  <a:schemeClr val="bg1"/>
                </a:solidFill>
              </a:rPr>
              <a:t> Надь из Венгрии, руководитель судейской комиссии из Всемирного </a:t>
            </a:r>
            <a:r>
              <a:rPr lang="ru-RU" b="1" dirty="0" err="1">
                <a:solidFill>
                  <a:schemeClr val="bg1"/>
                </a:solidFill>
              </a:rPr>
              <a:t>Паралимпийского</a:t>
            </a:r>
            <a:r>
              <a:rPr lang="ru-RU" b="1" dirty="0">
                <a:solidFill>
                  <a:schemeClr val="bg1"/>
                </a:solidFill>
              </a:rPr>
              <a:t> комитета по фехтованию.</a:t>
            </a:r>
          </a:p>
        </p:txBody>
      </p:sp>
    </p:spTree>
    <p:extLst>
      <p:ext uri="{BB962C8B-B14F-4D97-AF65-F5344CB8AC3E}">
        <p14:creationId xmlns:p14="http://schemas.microsoft.com/office/powerpoint/2010/main" val="4242052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Правила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Спортсмены фехтуют на электрооборудовании, сидя в </a:t>
            </a:r>
            <a:r>
              <a:rPr lang="ru-RU" dirty="0" err="1">
                <a:solidFill>
                  <a:schemeClr val="bg1"/>
                </a:solidFill>
              </a:rPr>
              <a:t>закрепленных</a:t>
            </a:r>
            <a:r>
              <a:rPr lang="ru-RU" dirty="0">
                <a:solidFill>
                  <a:schemeClr val="bg1"/>
                </a:solidFill>
              </a:rPr>
              <a:t> колясках, на дистанции вытянутой руки с оружием (рапирой, саблей, шпагой). Все остальные правила судейства не отличаются от обычного фехтования. У рапиристов и саблистов поражаемая поверхность такая же, как в «обычном» фехтовании, у шпажистов — все тело выше пояса. Попадания регистрируются с помощью </a:t>
            </a:r>
            <a:r>
              <a:rPr lang="ru-RU" dirty="0" err="1">
                <a:solidFill>
                  <a:schemeClr val="bg1"/>
                </a:solidFill>
              </a:rPr>
              <a:t>электрофиксатора</a:t>
            </a:r>
            <a:r>
              <a:rPr lang="ru-RU" dirty="0">
                <a:solidFill>
                  <a:schemeClr val="bg1"/>
                </a:solidFill>
              </a:rPr>
              <a:t>. Укол в поражаемую поверхность приносит очко. Мужчины фехтуют на шпагах, саблях и рапирах, женщины — на шпагах и рапирах. Судейство в </a:t>
            </a:r>
            <a:r>
              <a:rPr lang="ru-RU" dirty="0" err="1">
                <a:solidFill>
                  <a:schemeClr val="bg1"/>
                </a:solidFill>
              </a:rPr>
              <a:t>паралимпийском</a:t>
            </a:r>
            <a:r>
              <a:rPr lang="ru-RU" dirty="0">
                <a:solidFill>
                  <a:schemeClr val="bg1"/>
                </a:solidFill>
              </a:rPr>
              <a:t> фехтовании проходит по правилам ФИЕ.</a:t>
            </a:r>
          </a:p>
        </p:txBody>
      </p:sp>
    </p:spTree>
    <p:extLst>
      <p:ext uri="{BB962C8B-B14F-4D97-AF65-F5344CB8AC3E}">
        <p14:creationId xmlns:p14="http://schemas.microsoft.com/office/powerpoint/2010/main" val="2700204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Классификация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Принадлежность к той или иной категории определяется характером заболевания и связанной с ним степенью подвижности спортсмена: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к категории «А» относятся атлеты с ампутацией нижних конечностей и детским церебральным параличом (ДЦП);</a:t>
            </a:r>
          </a:p>
          <a:p>
            <a:r>
              <a:rPr lang="ru-RU" dirty="0">
                <a:solidFill>
                  <a:schemeClr val="bg1"/>
                </a:solidFill>
              </a:rPr>
              <a:t>к категории «В» — спортсмены с травмами грудного отдела позвоночника;</a:t>
            </a:r>
          </a:p>
          <a:p>
            <a:r>
              <a:rPr lang="ru-RU" dirty="0">
                <a:solidFill>
                  <a:schemeClr val="bg1"/>
                </a:solidFill>
              </a:rPr>
              <a:t>к категории «С» — фехтовальщики с травмами шейного отдела позвоночника.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Перед соревнованиями </a:t>
            </a:r>
            <a:r>
              <a:rPr lang="ru-RU" dirty="0" err="1">
                <a:solidFill>
                  <a:schemeClr val="bg1"/>
                </a:solidFill>
              </a:rPr>
              <a:t>паралимпийцы</a:t>
            </a:r>
            <a:r>
              <a:rPr lang="ru-RU" dirty="0">
                <a:solidFill>
                  <a:schemeClr val="bg1"/>
                </a:solidFill>
              </a:rPr>
              <a:t> в обязательном порядке проходят медицинское освидетельствование.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706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Фотографии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70" y="1600200"/>
            <a:ext cx="6628259" cy="4525963"/>
          </a:xfrm>
        </p:spPr>
      </p:pic>
    </p:spTree>
    <p:extLst>
      <p:ext uri="{BB962C8B-B14F-4D97-AF65-F5344CB8AC3E}">
        <p14:creationId xmlns:p14="http://schemas.microsoft.com/office/powerpoint/2010/main" val="1051106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Фотографии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976238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Фотографии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618" y="1600200"/>
            <a:ext cx="5992763" cy="4525963"/>
          </a:xfrm>
        </p:spPr>
      </p:pic>
    </p:spTree>
    <p:extLst>
      <p:ext uri="{BB962C8B-B14F-4D97-AF65-F5344CB8AC3E}">
        <p14:creationId xmlns:p14="http://schemas.microsoft.com/office/powerpoint/2010/main" val="944422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Фотографии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62" y="1600200"/>
            <a:ext cx="8127875" cy="4525963"/>
          </a:xfrm>
        </p:spPr>
      </p:pic>
    </p:spTree>
    <p:extLst>
      <p:ext uri="{BB962C8B-B14F-4D97-AF65-F5344CB8AC3E}">
        <p14:creationId xmlns:p14="http://schemas.microsoft.com/office/powerpoint/2010/main" val="4211802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584</Words>
  <Application>Microsoft Office PowerPoint</Application>
  <PresentationFormat>Экран (4:3)</PresentationFormat>
  <Paragraphs>28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Паралимпийское фехтование</vt:lpstr>
      <vt:lpstr>История</vt:lpstr>
      <vt:lpstr>Паралимпийское фехтование в России</vt:lpstr>
      <vt:lpstr>Правила</vt:lpstr>
      <vt:lpstr>Классификация</vt:lpstr>
      <vt:lpstr>Фотографии</vt:lpstr>
      <vt:lpstr>Фотографии</vt:lpstr>
      <vt:lpstr>Фотографии</vt:lpstr>
      <vt:lpstr>Фотографии</vt:lpstr>
      <vt:lpstr>Фотографии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Паралимпийское фехтование</dc:title>
  <dc:creator>Lenovo</dc:creator>
  <cp:lastModifiedBy>Пользователь Windows</cp:lastModifiedBy>
  <cp:revision>5</cp:revision>
  <dcterms:created xsi:type="dcterms:W3CDTF">2018-02-15T16:22:30Z</dcterms:created>
  <dcterms:modified xsi:type="dcterms:W3CDTF">2018-02-15T17:08:00Z</dcterms:modified>
</cp:coreProperties>
</file>