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220DE-3ACA-44E8-9E3E-A17F6F24A404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A8AE6-5693-4470-9487-44833377F9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709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8AE6-5693-4470-9487-44833377F9B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115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8AE6-5693-4470-9487-44833377F9B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566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Следж</a:t>
            </a:r>
            <a:r>
              <a:rPr lang="ru-RU" b="1" dirty="0" smtClean="0"/>
              <a:t>-хоккей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СЛЕДЖ-ХОККЕЙ —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игровой командный вид спорта для людей с ограниченными возможностями, особый вариант хоккея на льду. В нем принимают участие только мужчины с поражением опорно-двигательного аппарата нижней части тела (ампутация, паралич и т.п.). От обычного хоккея отличается прежде всего экипировкой: игроки перемещаются по льду на специальных санях и используют особые клюшки,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причем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сразу две. Координацией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следж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-хоккея занимается Международный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паралимпийский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комитет. Впервые был представлен на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Паралимпиаде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1994 в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Лиллехаммере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924944"/>
            <a:ext cx="3764002" cy="2352501"/>
          </a:xfrm>
        </p:spPr>
      </p:pic>
      <p:sp>
        <p:nvSpPr>
          <p:cNvPr id="7" name="TextBox 6"/>
          <p:cNvSpPr txBox="1"/>
          <p:nvPr/>
        </p:nvSpPr>
        <p:spPr>
          <a:xfrm>
            <a:off x="6300192" y="56899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Алексей Архипов УВТ-12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648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Фотографии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720056"/>
            <a:ext cx="5715000" cy="4286250"/>
          </a:xfrm>
        </p:spPr>
      </p:pic>
    </p:spTree>
    <p:extLst>
      <p:ext uri="{BB962C8B-B14F-4D97-AF65-F5344CB8AC3E}">
        <p14:creationId xmlns:p14="http://schemas.microsoft.com/office/powerpoint/2010/main" val="585486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068960"/>
            <a:ext cx="8229600" cy="1143000"/>
          </a:xfrm>
        </p:spPr>
        <p:txBody>
          <a:bodyPr/>
          <a:lstStyle/>
          <a:p>
            <a:r>
              <a:rPr lang="ru-RU" b="1" dirty="0" smtClean="0"/>
              <a:t>Спасибо за внимание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40788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Правила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игре участвуют две команды, каждая состоит из шести игроков, включая голкипера. Цель — забросить в ворота противника как можно больше шайб, не допустив при этом попадания в свои. Матч играется в три периода по 15 минут.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2067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Экипировка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22007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Как и обычный хоккей, </a:t>
            </a:r>
            <a:r>
              <a:rPr lang="ru-RU" sz="1800" b="1" dirty="0" err="1"/>
              <a:t>следж</a:t>
            </a:r>
            <a:r>
              <a:rPr lang="ru-RU" sz="1800" b="1" dirty="0"/>
              <a:t>-хоккей — прежде всего силовая игра. Поэтому он предполагает обязательное использование защитной экипировки: шлема с полной защитной сеткой, защитного воротника, накладок (наплечников, щитков, налокотников) и перчаток с накладками.</a:t>
            </a:r>
          </a:p>
          <a:p>
            <a:pPr marL="0" indent="0">
              <a:buNone/>
            </a:pPr>
            <a:r>
              <a:rPr lang="ru-RU" sz="1800" b="1" dirty="0"/>
              <a:t>Сани двигаются по льду на двух полозьях, </a:t>
            </a:r>
            <a:r>
              <a:rPr lang="ru-RU" sz="1800" b="1" dirty="0" err="1"/>
              <a:t>причем</a:t>
            </a:r>
            <a:r>
              <a:rPr lang="ru-RU" sz="1800" b="1" dirty="0"/>
              <a:t> габариты полозьев должны позволять шайбе свободно проходить между ними. Спортсмен сидит на санях, а его ноги привязываются к </a:t>
            </a:r>
            <a:r>
              <a:rPr lang="ru-RU" sz="1800" b="1" dirty="0" err="1"/>
              <a:t>закругленной</a:t>
            </a:r>
            <a:r>
              <a:rPr lang="ru-RU" sz="1800" b="1" dirty="0"/>
              <a:t> передней части ремнями.</a:t>
            </a:r>
          </a:p>
          <a:p>
            <a:pPr marL="0" indent="0">
              <a:buNone/>
            </a:pPr>
            <a:r>
              <a:rPr lang="ru-RU" sz="1800" b="1" dirty="0"/>
              <a:t>Клюшки для </a:t>
            </a:r>
            <a:r>
              <a:rPr lang="ru-RU" sz="1800" b="1" dirty="0" err="1"/>
              <a:t>следж</a:t>
            </a:r>
            <a:r>
              <a:rPr lang="ru-RU" sz="1800" b="1" dirty="0"/>
              <a:t>-хоккея сильно отличаются от обычных. С помощью крюка на одном конце игроки обрабатывают шайбу и производят броски, как с правой, так и с левой руки. Второй конец снабжается специальными зубцами, которыми спортсмены отталкиваются ото льда.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068960"/>
            <a:ext cx="3273549" cy="1844253"/>
          </a:xfrm>
        </p:spPr>
      </p:pic>
      <p:sp>
        <p:nvSpPr>
          <p:cNvPr id="8" name="TextBox 7"/>
          <p:cNvSpPr txBox="1"/>
          <p:nvPr/>
        </p:nvSpPr>
        <p:spPr>
          <a:xfrm>
            <a:off x="5508104" y="515719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Сани-</a:t>
            </a:r>
            <a:r>
              <a:rPr lang="ru-RU" b="1" dirty="0" err="1" smtClean="0"/>
              <a:t>следж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26867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История возникновения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Родина </a:t>
            </a:r>
            <a:r>
              <a:rPr lang="ru-RU" b="1" dirty="0" err="1"/>
              <a:t>следж</a:t>
            </a:r>
            <a:r>
              <a:rPr lang="ru-RU" b="1" dirty="0"/>
              <a:t>-хоккея — Швеция. Именно здесь в 1960-х годах пациенты реабилитационного центра в Стокгольме, не желая бросать хоккей, прикрепили к санкам лезвия от коньков и смастерили клюшки из палок с велосипедными рулями. Первые игры проходили на льду озера к югу от Стокгольма. А к концу 1970-х в столице Швеции действовала лига из пяти команд, в которую входили в том </a:t>
            </a:r>
            <a:r>
              <a:rPr lang="ru-RU" b="1" dirty="0" smtClean="0"/>
              <a:t>числе </a:t>
            </a:r>
            <a:r>
              <a:rPr lang="ru-RU" b="1" dirty="0"/>
              <a:t>и полностью здоровые спортсмены. В 1976 </a:t>
            </a:r>
            <a:r>
              <a:rPr lang="ru-RU" b="1" dirty="0" err="1"/>
              <a:t>прошел</a:t>
            </a:r>
            <a:r>
              <a:rPr lang="ru-RU" b="1" dirty="0"/>
              <a:t> первый международный матч между шведской командой и игроками из Осло (Норвегия). Постепенно </a:t>
            </a:r>
            <a:r>
              <a:rPr lang="ru-RU" b="1" dirty="0" err="1"/>
              <a:t>следж</a:t>
            </a:r>
            <a:r>
              <a:rPr lang="ru-RU" b="1" dirty="0"/>
              <a:t>-хоккей </a:t>
            </a:r>
            <a:r>
              <a:rPr lang="ru-RU" b="1" dirty="0" err="1"/>
              <a:t>завоевывал</a:t>
            </a:r>
            <a:r>
              <a:rPr lang="ru-RU" b="1" dirty="0"/>
              <a:t> все новые страны: в 1981 появилась своя команда в Великобритании, в 1982 — в Канаде, в 1990 — в США, в 1993 — в Эстонии и Японии.</a:t>
            </a:r>
          </a:p>
          <a:p>
            <a:pPr marL="0" indent="0">
              <a:buNone/>
            </a:pPr>
            <a:r>
              <a:rPr lang="ru-RU" b="1" dirty="0"/>
              <a:t>Этот вид спорта был представлен, хотя и неофициально, уже на первой </a:t>
            </a:r>
            <a:r>
              <a:rPr lang="ru-RU" b="1" dirty="0" err="1"/>
              <a:t>Паралимпиаде</a:t>
            </a:r>
            <a:r>
              <a:rPr lang="ru-RU" b="1" dirty="0"/>
              <a:t> в 1976 в </a:t>
            </a:r>
            <a:r>
              <a:rPr lang="ru-RU" b="1" dirty="0" err="1"/>
              <a:t>Орнсколддсвике</a:t>
            </a:r>
            <a:r>
              <a:rPr lang="ru-RU" b="1" dirty="0"/>
              <a:t> в Швеции, где две шведские команды провели показательную игру. В программу же зимних </a:t>
            </a:r>
            <a:r>
              <a:rPr lang="ru-RU" b="1" dirty="0" err="1"/>
              <a:t>Паралимпиад</a:t>
            </a:r>
            <a:r>
              <a:rPr lang="ru-RU" b="1" dirty="0"/>
              <a:t> </a:t>
            </a:r>
            <a:r>
              <a:rPr lang="ru-RU" b="1" dirty="0" err="1"/>
              <a:t>следж</a:t>
            </a:r>
            <a:r>
              <a:rPr lang="ru-RU" b="1" dirty="0"/>
              <a:t>-хоккей был </a:t>
            </a:r>
            <a:r>
              <a:rPr lang="ru-RU" b="1" dirty="0" err="1"/>
              <a:t>включен</a:t>
            </a:r>
            <a:r>
              <a:rPr lang="ru-RU" b="1" dirty="0"/>
              <a:t> гораздо позже, на Играх в </a:t>
            </a:r>
            <a:r>
              <a:rPr lang="ru-RU" b="1" dirty="0" err="1"/>
              <a:t>Лиллехаммере</a:t>
            </a:r>
            <a:r>
              <a:rPr lang="ru-RU" b="1" dirty="0"/>
              <a:t> в 1994.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984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Следж</a:t>
            </a:r>
            <a:r>
              <a:rPr lang="ru-RU" b="1" dirty="0" smtClean="0"/>
              <a:t>-хоккей в России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По сути, </a:t>
            </a:r>
            <a:r>
              <a:rPr lang="ru-RU" b="1" dirty="0" err="1"/>
              <a:t>следж</a:t>
            </a:r>
            <a:r>
              <a:rPr lang="ru-RU" b="1" dirty="0"/>
              <a:t>-хоккей появился в нашей стране только в конце </a:t>
            </a:r>
            <a:r>
              <a:rPr lang="ru-RU" b="1" dirty="0" smtClean="0"/>
              <a:t>2000-х </a:t>
            </a:r>
            <a:r>
              <a:rPr lang="ru-RU" b="1" dirty="0"/>
              <a:t>годов. Первая команда возникла в Ижевске (Удмуртия) в 2008 году, </a:t>
            </a:r>
            <a:r>
              <a:rPr lang="ru-RU" b="1" dirty="0" err="1"/>
              <a:t>причем</a:t>
            </a:r>
            <a:r>
              <a:rPr lang="ru-RU" b="1" dirty="0"/>
              <a:t> </a:t>
            </a:r>
            <a:r>
              <a:rPr lang="ru-RU" b="1" dirty="0" err="1"/>
              <a:t>ее</a:t>
            </a:r>
            <a:r>
              <a:rPr lang="ru-RU" b="1" dirty="0"/>
              <a:t> созданию поспособствовал легендарный конструктор Михаил Калашников, давший средства на поездку в Канаду, где наши спортсмены переняли опыт местных </a:t>
            </a:r>
            <a:r>
              <a:rPr lang="ru-RU" b="1" dirty="0" err="1"/>
              <a:t>следж</a:t>
            </a:r>
            <a:r>
              <a:rPr lang="ru-RU" b="1" dirty="0"/>
              <a:t>-хоккеистов. Вскоре новым видом спорта занялись в Москве, Московской области, Оренбурге и Ханты-Мансийске. На первом для себя чемпионате мира в 2012 году сборная поднялась на высшую ступеньку пьедестала в лиге B. На IV чемпионате мира в 2013 отечественные спортсмены завоевали бронзовые медали в лиге А и получили право — впервые — участвовать в </a:t>
            </a:r>
            <a:r>
              <a:rPr lang="ru-RU" b="1" dirty="0" err="1"/>
              <a:t>Паралимпиаде</a:t>
            </a:r>
            <a:r>
              <a:rPr lang="ru-RU" b="1" dirty="0"/>
              <a:t> в Сочи в 2014 году, а Михаил Иванов был признан лучшим </a:t>
            </a:r>
            <a:r>
              <a:rPr lang="ru-RU" b="1" dirty="0" err="1"/>
              <a:t>вратарем</a:t>
            </a:r>
            <a:r>
              <a:rPr lang="ru-RU" b="1" dirty="0"/>
              <a:t> по версии Международного </a:t>
            </a:r>
            <a:r>
              <a:rPr lang="ru-RU" b="1" dirty="0" err="1"/>
              <a:t>паралимпийского</a:t>
            </a:r>
            <a:r>
              <a:rPr lang="ru-RU" b="1" dirty="0"/>
              <a:t> комитета. В «Турнире </a:t>
            </a:r>
            <a:r>
              <a:rPr lang="ru-RU" b="1" dirty="0" err="1"/>
              <a:t>четырех</a:t>
            </a:r>
            <a:r>
              <a:rPr lang="ru-RU" b="1" dirty="0"/>
              <a:t> наций», прошедшем в Сочи в августе 2013, россияне также заняли третье место.</a:t>
            </a:r>
          </a:p>
        </p:txBody>
      </p:sp>
    </p:spTree>
    <p:extLst>
      <p:ext uri="{BB962C8B-B14F-4D97-AF65-F5344CB8AC3E}">
        <p14:creationId xmlns:p14="http://schemas.microsoft.com/office/powerpoint/2010/main" val="4057909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Фотографии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166962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Фотографии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96" y="2420888"/>
            <a:ext cx="5613816" cy="3744416"/>
          </a:xfrm>
        </p:spPr>
      </p:pic>
    </p:spTree>
    <p:extLst>
      <p:ext uri="{BB962C8B-B14F-4D97-AF65-F5344CB8AC3E}">
        <p14:creationId xmlns:p14="http://schemas.microsoft.com/office/powerpoint/2010/main" val="733687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Фотографии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92896"/>
            <a:ext cx="5671460" cy="3779255"/>
          </a:xfrm>
        </p:spPr>
      </p:pic>
    </p:spTree>
    <p:extLst>
      <p:ext uri="{BB962C8B-B14F-4D97-AF65-F5344CB8AC3E}">
        <p14:creationId xmlns:p14="http://schemas.microsoft.com/office/powerpoint/2010/main" val="2573423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Фотографии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653381"/>
            <a:ext cx="6667500" cy="4419600"/>
          </a:xfrm>
        </p:spPr>
      </p:pic>
    </p:spTree>
    <p:extLst>
      <p:ext uri="{BB962C8B-B14F-4D97-AF65-F5344CB8AC3E}">
        <p14:creationId xmlns:p14="http://schemas.microsoft.com/office/powerpoint/2010/main" val="751587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577</Words>
  <Application>Microsoft Office PowerPoint</Application>
  <PresentationFormat>Экран (4:3)</PresentationFormat>
  <Paragraphs>24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Следж-хоккей</vt:lpstr>
      <vt:lpstr>Правила</vt:lpstr>
      <vt:lpstr>Экипировка</vt:lpstr>
      <vt:lpstr>История возникновения</vt:lpstr>
      <vt:lpstr>Следж-хоккей в России</vt:lpstr>
      <vt:lpstr>Фотографии</vt:lpstr>
      <vt:lpstr>Фотографии</vt:lpstr>
      <vt:lpstr>Фотографии</vt:lpstr>
      <vt:lpstr>Фотографии</vt:lpstr>
      <vt:lpstr>Фотографии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Следж-хоккей</dc:title>
  <dc:creator>Lenovo</dc:creator>
  <cp:lastModifiedBy>Пользователь Windows</cp:lastModifiedBy>
  <cp:revision>10</cp:revision>
  <dcterms:created xsi:type="dcterms:W3CDTF">2018-02-13T18:01:02Z</dcterms:created>
  <dcterms:modified xsi:type="dcterms:W3CDTF">2018-02-14T15:08:39Z</dcterms:modified>
</cp:coreProperties>
</file>