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7784-E8BD-4947-924A-66A5FBA4F53C}" type="datetimeFigureOut">
              <a:rPr lang="ru-RU" smtClean="0"/>
              <a:pPr/>
              <a:t>03.08.2010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15F9-050E-4D67-A003-5EEBA5CB47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15212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186808" cy="42050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Юлич</dc:creator>
  <cp:lastModifiedBy>Юлич</cp:lastModifiedBy>
  <cp:revision>2</cp:revision>
  <dcterms:created xsi:type="dcterms:W3CDTF">2010-08-03T12:41:08Z</dcterms:created>
  <dcterms:modified xsi:type="dcterms:W3CDTF">2010-08-03T12:52:58Z</dcterms:modified>
</cp:coreProperties>
</file>