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65BB4-6827-4992-8A01-A7881503C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A27F23-9682-44FE-BC1C-1B26D275A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0FE8C6-187C-40B8-AE9F-68794F3BB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A023-A559-446F-8852-809CE16436D0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7E3FF2-81C4-4F50-B239-5807F8566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637C10-C47D-4170-B652-01D7CE1E6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0FEB-FD91-44BC-8785-6F38BFD7E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27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05A81D-D36A-486A-9173-2F0E60C24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F61469-B440-4C1B-96B8-BC4D41BC2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734A2C-095A-49E4-B777-DC319BEF2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A023-A559-446F-8852-809CE16436D0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575B01-AFB9-4256-9841-72C350DBB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F73D2F-C7FA-4EA2-ADC0-EAB79A0D9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0FEB-FD91-44BC-8785-6F38BFD7E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91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2F5A32F-929B-4068-A821-3AC9534271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D729AF-78F8-406D-830A-4D0BD3496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04873F-B87A-47CF-9561-CCFEE1EA3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A023-A559-446F-8852-809CE16436D0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16BB0D-832C-4F3B-8E4A-6362DE8E3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D1DF9D-2B71-4A0B-91C6-5B91DACF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0FEB-FD91-44BC-8785-6F38BFD7E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78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1BAAFB-3D6E-4CDD-91B8-AD9C0F3B7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622A25-0D2A-4038-A63A-73D5A0D9A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72CDBF-9577-44ED-A61D-03D3D81B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A023-A559-446F-8852-809CE16436D0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660271-1564-4430-A0EE-1F4368A7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4498D6-18F9-415D-B98F-505DED396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0FEB-FD91-44BC-8785-6F38BFD7E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7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48428-67E0-4B56-935D-5B4266177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7607B3-11DF-4CE8-9CFA-CE44F8201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34CFB7-7130-45CE-BC31-F5C8BBCF5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A023-A559-446F-8852-809CE16436D0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113ED2-19C0-46FF-A941-B8B811335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BFFEF5-5898-40D3-BBBD-207688302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0FEB-FD91-44BC-8785-6F38BFD7E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DCD8AF-D4D5-4509-9716-AFB710C98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7499D9-BFEC-418C-AE78-0E036DC1A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CB9486-3096-488D-B7F2-13CE5C76E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5784A4-E870-4C46-B995-0F5BF379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A023-A559-446F-8852-809CE16436D0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8E82FD-EC2F-456C-BA7B-ADC8EAE7A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DE8A19-8FDA-4608-BF49-DFB99347F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0FEB-FD91-44BC-8785-6F38BFD7E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447374-1707-4BA6-A426-B41FC4BCE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5F864B-FFC8-4C1F-B870-B4EAC7EB1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8B5EE50-2E15-4F03-B8A7-D9FC84F12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767C9F6-0E4D-4852-8386-213E933CD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198C3A-B908-489C-BC3F-3CF8BB0C53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EFE4603-2463-4366-8302-3C1D5F3FB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A023-A559-446F-8852-809CE16436D0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5134A21-BBB2-4B58-B21D-A2020E806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59406A1-BE66-4A30-A988-F3FC47B86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0FEB-FD91-44BC-8785-6F38BFD7E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47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1925A-B8CF-4748-A698-63E383C5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FEC55D7-5AC7-4282-94E8-DF738323D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A023-A559-446F-8852-809CE16436D0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658A649-3CDA-4764-8995-1F8B074B9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205F738-708A-428C-8EA1-B50CD9CCD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0FEB-FD91-44BC-8785-6F38BFD7E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98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AD7A98D-DE7C-4708-9CED-A8E39F18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A023-A559-446F-8852-809CE16436D0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031685E-8D64-432E-B9DE-1778FEA2D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E12BB9-F676-419F-83B8-2B663629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0FEB-FD91-44BC-8785-6F38BFD7E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98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FE171A-C6D7-4252-9B67-1C3852A61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B0BAA6-CE27-4C1B-8233-DEA365583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7958853-0D5D-43BB-8AEB-6A9257D6C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00BAFE-01C5-4DAF-A36A-9D8892C1B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A023-A559-446F-8852-809CE16436D0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9B573C-F81B-43AA-8549-3D2CFC505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BFFA0E-1ABB-463E-B661-7507BB5C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0FEB-FD91-44BC-8785-6F38BFD7E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84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813BE-1037-4F0C-9BBA-9AA621DE7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C6FE7BC-F27A-4CC1-B225-B65B72B626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C745A2-C617-489F-853E-698BE6787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3DCEA9-4EA1-498D-A407-5D661007F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A023-A559-446F-8852-809CE16436D0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30B400-F41C-4CB7-B33B-0EC7AB461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187443-B55A-4E44-BCE7-C0878AE0C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0FEB-FD91-44BC-8785-6F38BFD7E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5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37A2DE-2AC2-4B35-B3E0-C78F5484E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EC600F-1439-4E98-812F-77352436D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4A7827-4402-4C31-8920-6E6F98958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A023-A559-446F-8852-809CE16436D0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B9ED27-A7E2-449D-872F-E3B83D39B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628FF6-0FFE-48A6-984E-EBD44A03A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90FEB-FD91-44BC-8785-6F38BFD7E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27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A722DB-40DA-4251-B506-7E89E93BA2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Нововведение в калькулятор </a:t>
            </a:r>
            <a:r>
              <a:rPr lang="ru-RU" dirty="0" err="1"/>
              <a:t>буста</a:t>
            </a:r>
            <a:r>
              <a:rPr lang="ru-RU" dirty="0"/>
              <a:t> рейтинга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6CC875-E311-497A-9166-45062412CE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Описание выполненного задания</a:t>
            </a:r>
          </a:p>
        </p:txBody>
      </p:sp>
    </p:spTree>
    <p:extLst>
      <p:ext uri="{BB962C8B-B14F-4D97-AF65-F5344CB8AC3E}">
        <p14:creationId xmlns:p14="http://schemas.microsoft.com/office/powerpoint/2010/main" val="45174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A0BE8E-7162-4FA3-B204-00C60AD05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бизнеса: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A9EE74-DD79-4150-A7F2-AF268D7F4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414"/>
            <a:ext cx="10515600" cy="89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Увеличить продажи опции „Выполнить быстрее“</a:t>
            </a:r>
            <a:endParaRPr lang="ru-RU" sz="2400" b="0" dirty="0">
              <a:effectLst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17D57D9-4C7E-492D-8587-74E23FAA01DF}"/>
              </a:ext>
            </a:extLst>
          </p:cNvPr>
          <p:cNvSpPr txBox="1">
            <a:spLocks/>
          </p:cNvSpPr>
          <p:nvPr/>
        </p:nvSpPr>
        <p:spPr>
          <a:xfrm>
            <a:off x="838200" y="28529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Стоящая задача: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6940ABE2-1C5A-47AA-9E3B-3A1775C0F886}"/>
              </a:ext>
            </a:extLst>
          </p:cNvPr>
          <p:cNvSpPr txBox="1">
            <a:spLocks/>
          </p:cNvSpPr>
          <p:nvPr/>
        </p:nvSpPr>
        <p:spPr>
          <a:xfrm>
            <a:off x="838200" y="3867266"/>
            <a:ext cx="10515600" cy="89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/>
              <a:t>Предложить варианты выделения опции “Выполнить быстрее”. Нужно</a:t>
            </a:r>
          </a:p>
          <a:p>
            <a:pPr marL="0" indent="0">
              <a:buNone/>
            </a:pPr>
            <a:r>
              <a:rPr lang="ru-RU" sz="2400" dirty="0"/>
              <a:t>подчеркнуть “Крутость” опции, создать нужду в ней, а не предложить</a:t>
            </a:r>
          </a:p>
          <a:p>
            <a:pPr marL="0" indent="0">
              <a:buNone/>
            </a:pPr>
            <a:r>
              <a:rPr lang="ru-RU" sz="2400" dirty="0"/>
              <a:t>выбивающийся из общего стиля вариант</a:t>
            </a:r>
            <a:endParaRPr lang="ru-RU" sz="24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5226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4707E-DCE5-4C58-81A6-EE7F4B06C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Предложенное решение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CB10E4-027A-46D9-8E15-6DED4AEB0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„Выделить по аналогии с </a:t>
            </a:r>
            <a:r>
              <a:rPr lang="ru-RU" dirty="0" err="1"/>
              <a:t>Яндекс.Такси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ru-RU" dirty="0"/>
              <a:t>когда появляется повышенный спрос“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Посетители не смогут интуитивно </a:t>
            </a:r>
          </a:p>
          <a:p>
            <a:pPr marL="0" indent="0">
              <a:buNone/>
            </a:pPr>
            <a:r>
              <a:rPr lang="ru-RU" dirty="0"/>
              <a:t>понять</a:t>
            </a:r>
            <a:r>
              <a:rPr lang="ru-RU" b="0" dirty="0">
                <a:effectLst/>
              </a:rPr>
              <a:t> значение фиолетовой молнии,</a:t>
            </a:r>
          </a:p>
          <a:p>
            <a:pPr marL="0" indent="0">
              <a:buNone/>
            </a:pPr>
            <a:r>
              <a:rPr lang="ru-RU" dirty="0"/>
              <a:t>если ранее не сталкивались с ним</a:t>
            </a:r>
          </a:p>
          <a:p>
            <a:pPr marL="0" indent="0">
              <a:buNone/>
            </a:pPr>
            <a:r>
              <a:rPr lang="ru-RU" dirty="0"/>
              <a:t>в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Яндекс.Такси</a:t>
            </a:r>
            <a:r>
              <a:rPr lang="ru-RU" b="0" dirty="0">
                <a:effectLst/>
              </a:rPr>
              <a:t>, например.</a:t>
            </a:r>
          </a:p>
          <a:p>
            <a:pPr marL="0" indent="0">
              <a:buNone/>
            </a:pPr>
            <a:r>
              <a:rPr lang="ru-RU" b="0" dirty="0">
                <a:effectLst/>
              </a:rPr>
              <a:t>Поэтому его стоит отложить на время</a:t>
            </a:r>
          </a:p>
          <a:p>
            <a:pPr marL="0" indent="0">
              <a:buNone/>
            </a:pPr>
            <a:br>
              <a:rPr lang="ru-RU" b="0" dirty="0">
                <a:effectLst/>
              </a:rPr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B3485EE-2EE1-4B23-AA0E-435E51DFA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362" y="1992429"/>
            <a:ext cx="4664280" cy="428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34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EB3BE1-E295-4F8C-BB4B-330E8921D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dirty="0"/>
              <a:t>Созданное решение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7BCB1D-286E-4538-BE34-941DF7064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Я обратился к </a:t>
            </a:r>
            <a:r>
              <a:rPr lang="ru-RU" dirty="0" err="1"/>
              <a:t>маркетологическим</a:t>
            </a:r>
            <a:r>
              <a:rPr lang="ru-RU" dirty="0"/>
              <a:t> приёмам продажи, связанным со срочностью покупки, так как стоит цель повысить продажи опции „Выполнить быстрее“. И после набрал список слов, которые можно использовать для создания ощущения срочности и „крутости“ функции.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Подходящие слова: поспешите, не откладывайте, не упустите, </a:t>
            </a:r>
          </a:p>
          <a:p>
            <a:pPr marL="0" indent="0">
              <a:buNone/>
            </a:pPr>
            <a:r>
              <a:rPr lang="ru-RU" dirty="0"/>
              <a:t>мгновенно…</a:t>
            </a:r>
          </a:p>
        </p:txBody>
      </p:sp>
    </p:spTree>
    <p:extLst>
      <p:ext uri="{BB962C8B-B14F-4D97-AF65-F5344CB8AC3E}">
        <p14:creationId xmlns:p14="http://schemas.microsoft.com/office/powerpoint/2010/main" val="126627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BF8CC2-9291-4B5C-BED6-F0B4263CA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26D198-FC29-4D33-A29F-DADA0CC3B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2495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Далее оставалось просто представить визуально данное решение.</a:t>
            </a:r>
          </a:p>
          <a:p>
            <a:pPr marL="0" indent="0">
              <a:buNone/>
            </a:pPr>
            <a:r>
              <a:rPr lang="ru-RU" sz="2000" dirty="0"/>
              <a:t>Получилось текстовое описание к функции, подходящее под стили сайта, взятые с помощью расширения </a:t>
            </a:r>
            <a:r>
              <a:rPr lang="en-US" sz="2000" dirty="0" err="1"/>
              <a:t>FontNinja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dirty="0"/>
              <a:t>Описание написано начертанием </a:t>
            </a:r>
            <a:r>
              <a:rPr lang="en-US" sz="2000" dirty="0"/>
              <a:t>Italic</a:t>
            </a:r>
            <a:r>
              <a:rPr lang="ru-RU" sz="2000" dirty="0"/>
              <a:t>, чтобы показать его описательную функцию и не сравнять визуально его с другими функциями.</a:t>
            </a:r>
          </a:p>
          <a:p>
            <a:pPr marL="0" indent="0">
              <a:buNone/>
            </a:pPr>
            <a:r>
              <a:rPr lang="ru-RU" sz="2000" dirty="0"/>
              <a:t>Комментарии для разработчика, вносящего нововведение в сайт находятся в макете скрытым слоем.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3823D4-21AE-429B-B06E-7ABC1FC0C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156" y="1763183"/>
            <a:ext cx="3885754" cy="42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6262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209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Нововведение в калькулятор буста рейтинга</vt:lpstr>
      <vt:lpstr>Цель бизнеса:</vt:lpstr>
      <vt:lpstr>Предложенное решение</vt:lpstr>
      <vt:lpstr>Созданное решение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Нововведение в калькулятор буста рейтинга</dc:title>
  <dc:creator>Bakhtyiar Khuramshin</dc:creator>
  <cp:lastModifiedBy>Bakhtyiar Khuramshin</cp:lastModifiedBy>
  <cp:revision>4</cp:revision>
  <dcterms:created xsi:type="dcterms:W3CDTF">2018-07-24T10:48:20Z</dcterms:created>
  <dcterms:modified xsi:type="dcterms:W3CDTF">2018-07-24T11:25:46Z</dcterms:modified>
</cp:coreProperties>
</file>