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9" r:id="rId4"/>
    <p:sldId id="260" r:id="rId5"/>
    <p:sldId id="261" r:id="rId6"/>
    <p:sldId id="262" r:id="rId7"/>
    <p:sldId id="263" r:id="rId8"/>
    <p:sldId id="264" r:id="rId9"/>
    <p:sldId id="270" r:id="rId10"/>
    <p:sldId id="266" r:id="rId11"/>
    <p:sldId id="267" r:id="rId12"/>
    <p:sldId id="268" r:id="rId1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9" d="100"/>
          <a:sy n="49" d="100"/>
        </p:scale>
        <p:origin x="-46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Заголовок 28"/>
          <p:cNvSpPr>
            <a:spLocks noGrp="1"/>
          </p:cNvSpPr>
          <p:nvPr>
            <p:ph type="ctrTitle"/>
          </p:nvPr>
        </p:nvSpPr>
        <p:spPr>
          <a:xfrm>
            <a:off x="381000" y="4853411"/>
            <a:ext cx="8458200" cy="1222375"/>
          </a:xfrm>
        </p:spPr>
        <p:txBody>
          <a:bodyPr anchor="t"/>
          <a:lstStyle/>
          <a:p>
            <a:r>
              <a:rPr lang="ru-RU" smtClean="0"/>
              <a:t>Образец заголовка</a:t>
            </a:r>
            <a:endParaRPr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15"/>
          <p:cNvSpPr>
            <a:spLocks noGrp="1"/>
          </p:cNvSpPr>
          <p:nvPr>
            <p:ph type="dt" sz="half" idx="10"/>
          </p:nvPr>
        </p:nvSpPr>
        <p:spPr/>
        <p:txBody>
          <a:bodyPr/>
          <a:lstStyle>
            <a:lvl1pPr>
              <a:defRPr/>
            </a:lvl1pPr>
          </a:lstStyle>
          <a:p>
            <a:pPr>
              <a:defRPr/>
            </a:pPr>
            <a:fld id="{D345C9DD-981C-4CE9-A2E1-6F7815CC0C94}" type="datetimeFigureOut">
              <a:rPr lang="ru-RU"/>
              <a:pPr>
                <a:defRPr/>
              </a:pPr>
              <a:t>04.05.2018</a:t>
            </a:fld>
            <a:endParaRPr lang="ru-RU"/>
          </a:p>
        </p:txBody>
      </p:sp>
      <p:sp>
        <p:nvSpPr>
          <p:cNvPr id="6" name="Нижний колонтитул 1"/>
          <p:cNvSpPr>
            <a:spLocks noGrp="1"/>
          </p:cNvSpPr>
          <p:nvPr>
            <p:ph type="ftr" sz="quarter" idx="11"/>
          </p:nvPr>
        </p:nvSpPr>
        <p:spPr/>
        <p:txBody>
          <a:bodyPr/>
          <a:lstStyle>
            <a:lvl1pPr>
              <a:defRPr/>
            </a:lvl1pPr>
          </a:lstStyle>
          <a:p>
            <a:pPr>
              <a:defRPr/>
            </a:pPr>
            <a:endParaRPr lang="ru-RU"/>
          </a:p>
        </p:txBody>
      </p:sp>
      <p:sp>
        <p:nvSpPr>
          <p:cNvPr id="7" name="Номер слайда 14"/>
          <p:cNvSpPr>
            <a:spLocks noGrp="1"/>
          </p:cNvSpPr>
          <p:nvPr>
            <p:ph type="sldNum" sz="quarter" idx="12"/>
          </p:nvPr>
        </p:nvSpPr>
        <p:spPr>
          <a:xfrm>
            <a:off x="8229600" y="6473825"/>
            <a:ext cx="758825" cy="247650"/>
          </a:xfrm>
        </p:spPr>
        <p:txBody>
          <a:bodyPr/>
          <a:lstStyle>
            <a:lvl1pPr>
              <a:defRPr/>
            </a:lvl1pPr>
          </a:lstStyle>
          <a:p>
            <a:pPr>
              <a:defRPr/>
            </a:pPr>
            <a:fld id="{B820DCD8-3BDB-483A-BBAB-12B7F172C23C}"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0"/>
          <p:cNvSpPr>
            <a:spLocks noGrp="1"/>
          </p:cNvSpPr>
          <p:nvPr>
            <p:ph type="dt" sz="half" idx="10"/>
          </p:nvPr>
        </p:nvSpPr>
        <p:spPr/>
        <p:txBody>
          <a:bodyPr/>
          <a:lstStyle>
            <a:lvl1pPr>
              <a:defRPr/>
            </a:lvl1pPr>
          </a:lstStyle>
          <a:p>
            <a:pPr>
              <a:defRPr/>
            </a:pPr>
            <a:fld id="{5F932A07-F2C1-4E9A-B70C-E3F788731C71}" type="datetimeFigureOut">
              <a:rPr lang="ru-RU"/>
              <a:pPr>
                <a:defRPr/>
              </a:pPr>
              <a:t>04.05.2018</a:t>
            </a:fld>
            <a:endParaRPr lang="ru-RU"/>
          </a:p>
        </p:txBody>
      </p:sp>
      <p:sp>
        <p:nvSpPr>
          <p:cNvPr id="5" name="Нижний колонтитул 2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F52A079A-825E-4C43-81BE-D8D8174DE83A}"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9A57AC44-8801-4F9B-A844-FA926950FB46}" type="datetimeFigureOut">
              <a:rPr lang="ru-RU"/>
              <a:pPr>
                <a:defRPr/>
              </a:pPr>
              <a:t>04.05.2018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1A57618-8181-43C7-AB6F-A44C93525FCC}"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lang="ru-RU" smtClean="0"/>
              <a:t>Образец заголовка</a:t>
            </a:r>
            <a:endParaRPr lang="en-US"/>
          </a:p>
        </p:txBody>
      </p:sp>
      <p:sp>
        <p:nvSpPr>
          <p:cNvPr id="27" name="Содержимое 2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FE3E8A7E-290F-4D93-AF85-441E63F36CB6}" type="datetimeFigureOut">
              <a:rPr lang="ru-RU"/>
              <a:pPr>
                <a:defRPr/>
              </a:pPr>
              <a:t>04.05.2018</a:t>
            </a:fld>
            <a:endParaRPr lang="ru-RU"/>
          </a:p>
        </p:txBody>
      </p:sp>
      <p:sp>
        <p:nvSpPr>
          <p:cNvPr id="5" name="Нижний колонтитул 18"/>
          <p:cNvSpPr>
            <a:spLocks noGrp="1"/>
          </p:cNvSpPr>
          <p:nvPr>
            <p:ph type="ftr" sz="quarter" idx="11"/>
          </p:nvPr>
        </p:nvSpPr>
        <p:spPr>
          <a:xfrm>
            <a:off x="3581400" y="76200"/>
            <a:ext cx="2895600" cy="288925"/>
          </a:xfrm>
        </p:spPr>
        <p:txBody>
          <a:bodyPr/>
          <a:lstStyle>
            <a:lvl1pPr>
              <a:defRPr/>
            </a:lvl1pPr>
          </a:lstStyle>
          <a:p>
            <a:pPr>
              <a:defRPr/>
            </a:pPr>
            <a:endParaRPr lang="ru-RU"/>
          </a:p>
        </p:txBody>
      </p:sp>
      <p:sp>
        <p:nvSpPr>
          <p:cNvPr id="6" name="Номер слайда 15"/>
          <p:cNvSpPr>
            <a:spLocks noGrp="1"/>
          </p:cNvSpPr>
          <p:nvPr>
            <p:ph type="sldNum" sz="quarter" idx="12"/>
          </p:nvPr>
        </p:nvSpPr>
        <p:spPr>
          <a:xfrm>
            <a:off x="8229600" y="6473825"/>
            <a:ext cx="758825" cy="247650"/>
          </a:xfrm>
        </p:spPr>
        <p:txBody>
          <a:bodyPr/>
          <a:lstStyle>
            <a:lvl1pPr>
              <a:defRPr/>
            </a:lvl1pPr>
          </a:lstStyle>
          <a:p>
            <a:pPr>
              <a:defRPr/>
            </a:pPr>
            <a:fld id="{46325B69-256C-4E8A-9CEC-FE03B7F3D51C}"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lang="ru-RU" smtClean="0"/>
              <a:t>Образец заголовка</a:t>
            </a:r>
            <a:endParaRPr lang="en-US"/>
          </a:p>
        </p:txBody>
      </p:sp>
      <p:sp>
        <p:nvSpPr>
          <p:cNvPr id="5" name="Дата 18"/>
          <p:cNvSpPr>
            <a:spLocks noGrp="1"/>
          </p:cNvSpPr>
          <p:nvPr>
            <p:ph type="dt" sz="half" idx="10"/>
          </p:nvPr>
        </p:nvSpPr>
        <p:spPr/>
        <p:txBody>
          <a:bodyPr/>
          <a:lstStyle>
            <a:lvl1pPr>
              <a:defRPr/>
            </a:lvl1pPr>
          </a:lstStyle>
          <a:p>
            <a:pPr>
              <a:defRPr/>
            </a:pPr>
            <a:fld id="{B9CCD4C4-A7B8-428F-83DC-FB723CEBB9EF}" type="datetimeFigureOut">
              <a:rPr lang="ru-RU"/>
              <a:pPr>
                <a:defRPr/>
              </a:pPr>
              <a:t>04.05.2018</a:t>
            </a:fld>
            <a:endParaRPr lang="ru-RU"/>
          </a:p>
        </p:txBody>
      </p:sp>
      <p:sp>
        <p:nvSpPr>
          <p:cNvPr id="7" name="Нижний колонтитул 10"/>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a:lvl1pPr>
          </a:lstStyle>
          <a:p>
            <a:pPr>
              <a:defRPr/>
            </a:pPr>
            <a:fld id="{1AA206CE-1EF9-4F3E-B47F-5DA02104F991}"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0"/>
          <p:cNvSpPr>
            <a:spLocks noGrp="1"/>
          </p:cNvSpPr>
          <p:nvPr>
            <p:ph type="dt" sz="half" idx="10"/>
          </p:nvPr>
        </p:nvSpPr>
        <p:spPr/>
        <p:txBody>
          <a:bodyPr/>
          <a:lstStyle>
            <a:lvl1pPr>
              <a:defRPr/>
            </a:lvl1pPr>
          </a:lstStyle>
          <a:p>
            <a:pPr>
              <a:defRPr/>
            </a:pPr>
            <a:fld id="{6E562B15-F675-4081-B49C-BBC98886BB4B}" type="datetimeFigureOut">
              <a:rPr lang="ru-RU"/>
              <a:pPr>
                <a:defRPr/>
              </a:pPr>
              <a:t>04.05.2018</a:t>
            </a:fld>
            <a:endParaRPr lang="ru-RU"/>
          </a:p>
        </p:txBody>
      </p:sp>
      <p:sp>
        <p:nvSpPr>
          <p:cNvPr id="6" name="Нижний колонтитул 2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CE824EA5-012E-47D9-B45E-73D8631E32B1}"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Заголовок 28"/>
          <p:cNvSpPr>
            <a:spLocks noGrp="1"/>
          </p:cNvSpPr>
          <p:nvPr>
            <p:ph type="title"/>
          </p:nvPr>
        </p:nvSpPr>
        <p:spPr>
          <a:xfrm>
            <a:off x="304800" y="5410200"/>
            <a:ext cx="8610600" cy="882650"/>
          </a:xfrm>
        </p:spPr>
        <p:txBody>
          <a:bodyPr/>
          <a:lstStyle>
            <a:lvl1pPr>
              <a:defRPr/>
            </a:lvl1pPr>
          </a:lstStyle>
          <a:p>
            <a:r>
              <a:rPr lang="ru-RU" smtClean="0"/>
              <a:t>Образец заголовка</a:t>
            </a:r>
            <a:endParaRPr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9"/>
          <p:cNvSpPr>
            <a:spLocks noGrp="1"/>
          </p:cNvSpPr>
          <p:nvPr>
            <p:ph type="dt" sz="half" idx="10"/>
          </p:nvPr>
        </p:nvSpPr>
        <p:spPr/>
        <p:txBody>
          <a:bodyPr/>
          <a:lstStyle>
            <a:lvl1pPr>
              <a:defRPr/>
            </a:lvl1pPr>
          </a:lstStyle>
          <a:p>
            <a:pPr>
              <a:defRPr/>
            </a:pPr>
            <a:fld id="{A5813CC6-5818-47DC-A863-CE4A22D75427}" type="datetimeFigureOut">
              <a:rPr lang="ru-RU"/>
              <a:pPr>
                <a:defRPr/>
              </a:pPr>
              <a:t>04.05.2018</a:t>
            </a:fld>
            <a:endParaRPr lang="ru-RU"/>
          </a:p>
        </p:txBody>
      </p:sp>
      <p:sp>
        <p:nvSpPr>
          <p:cNvPr id="9" name="Нижний колонтитул 5"/>
          <p:cNvSpPr>
            <a:spLocks noGrp="1"/>
          </p:cNvSpPr>
          <p:nvPr>
            <p:ph type="ftr" sz="quarter" idx="11"/>
          </p:nvPr>
        </p:nvSpPr>
        <p:spPr/>
        <p:txBody>
          <a:bodyPr/>
          <a:lstStyle>
            <a:lvl1pPr>
              <a:defRPr/>
            </a:lvl1pPr>
          </a:lstStyle>
          <a:p>
            <a:pPr>
              <a:defRPr/>
            </a:pPr>
            <a:endParaRPr lang="ru-RU"/>
          </a:p>
        </p:txBody>
      </p:sp>
      <p:sp>
        <p:nvSpPr>
          <p:cNvPr id="10" name="Номер слайда 6"/>
          <p:cNvSpPr>
            <a:spLocks noGrp="1"/>
          </p:cNvSpPr>
          <p:nvPr>
            <p:ph type="sldNum" sz="quarter" idx="12"/>
          </p:nvPr>
        </p:nvSpPr>
        <p:spPr>
          <a:xfrm>
            <a:off x="8229600" y="6477000"/>
            <a:ext cx="762000" cy="247650"/>
          </a:xfrm>
        </p:spPr>
        <p:txBody>
          <a:bodyPr/>
          <a:lstStyle>
            <a:lvl1pPr>
              <a:defRPr/>
            </a:lvl1pPr>
          </a:lstStyle>
          <a:p>
            <a:pPr>
              <a:defRPr/>
            </a:pPr>
            <a:fld id="{61CC1291-A357-4535-86D7-6206EC10ABE7}"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3" name="Дата 10"/>
          <p:cNvSpPr>
            <a:spLocks noGrp="1"/>
          </p:cNvSpPr>
          <p:nvPr>
            <p:ph type="dt" sz="half" idx="10"/>
          </p:nvPr>
        </p:nvSpPr>
        <p:spPr/>
        <p:txBody>
          <a:bodyPr/>
          <a:lstStyle>
            <a:lvl1pPr>
              <a:defRPr/>
            </a:lvl1pPr>
          </a:lstStyle>
          <a:p>
            <a:pPr>
              <a:defRPr/>
            </a:pPr>
            <a:fld id="{7482AFA2-575A-4554-9885-FBE99ED81EA7}" type="datetimeFigureOut">
              <a:rPr lang="ru-RU"/>
              <a:pPr>
                <a:defRPr/>
              </a:pPr>
              <a:t>04.05.2018</a:t>
            </a:fld>
            <a:endParaRPr lang="ru-RU"/>
          </a:p>
        </p:txBody>
      </p:sp>
      <p:sp>
        <p:nvSpPr>
          <p:cNvPr id="4" name="Нижний колонтитул 27"/>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0434E6C7-AE43-49C6-BCC3-D6E80FD7C6FF}"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2"/>
          <p:cNvSpPr>
            <a:spLocks noGrp="1"/>
          </p:cNvSpPr>
          <p:nvPr>
            <p:ph type="dt" sz="half" idx="10"/>
          </p:nvPr>
        </p:nvSpPr>
        <p:spPr/>
        <p:txBody>
          <a:bodyPr/>
          <a:lstStyle>
            <a:lvl1pPr>
              <a:defRPr/>
            </a:lvl1pPr>
          </a:lstStyle>
          <a:p>
            <a:pPr>
              <a:defRPr/>
            </a:pPr>
            <a:fld id="{7032CAAF-ADB8-437B-BC2D-A2CD372F5AA8}" type="datetimeFigureOut">
              <a:rPr lang="ru-RU"/>
              <a:pPr>
                <a:defRPr/>
              </a:pPr>
              <a:t>04.05.2018</a:t>
            </a:fld>
            <a:endParaRPr lang="ru-RU"/>
          </a:p>
        </p:txBody>
      </p:sp>
      <p:sp>
        <p:nvSpPr>
          <p:cNvPr id="3" name="Нижний колонтитул 23"/>
          <p:cNvSpPr>
            <a:spLocks noGrp="1"/>
          </p:cNvSpPr>
          <p:nvPr>
            <p:ph type="ftr" sz="quarter" idx="11"/>
          </p:nvPr>
        </p:nvSpPr>
        <p:spPr/>
        <p:txBody>
          <a:bodyPr/>
          <a:lstStyle>
            <a:lvl1pPr>
              <a:defRPr/>
            </a:lvl1pPr>
          </a:lstStyle>
          <a:p>
            <a:pPr>
              <a:defRPr/>
            </a:pPr>
            <a:endParaRPr lang="ru-RU"/>
          </a:p>
        </p:txBody>
      </p:sp>
      <p:sp>
        <p:nvSpPr>
          <p:cNvPr id="4" name="Номер слайда 6"/>
          <p:cNvSpPr>
            <a:spLocks noGrp="1"/>
          </p:cNvSpPr>
          <p:nvPr>
            <p:ph type="sldNum" sz="quarter" idx="12"/>
          </p:nvPr>
        </p:nvSpPr>
        <p:spPr/>
        <p:txBody>
          <a:bodyPr/>
          <a:lstStyle>
            <a:lvl1pPr>
              <a:defRPr/>
            </a:lvl1pPr>
          </a:lstStyle>
          <a:p>
            <a:pPr>
              <a:defRPr/>
            </a:pPr>
            <a:fld id="{B9B5F22B-9210-431E-B007-88C94041971B}"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Заголовок 11"/>
          <p:cNvSpPr>
            <a:spLocks noGrp="1"/>
          </p:cNvSpPr>
          <p:nvPr>
            <p:ph type="title"/>
          </p:nvPr>
        </p:nvSpPr>
        <p:spPr>
          <a:xfrm>
            <a:off x="457200" y="5486400"/>
            <a:ext cx="8458200" cy="520700"/>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24"/>
          <p:cNvSpPr>
            <a:spLocks noGrp="1"/>
          </p:cNvSpPr>
          <p:nvPr>
            <p:ph type="dt" sz="half" idx="10"/>
          </p:nvPr>
        </p:nvSpPr>
        <p:spPr/>
        <p:txBody>
          <a:bodyPr/>
          <a:lstStyle>
            <a:lvl1pPr>
              <a:defRPr/>
            </a:lvl1pPr>
          </a:lstStyle>
          <a:p>
            <a:pPr>
              <a:defRPr/>
            </a:pPr>
            <a:fld id="{638D7670-DA15-4A06-B542-409E78EA19D5}" type="datetimeFigureOut">
              <a:rPr lang="ru-RU"/>
              <a:pPr>
                <a:defRPr/>
              </a:pPr>
              <a:t>04.05.2018</a:t>
            </a:fld>
            <a:endParaRPr lang="ru-RU"/>
          </a:p>
        </p:txBody>
      </p:sp>
      <p:sp>
        <p:nvSpPr>
          <p:cNvPr id="7" name="Нижний колонтитул 28"/>
          <p:cNvSpPr>
            <a:spLocks noGrp="1"/>
          </p:cNvSpPr>
          <p:nvPr>
            <p:ph type="ftr" sz="quarter" idx="11"/>
          </p:nvPr>
        </p:nvSpPr>
        <p:spPr/>
        <p:txBody>
          <a:bodyPr/>
          <a:lstStyle>
            <a:lvl1pPr>
              <a:defRPr/>
            </a:lvl1pPr>
          </a:lstStyle>
          <a:p>
            <a:pPr>
              <a:defRPr/>
            </a:pPr>
            <a:endParaRPr lang="ru-RU"/>
          </a:p>
        </p:txBody>
      </p:sp>
      <p:sp>
        <p:nvSpPr>
          <p:cNvPr id="8" name="Номер слайда 6"/>
          <p:cNvSpPr>
            <a:spLocks noGrp="1"/>
          </p:cNvSpPr>
          <p:nvPr>
            <p:ph type="sldNum" sz="quarter" idx="12"/>
          </p:nvPr>
        </p:nvSpPr>
        <p:spPr/>
        <p:txBody>
          <a:bodyPr/>
          <a:lstStyle>
            <a:lvl1pPr>
              <a:defRPr/>
            </a:lvl1pPr>
          </a:lstStyle>
          <a:p>
            <a:pPr>
              <a:defRPr/>
            </a:pPr>
            <a:fld id="{7C281015-2D90-48E2-BF0E-2596604DC27D}"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17" name="Заголовок 16"/>
          <p:cNvSpPr>
            <a:spLocks noGrp="1"/>
          </p:cNvSpPr>
          <p:nvPr>
            <p:ph type="title"/>
          </p:nvPr>
        </p:nvSpPr>
        <p:spPr>
          <a:xfrm>
            <a:off x="381000" y="4993760"/>
            <a:ext cx="5867400" cy="522288"/>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6"/>
          <p:cNvSpPr>
            <a:spLocks noGrp="1"/>
          </p:cNvSpPr>
          <p:nvPr>
            <p:ph type="dt" sz="half" idx="10"/>
          </p:nvPr>
        </p:nvSpPr>
        <p:spPr/>
        <p:txBody>
          <a:bodyPr/>
          <a:lstStyle>
            <a:lvl1pPr>
              <a:defRPr/>
            </a:lvl1pPr>
          </a:lstStyle>
          <a:p>
            <a:pPr>
              <a:defRPr/>
            </a:pPr>
            <a:fld id="{29F00140-5479-4594-A23F-91414659F3A5}" type="datetimeFigureOut">
              <a:rPr lang="ru-RU"/>
              <a:pPr>
                <a:defRPr/>
              </a:pPr>
              <a:t>04.05.2018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30"/>
          <p:cNvSpPr>
            <a:spLocks noGrp="1"/>
          </p:cNvSpPr>
          <p:nvPr>
            <p:ph type="sldNum" sz="quarter" idx="12"/>
          </p:nvPr>
        </p:nvSpPr>
        <p:spPr/>
        <p:txBody>
          <a:bodyPr/>
          <a:lstStyle>
            <a:lvl1pPr>
              <a:defRPr/>
            </a:lvl1pPr>
          </a:lstStyle>
          <a:p>
            <a:pPr>
              <a:defRPr/>
            </a:pPr>
            <a:fld id="{77F0D274-A0B7-4700-9B9B-837753C33145}"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9" name="Текст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defRPr>
            </a:lvl1pPr>
          </a:lstStyle>
          <a:p>
            <a:pPr>
              <a:defRPr/>
            </a:pPr>
            <a:fld id="{FA5B3AB7-AAF8-473D-97FF-5AB8D70A40D7}" type="datetimeFigureOut">
              <a:rPr lang="ru-RU"/>
              <a:pPr>
                <a:defRPr/>
              </a:pPr>
              <a:t>04.05.2018</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fld id="{05E9D8CF-E4A5-4696-B6C2-FE87D2DA099D}" type="slidenum">
              <a:rPr lang="ru-RU"/>
              <a:pPr>
                <a:defRPr/>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lang="ru-RU" smtClean="0"/>
              <a:t>Образец заголовка</a:t>
            </a:r>
            <a:endParaRPr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69" r:id="rId4"/>
    <p:sldLayoutId id="2147483675" r:id="rId5"/>
    <p:sldLayoutId id="2147483670" r:id="rId6"/>
    <p:sldLayoutId id="2147483676" r:id="rId7"/>
    <p:sldLayoutId id="2147483677" r:id="rId8"/>
    <p:sldLayoutId id="2147483678" r:id="rId9"/>
    <p:sldLayoutId id="2147483671" r:id="rId10"/>
    <p:sldLayoutId id="2147483679"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eaLnBrk="1" fontAlgn="auto" hangingPunct="1">
              <a:spcAft>
                <a:spcPts val="0"/>
              </a:spcAft>
              <a:defRPr/>
            </a:pPr>
            <a:r>
              <a:rPr lang="ru-RU" dirty="0" smtClean="0"/>
              <a:t>Наш дом</a:t>
            </a:r>
            <a:endParaRPr lang="ru-RU" dirty="0"/>
          </a:p>
        </p:txBody>
      </p:sp>
      <p:sp>
        <p:nvSpPr>
          <p:cNvPr id="13314" name="Подзаголовок 2"/>
          <p:cNvSpPr>
            <a:spLocks noGrp="1"/>
          </p:cNvSpPr>
          <p:nvPr>
            <p:ph type="subTitle" idx="1"/>
          </p:nvPr>
        </p:nvSpPr>
        <p:spPr/>
        <p:txBody>
          <a:bodyPr/>
          <a:lstStyle/>
          <a:p>
            <a:pPr eaLnBrk="1" hangingPunct="1"/>
            <a:r>
              <a:rPr lang="ru-RU" smtClean="0">
                <a:solidFill>
                  <a:srgbClr val="443329"/>
                </a:solidFill>
              </a:rPr>
              <a:t>Семья Ивановых (</a:t>
            </a:r>
            <a:r>
              <a:rPr lang="ru-RU" smtClean="0">
                <a:solidFill>
                  <a:srgbClr val="443329"/>
                </a:solidFill>
                <a:latin typeface="Arial" charset="0"/>
              </a:rPr>
              <a:t>несколько</a:t>
            </a:r>
            <a:r>
              <a:rPr lang="ru-RU" smtClean="0">
                <a:solidFill>
                  <a:srgbClr val="443329"/>
                </a:solidFill>
              </a:rPr>
              <a:t> дней из жизни)</a:t>
            </a:r>
          </a:p>
        </p:txBody>
      </p:sp>
      <p:pic>
        <p:nvPicPr>
          <p:cNvPr id="13315" name="Рисунок 5" descr="ljv 1.jpg"/>
          <p:cNvPicPr>
            <a:picLocks noChangeAspect="1"/>
          </p:cNvPicPr>
          <p:nvPr/>
        </p:nvPicPr>
        <p:blipFill>
          <a:blip r:embed="rId2"/>
          <a:srcRect/>
          <a:stretch>
            <a:fillRect/>
          </a:stretch>
        </p:blipFill>
        <p:spPr bwMode="auto">
          <a:xfrm>
            <a:off x="1571625" y="0"/>
            <a:ext cx="5929313" cy="414337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dirty="0" smtClean="0"/>
              <a:t>Дети сын</a:t>
            </a:r>
            <a:endParaRPr lang="ru-RU" dirty="0"/>
          </a:p>
        </p:txBody>
      </p:sp>
      <p:sp>
        <p:nvSpPr>
          <p:cNvPr id="3" name="Содержимое 2"/>
          <p:cNvSpPr>
            <a:spLocks noGrp="1"/>
          </p:cNvSpPr>
          <p:nvPr>
            <p:ph idx="1"/>
          </p:nvPr>
        </p:nvSpPr>
        <p:spPr>
          <a:xfrm>
            <a:off x="0" y="1554163"/>
            <a:ext cx="8991600" cy="4525962"/>
          </a:xfrm>
        </p:spPr>
        <p:txBody>
          <a:bodyPr>
            <a:normAutofit/>
          </a:bodyPr>
          <a:lstStyle/>
          <a:p>
            <a:pPr marL="96838" indent="0" eaLnBrk="1" hangingPunct="1">
              <a:buFont typeface="Wingdings 2" pitchFamily="18" charset="2"/>
              <a:buNone/>
            </a:pPr>
            <a:r>
              <a:rPr lang="ru-RU" sz="2000" smtClean="0"/>
              <a:t>     У детей в этот день забот не было. </a:t>
            </a:r>
          </a:p>
          <a:p>
            <a:pPr marL="96838" indent="0" eaLnBrk="1" hangingPunct="1">
              <a:buFont typeface="Wingdings 2" pitchFamily="18" charset="2"/>
              <a:buNone/>
            </a:pPr>
            <a:r>
              <a:rPr lang="ru-RU" sz="2000" smtClean="0"/>
              <a:t>     Старший сын решил посмотреть новый фильм. Он нажал на настенной панели гостиной необходимую комбинацию для включения  режима «домашний кинотеатр». Тут же жалюзи закрылись, подсветка над диваном мягко осветила необходимое пространство, динамики заработали по периметру гостиной комбинируя </a:t>
            </a:r>
          </a:p>
          <a:p>
            <a:pPr marL="96838" indent="0" eaLnBrk="1" hangingPunct="1">
              <a:buFont typeface="Wingdings 2" pitchFamily="18" charset="2"/>
              <a:buNone/>
            </a:pPr>
            <a:r>
              <a:rPr lang="ru-RU" sz="2000" smtClean="0"/>
              <a:t>объемный звук. Всё это </a:t>
            </a:r>
          </a:p>
          <a:p>
            <a:pPr marL="96838" indent="0" eaLnBrk="1" hangingPunct="1">
              <a:buFont typeface="Wingdings 2" pitchFamily="18" charset="2"/>
              <a:buNone/>
            </a:pPr>
            <a:r>
              <a:rPr lang="ru-RU" sz="2000" smtClean="0"/>
              <a:t>создавало эффект погружения </a:t>
            </a:r>
          </a:p>
          <a:p>
            <a:pPr marL="96838" indent="0" eaLnBrk="1" hangingPunct="1">
              <a:buFont typeface="Wingdings 2" pitchFamily="18" charset="2"/>
              <a:buNone/>
            </a:pPr>
            <a:r>
              <a:rPr lang="ru-RU" sz="2000" smtClean="0"/>
              <a:t>в фильм. Выдвинулась огромная </a:t>
            </a:r>
          </a:p>
          <a:p>
            <a:pPr marL="96838" indent="0" eaLnBrk="1" hangingPunct="1">
              <a:buFont typeface="Wingdings 2" pitchFamily="18" charset="2"/>
              <a:buNone/>
            </a:pPr>
            <a:r>
              <a:rPr lang="ru-RU" sz="2000" smtClean="0"/>
              <a:t>«Плазма». </a:t>
            </a:r>
          </a:p>
          <a:p>
            <a:pPr marL="96838" indent="0" eaLnBrk="1" hangingPunct="1">
              <a:buFont typeface="Wingdings 2" pitchFamily="18" charset="2"/>
              <a:buNone/>
            </a:pPr>
            <a:r>
              <a:rPr lang="ru-RU" sz="2000" smtClean="0"/>
              <a:t>     Виталя, расположившись </a:t>
            </a:r>
          </a:p>
          <a:p>
            <a:pPr marL="96838" indent="0" eaLnBrk="1" hangingPunct="1">
              <a:buFont typeface="Wingdings 2" pitchFamily="18" charset="2"/>
              <a:buNone/>
            </a:pPr>
            <a:r>
              <a:rPr lang="ru-RU" sz="2000" smtClean="0"/>
              <a:t>на диване, приступил к просмотру .</a:t>
            </a:r>
          </a:p>
          <a:p>
            <a:pPr marL="96838" indent="0" eaLnBrk="1" hangingPunct="1">
              <a:lnSpc>
                <a:spcPct val="80000"/>
              </a:lnSpc>
            </a:pPr>
            <a:endParaRPr lang="ru-RU" sz="2200" smtClean="0"/>
          </a:p>
        </p:txBody>
      </p:sp>
      <p:pic>
        <p:nvPicPr>
          <p:cNvPr id="22531" name="Рисунок 3" descr="domashniy-kinozal.jpg"/>
          <p:cNvPicPr>
            <a:picLocks noChangeAspect="1"/>
          </p:cNvPicPr>
          <p:nvPr/>
        </p:nvPicPr>
        <p:blipFill>
          <a:blip r:embed="rId2"/>
          <a:srcRect/>
          <a:stretch>
            <a:fillRect/>
          </a:stretch>
        </p:blipFill>
        <p:spPr bwMode="auto">
          <a:xfrm>
            <a:off x="4000500" y="3286125"/>
            <a:ext cx="5143500" cy="35718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dirty="0" err="1" smtClean="0"/>
              <a:t>Доча</a:t>
            </a:r>
            <a:r>
              <a:rPr lang="ru-RU" dirty="0" smtClean="0"/>
              <a:t> Вика </a:t>
            </a:r>
            <a:endParaRPr lang="ru-RU" dirty="0"/>
          </a:p>
        </p:txBody>
      </p:sp>
      <p:sp>
        <p:nvSpPr>
          <p:cNvPr id="3" name="Содержимое 2"/>
          <p:cNvSpPr>
            <a:spLocks noGrp="1"/>
          </p:cNvSpPr>
          <p:nvPr>
            <p:ph idx="1"/>
          </p:nvPr>
        </p:nvSpPr>
        <p:spPr>
          <a:xfrm>
            <a:off x="304800" y="1196975"/>
            <a:ext cx="8686800" cy="5572125"/>
          </a:xfrm>
        </p:spPr>
        <p:txBody>
          <a:bodyPr>
            <a:normAutofit/>
          </a:bodyPr>
          <a:lstStyle/>
          <a:p>
            <a:pPr marL="96838" indent="7938" eaLnBrk="1" hangingPunct="1">
              <a:buFont typeface="Wingdings 2" pitchFamily="18" charset="2"/>
              <a:buNone/>
            </a:pPr>
            <a:r>
              <a:rPr lang="ru-RU" sz="1900" smtClean="0"/>
              <a:t>      Маленькая Вика, как истинная хозяюшка, решила помочь маме с мытьём посуды. Пока мама Анжела вышла полить цветочки, дочка подтащила стул к раковине и немедленно принялась за дело. Так как все-таки Вика была маленькой девочкой, для неё это было своеобразной игрой. Она представляла поток воды из крана водопадом, отмывающий ложки и вилки… И вот неудачное движение и, о Боже, водопад обрушился на пол! Вика растерялась и спрыгнула со стула. Потоп кухни неизбежен! Но! Мы забыли про наш дом! Он мгновенно отреагировал - датчик протечки передал команду и система водоснабжения </a:t>
            </a:r>
          </a:p>
          <a:p>
            <a:pPr marL="96838" indent="7938" eaLnBrk="1" hangingPunct="1">
              <a:buFont typeface="Wingdings 2" pitchFamily="18" charset="2"/>
              <a:buNone/>
            </a:pPr>
            <a:r>
              <a:rPr lang="ru-RU" sz="1900" smtClean="0"/>
              <a:t>была мгновенно перекрыта. </a:t>
            </a:r>
          </a:p>
          <a:p>
            <a:pPr marL="96838" indent="7938" eaLnBrk="1" hangingPunct="1">
              <a:buFontTx/>
              <a:buChar char="-"/>
            </a:pPr>
            <a:r>
              <a:rPr lang="ru-RU" sz="1900" smtClean="0"/>
              <a:t>- Какой умный у нас водопад! - подумала девочка, </a:t>
            </a:r>
          </a:p>
          <a:p>
            <a:pPr marL="96838" indent="7938" eaLnBrk="1" hangingPunct="1">
              <a:buFontTx/>
              <a:buChar char="-"/>
            </a:pPr>
            <a:r>
              <a:rPr lang="ru-RU" sz="1900" smtClean="0"/>
              <a:t>- он знает, что нельзя делать. Буду брать с него </a:t>
            </a:r>
          </a:p>
          <a:p>
            <a:pPr marL="96838" indent="7938" eaLnBrk="1" hangingPunct="1">
              <a:buFontTx/>
              <a:buChar char="-"/>
            </a:pPr>
            <a:r>
              <a:rPr lang="ru-RU" sz="1900" smtClean="0"/>
              <a:t>пример. </a:t>
            </a:r>
          </a:p>
          <a:p>
            <a:pPr marL="96838" indent="7938" eaLnBrk="1" hangingPunct="1">
              <a:buFontTx/>
              <a:buChar char="-"/>
            </a:pPr>
            <a:r>
              <a:rPr lang="ru-RU" sz="1900" smtClean="0"/>
              <a:t>      Вернулась мама, сказав дочке, что посуду </a:t>
            </a:r>
          </a:p>
          <a:p>
            <a:pPr marL="96838" indent="7938" eaLnBrk="1" hangingPunct="1">
              <a:buFontTx/>
              <a:buChar char="-"/>
            </a:pPr>
            <a:r>
              <a:rPr lang="ru-RU" sz="1900" smtClean="0"/>
              <a:t>поет посудомоечная машина, и отправила Вику </a:t>
            </a:r>
          </a:p>
          <a:p>
            <a:pPr marL="96838" indent="7938" eaLnBrk="1" hangingPunct="1">
              <a:buFontTx/>
              <a:buChar char="-"/>
            </a:pPr>
            <a:r>
              <a:rPr lang="ru-RU" sz="1900" smtClean="0"/>
              <a:t>поиграть в свою комнату. Однако мама Анжела </a:t>
            </a:r>
          </a:p>
          <a:p>
            <a:pPr marL="96838" indent="7938" eaLnBrk="1" hangingPunct="1">
              <a:buFontTx/>
              <a:buChar char="-"/>
            </a:pPr>
            <a:r>
              <a:rPr lang="ru-RU" sz="1900" smtClean="0"/>
              <a:t>на всякий случай включила в своем телефоне </a:t>
            </a:r>
          </a:p>
          <a:p>
            <a:pPr marL="96838" indent="7938" eaLnBrk="1" hangingPunct="1">
              <a:buFontTx/>
              <a:buChar char="-"/>
            </a:pPr>
            <a:r>
              <a:rPr lang="ru-RU" sz="1900" smtClean="0"/>
              <a:t>видеокамеру в детской комнате.</a:t>
            </a:r>
            <a:r>
              <a:rPr lang="ru-RU" sz="2000" smtClean="0"/>
              <a:t>  </a:t>
            </a:r>
          </a:p>
          <a:p>
            <a:pPr marL="96838" indent="7938" eaLnBrk="1" hangingPunct="1">
              <a:lnSpc>
                <a:spcPct val="80000"/>
              </a:lnSpc>
            </a:pPr>
            <a:endParaRPr lang="ru-RU" sz="2000" smtClean="0"/>
          </a:p>
        </p:txBody>
      </p:sp>
      <p:pic>
        <p:nvPicPr>
          <p:cNvPr id="23555" name="Рисунок 3" descr="посуда мульт.jpg"/>
          <p:cNvPicPr>
            <a:picLocks noChangeAspect="1"/>
          </p:cNvPicPr>
          <p:nvPr/>
        </p:nvPicPr>
        <p:blipFill>
          <a:blip r:embed="rId2"/>
          <a:srcRect/>
          <a:stretch>
            <a:fillRect/>
          </a:stretch>
        </p:blipFill>
        <p:spPr bwMode="auto">
          <a:xfrm>
            <a:off x="5786438" y="3641725"/>
            <a:ext cx="3303587" cy="32162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dirty="0" smtClean="0"/>
              <a:t>Концовочка.</a:t>
            </a:r>
            <a:endParaRPr lang="ru-RU" dirty="0"/>
          </a:p>
        </p:txBody>
      </p:sp>
      <p:sp>
        <p:nvSpPr>
          <p:cNvPr id="3" name="Содержимое 2"/>
          <p:cNvSpPr>
            <a:spLocks noGrp="1"/>
          </p:cNvSpPr>
          <p:nvPr>
            <p:ph idx="1"/>
          </p:nvPr>
        </p:nvSpPr>
        <p:spPr/>
        <p:txBody>
          <a:bodyPr>
            <a:normAutofit/>
          </a:bodyPr>
          <a:lstStyle/>
          <a:p>
            <a:pPr indent="-69850" eaLnBrk="1" hangingPunct="1">
              <a:buFont typeface="Wingdings 2" pitchFamily="18" charset="2"/>
              <a:buNone/>
            </a:pPr>
            <a:r>
              <a:rPr lang="ru-RU" smtClean="0"/>
              <a:t>       Вот так в семье Ивановых прошло утро. Пообедав, все начали готовится к визиту гостей  - должна была прийти семья Петровых,  чтобы посмотреть фотографии с отдыха, послушать истории, пообщаться... </a:t>
            </a:r>
          </a:p>
          <a:p>
            <a:pPr indent="-69850" eaLnBrk="1" hangingPunct="1">
              <a:buFont typeface="Wingdings 2" pitchFamily="18" charset="2"/>
              <a:buNone/>
            </a:pPr>
            <a:r>
              <a:rPr lang="ru-RU" smtClean="0"/>
              <a:t>       На этом закончим наше знакомство с «Умным домом» и семьей Ивановых. А о том, как они встретили гостей и как начались их трудовые будни - это уже совсем другая история!!!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fontAlgn="auto" hangingPunct="1">
              <a:spcAft>
                <a:spcPts val="0"/>
              </a:spcAft>
              <a:defRPr/>
            </a:pPr>
            <a:r>
              <a:rPr lang="ru-RU" dirty="0" smtClean="0"/>
              <a:t>Мы на отдыхе море солнышко , песок</a:t>
            </a:r>
            <a:endParaRPr lang="ru-RU" dirty="0"/>
          </a:p>
        </p:txBody>
      </p:sp>
      <p:sp>
        <p:nvSpPr>
          <p:cNvPr id="14338" name="Содержимое 2"/>
          <p:cNvSpPr>
            <a:spLocks noGrp="1"/>
          </p:cNvSpPr>
          <p:nvPr>
            <p:ph idx="1"/>
          </p:nvPr>
        </p:nvSpPr>
        <p:spPr>
          <a:xfrm>
            <a:off x="304800" y="1412875"/>
            <a:ext cx="8686800" cy="4525963"/>
          </a:xfrm>
        </p:spPr>
        <p:txBody>
          <a:bodyPr/>
          <a:lstStyle/>
          <a:p>
            <a:pPr marL="0" indent="174625" eaLnBrk="1" hangingPunct="1">
              <a:buFont typeface="Wingdings 2" pitchFamily="18" charset="2"/>
              <a:buNone/>
            </a:pPr>
            <a:r>
              <a:rPr lang="ru-RU" sz="2000" smtClean="0"/>
              <a:t>Давайте познакомимся с владельцами нашего домика! </a:t>
            </a:r>
          </a:p>
          <a:p>
            <a:pPr marL="0" indent="174625" eaLnBrk="1" hangingPunct="1">
              <a:buFont typeface="Wingdings 2" pitchFamily="18" charset="2"/>
              <a:buNone/>
            </a:pPr>
            <a:r>
              <a:rPr lang="ru-RU" sz="2000" smtClean="0"/>
              <a:t>Это добрые и милые люди. Сейчас они не дома, а за тысячи километров на отдыхе в теплой стране. А на дворе середина октября… </a:t>
            </a:r>
          </a:p>
          <a:p>
            <a:pPr marL="0" indent="174625" eaLnBrk="1" hangingPunct="1">
              <a:buFont typeface="Wingdings 2" pitchFamily="18" charset="2"/>
              <a:buNone/>
            </a:pPr>
            <a:endParaRPr lang="ru-RU" sz="2000" smtClean="0"/>
          </a:p>
          <a:p>
            <a:pPr marL="0" indent="174625" eaLnBrk="1" hangingPunct="1">
              <a:buFont typeface="Wingdings 2" pitchFamily="18" charset="2"/>
              <a:buNone/>
            </a:pPr>
            <a:r>
              <a:rPr lang="ru-RU" sz="2000" b="1" smtClean="0"/>
              <a:t>Папа Андрей</a:t>
            </a:r>
            <a:r>
              <a:rPr lang="ru-RU" sz="2000" smtClean="0"/>
              <a:t> – предприниматель, </a:t>
            </a:r>
          </a:p>
          <a:p>
            <a:pPr marL="0" indent="174625" eaLnBrk="1" hangingPunct="1">
              <a:buFont typeface="Wingdings 2" pitchFamily="18" charset="2"/>
              <a:buNone/>
            </a:pPr>
            <a:r>
              <a:rPr lang="ru-RU" sz="2000" smtClean="0"/>
              <a:t>владелец небольшого </a:t>
            </a:r>
          </a:p>
          <a:p>
            <a:pPr marL="0" indent="174625" eaLnBrk="1" hangingPunct="1">
              <a:buFont typeface="Wingdings 2" pitchFamily="18" charset="2"/>
              <a:buNone/>
            </a:pPr>
            <a:r>
              <a:rPr lang="ru-RU" sz="2000" smtClean="0"/>
              <a:t>производства.</a:t>
            </a:r>
          </a:p>
          <a:p>
            <a:pPr marL="0" indent="174625" eaLnBrk="1" hangingPunct="1">
              <a:buFont typeface="Wingdings 2" pitchFamily="18" charset="2"/>
              <a:buNone/>
            </a:pPr>
            <a:r>
              <a:rPr lang="ru-RU" sz="2000" b="1" smtClean="0"/>
              <a:t>Мама Анжела</a:t>
            </a:r>
            <a:r>
              <a:rPr lang="ru-RU" sz="2000" smtClean="0"/>
              <a:t> – работает </a:t>
            </a:r>
          </a:p>
          <a:p>
            <a:pPr marL="0" indent="174625" eaLnBrk="1" hangingPunct="1">
              <a:buFont typeface="Wingdings 2" pitchFamily="18" charset="2"/>
              <a:buNone/>
            </a:pPr>
            <a:r>
              <a:rPr lang="ru-RU" sz="2000" smtClean="0"/>
              <a:t>менеджером в торговой компании.</a:t>
            </a:r>
          </a:p>
          <a:p>
            <a:pPr marL="0" indent="174625" eaLnBrk="1" hangingPunct="1">
              <a:buFont typeface="Wingdings 2" pitchFamily="18" charset="2"/>
              <a:buNone/>
            </a:pPr>
            <a:r>
              <a:rPr lang="ru-RU" sz="2000" b="1" smtClean="0"/>
              <a:t>Сын Виталя</a:t>
            </a:r>
            <a:r>
              <a:rPr lang="ru-RU" sz="2000" smtClean="0"/>
              <a:t> (17 лет) – учится в </a:t>
            </a:r>
          </a:p>
          <a:p>
            <a:pPr marL="0" indent="174625" eaLnBrk="1" hangingPunct="1">
              <a:buFont typeface="Wingdings 2" pitchFamily="18" charset="2"/>
              <a:buNone/>
            </a:pPr>
            <a:r>
              <a:rPr lang="ru-RU" sz="2000" smtClean="0"/>
              <a:t>институте на зуботехника.</a:t>
            </a:r>
          </a:p>
          <a:p>
            <a:pPr marL="0" indent="174625" eaLnBrk="1" hangingPunct="1">
              <a:buFont typeface="Wingdings 2" pitchFamily="18" charset="2"/>
              <a:buNone/>
            </a:pPr>
            <a:r>
              <a:rPr lang="ru-RU" sz="2000" b="1" smtClean="0"/>
              <a:t>Доченька Вика</a:t>
            </a:r>
            <a:r>
              <a:rPr lang="ru-RU" sz="2000" smtClean="0"/>
              <a:t> (4 годика) – нигде </a:t>
            </a:r>
          </a:p>
          <a:p>
            <a:pPr marL="0" indent="174625" eaLnBrk="1" hangingPunct="1">
              <a:buFont typeface="Wingdings 2" pitchFamily="18" charset="2"/>
              <a:buNone/>
            </a:pPr>
            <a:r>
              <a:rPr lang="ru-RU" sz="2000" smtClean="0"/>
              <a:t>не работает и не учится, </a:t>
            </a:r>
          </a:p>
          <a:p>
            <a:pPr marL="0" indent="174625" eaLnBrk="1" hangingPunct="1">
              <a:buFont typeface="Wingdings 2" pitchFamily="18" charset="2"/>
              <a:buNone/>
            </a:pPr>
            <a:r>
              <a:rPr lang="ru-RU" sz="2000" smtClean="0"/>
              <a:t>воспитывает папу и маму.</a:t>
            </a:r>
            <a:r>
              <a:rPr lang="ru-RU" sz="2000" smtClean="0">
                <a:latin typeface="Arial" charset="0"/>
              </a:rPr>
              <a:t> </a:t>
            </a:r>
          </a:p>
        </p:txBody>
      </p:sp>
      <p:pic>
        <p:nvPicPr>
          <p:cNvPr id="14339" name="Рисунок 3" descr="картинка отель отдых.jpg"/>
          <p:cNvPicPr>
            <a:picLocks noChangeAspect="1"/>
          </p:cNvPicPr>
          <p:nvPr/>
        </p:nvPicPr>
        <p:blipFill>
          <a:blip r:embed="rId2"/>
          <a:srcRect/>
          <a:stretch>
            <a:fillRect/>
          </a:stretch>
        </p:blipFill>
        <p:spPr bwMode="auto">
          <a:xfrm>
            <a:off x="4572000" y="2500313"/>
            <a:ext cx="4572000" cy="35718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1463" y="95250"/>
            <a:ext cx="8686800" cy="971536"/>
          </a:xfrm>
        </p:spPr>
        <p:txBody>
          <a:bodyPr>
            <a:normAutofit fontScale="90000"/>
          </a:bodyPr>
          <a:lstStyle/>
          <a:p>
            <a:pPr eaLnBrk="1" fontAlgn="auto" hangingPunct="1">
              <a:spcAft>
                <a:spcPts val="0"/>
              </a:spcAft>
              <a:defRPr/>
            </a:pPr>
            <a:r>
              <a:rPr lang="ru-RU" dirty="0" smtClean="0"/>
              <a:t>Последний день</a:t>
            </a:r>
            <a:r>
              <a:rPr lang="en-US" dirty="0" smtClean="0"/>
              <a:t/>
            </a:r>
            <a:br>
              <a:rPr lang="en-US" dirty="0" smtClean="0"/>
            </a:br>
            <a:r>
              <a:rPr lang="ru-RU" dirty="0" smtClean="0"/>
              <a:t> отдыха</a:t>
            </a:r>
            <a:endParaRPr lang="ru-RU" dirty="0"/>
          </a:p>
        </p:txBody>
      </p:sp>
      <p:sp>
        <p:nvSpPr>
          <p:cNvPr id="15362" name="Содержимое 2"/>
          <p:cNvSpPr>
            <a:spLocks noGrp="1"/>
          </p:cNvSpPr>
          <p:nvPr>
            <p:ph sz="half" idx="1"/>
          </p:nvPr>
        </p:nvSpPr>
        <p:spPr>
          <a:xfrm>
            <a:off x="304800" y="1357313"/>
            <a:ext cx="4411663" cy="5214937"/>
          </a:xfrm>
        </p:spPr>
        <p:txBody>
          <a:bodyPr/>
          <a:lstStyle/>
          <a:p>
            <a:pPr marL="0" indent="273050" eaLnBrk="1" hangingPunct="1">
              <a:spcBef>
                <a:spcPct val="0"/>
              </a:spcBef>
              <a:buFont typeface="Wingdings 2" pitchFamily="18" charset="2"/>
              <a:buNone/>
            </a:pPr>
            <a:r>
              <a:rPr lang="ru-RU" sz="2000" smtClean="0"/>
              <a:t>День проходил как обычно. Семья наслаждалась последним днем отдыха и уже соскучилась по своему уютному домику. Дома в Красноярске все было в порядке. </a:t>
            </a:r>
          </a:p>
          <a:p>
            <a:pPr marL="0" indent="273050" eaLnBrk="1" hangingPunct="1">
              <a:spcBef>
                <a:spcPct val="0"/>
              </a:spcBef>
              <a:buFont typeface="Wingdings 2" pitchFamily="18" charset="2"/>
              <a:buNone/>
            </a:pPr>
            <a:r>
              <a:rPr lang="ru-RU" sz="2000" b="1" smtClean="0"/>
              <a:t>Почему  же папа так в этом уверен? </a:t>
            </a:r>
            <a:r>
              <a:rPr lang="ru-RU" sz="2000" smtClean="0"/>
              <a:t>Ответ прост: недавно их дом стал «Умным». </a:t>
            </a:r>
          </a:p>
          <a:p>
            <a:pPr marL="0" indent="273050" eaLnBrk="1" hangingPunct="1">
              <a:spcBef>
                <a:spcPct val="0"/>
              </a:spcBef>
              <a:buFont typeface="Wingdings 2" pitchFamily="18" charset="2"/>
              <a:buNone/>
            </a:pPr>
            <a:r>
              <a:rPr lang="ru-RU" sz="2000" smtClean="0"/>
              <a:t>С утра пришел отчёт на телефон, что  садовник ухаживает за цветами </a:t>
            </a:r>
            <a:r>
              <a:rPr lang="ru-RU" sz="1800" smtClean="0"/>
              <a:t>–</a:t>
            </a:r>
            <a:r>
              <a:rPr lang="ru-RU" sz="2000" smtClean="0"/>
              <a:t> вход во двор ему был разрешен по четвергам с 10-12, он открывал калитку с помощью электронного ключа. Об этом обо всём «Умный» дом немедленно сообщ</a:t>
            </a:r>
            <a:r>
              <a:rPr lang="ru-RU" sz="2000" smtClean="0">
                <a:latin typeface="Arial" charset="0"/>
              </a:rPr>
              <a:t>а</a:t>
            </a:r>
            <a:r>
              <a:rPr lang="ru-RU" sz="2000" smtClean="0"/>
              <a:t>л папе Андрею с помощью своего друга смартфона.</a:t>
            </a:r>
            <a:r>
              <a:rPr lang="en-US" sz="2000" smtClean="0"/>
              <a:t>                           </a:t>
            </a:r>
          </a:p>
          <a:p>
            <a:pPr marL="0" indent="273050" eaLnBrk="1" hangingPunct="1">
              <a:spcBef>
                <a:spcPct val="0"/>
              </a:spcBef>
            </a:pPr>
            <a:endParaRPr lang="ru-RU" sz="2000" smtClean="0"/>
          </a:p>
        </p:txBody>
      </p:sp>
      <p:pic>
        <p:nvPicPr>
          <p:cNvPr id="15363" name="Содержимое 4" descr="дом с замком.jpg"/>
          <p:cNvPicPr>
            <a:picLocks noGrp="1" noChangeAspect="1"/>
          </p:cNvPicPr>
          <p:nvPr>
            <p:ph sz="half" idx="2"/>
          </p:nvPr>
        </p:nvPicPr>
        <p:blipFill>
          <a:blip r:embed="rId2"/>
          <a:srcRect/>
          <a:stretch>
            <a:fillRect/>
          </a:stretch>
        </p:blipFill>
        <p:spPr>
          <a:xfrm>
            <a:off x="5072063" y="0"/>
            <a:ext cx="4071937" cy="3589338"/>
          </a:xfrm>
        </p:spPr>
      </p:pic>
      <p:pic>
        <p:nvPicPr>
          <p:cNvPr id="15364" name="Рисунок 5" descr="card-entry-systems_745.jpeg"/>
          <p:cNvPicPr>
            <a:picLocks noChangeAspect="1"/>
          </p:cNvPicPr>
          <p:nvPr/>
        </p:nvPicPr>
        <p:blipFill>
          <a:blip r:embed="rId3"/>
          <a:srcRect/>
          <a:stretch>
            <a:fillRect/>
          </a:stretch>
        </p:blipFill>
        <p:spPr bwMode="auto">
          <a:xfrm>
            <a:off x="5072063" y="3571875"/>
            <a:ext cx="4071937" cy="32861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dirty="0" smtClean="0"/>
              <a:t>Утро на отдыхе</a:t>
            </a:r>
            <a:endParaRPr lang="ru-RU" dirty="0"/>
          </a:p>
        </p:txBody>
      </p:sp>
      <p:sp>
        <p:nvSpPr>
          <p:cNvPr id="16386" name="Содержимое 2"/>
          <p:cNvSpPr>
            <a:spLocks noGrp="1"/>
          </p:cNvSpPr>
          <p:nvPr>
            <p:ph idx="1"/>
          </p:nvPr>
        </p:nvSpPr>
        <p:spPr>
          <a:xfrm>
            <a:off x="304800" y="1350963"/>
            <a:ext cx="8686800" cy="4525962"/>
          </a:xfrm>
        </p:spPr>
        <p:txBody>
          <a:bodyPr/>
          <a:lstStyle/>
          <a:p>
            <a:pPr marL="0" indent="350838" eaLnBrk="1" hangingPunct="1">
              <a:lnSpc>
                <a:spcPct val="80000"/>
              </a:lnSpc>
              <a:buFont typeface="Wingdings 2" pitchFamily="18" charset="2"/>
              <a:buNone/>
            </a:pPr>
            <a:r>
              <a:rPr lang="ru-RU" sz="2000" smtClean="0"/>
              <a:t>Папа проверил изображения с видеокамер в доме – все спокойно. Датчики движения т</a:t>
            </a:r>
            <a:r>
              <a:rPr lang="ru-RU" sz="2000" smtClean="0">
                <a:latin typeface="Arial" charset="0"/>
              </a:rPr>
              <a:t>ак</a:t>
            </a:r>
            <a:r>
              <a:rPr lang="ru-RU" sz="2000" smtClean="0"/>
              <a:t>же молча контролировали пространство.</a:t>
            </a:r>
          </a:p>
          <a:p>
            <a:pPr marL="0" indent="350838" eaLnBrk="1" hangingPunct="1">
              <a:lnSpc>
                <a:spcPct val="80000"/>
              </a:lnSpc>
              <a:buFont typeface="Wingdings 2" pitchFamily="18" charset="2"/>
              <a:buNone/>
            </a:pPr>
            <a:r>
              <a:rPr lang="ru-RU" sz="2000" smtClean="0"/>
              <a:t>Температура в доме </a:t>
            </a:r>
            <a:r>
              <a:rPr lang="ru-RU" sz="2000" smtClean="0">
                <a:latin typeface="Arial" charset="0"/>
              </a:rPr>
              <a:t>+</a:t>
            </a:r>
            <a:r>
              <a:rPr lang="ru-RU" sz="2000" smtClean="0"/>
              <a:t>15 градусов, так как включен режим энергосбережения. </a:t>
            </a:r>
            <a:r>
              <a:rPr lang="ru-RU" sz="2000" smtClean="0">
                <a:latin typeface="Arial" charset="0"/>
              </a:rPr>
              <a:t>Дело в том, что м</a:t>
            </a:r>
            <a:r>
              <a:rPr lang="ru-RU" sz="2000" smtClean="0"/>
              <a:t>ама Анжела очень экономная и </a:t>
            </a:r>
            <a:r>
              <a:rPr lang="ru-RU" sz="2000" smtClean="0">
                <a:latin typeface="Arial" charset="0"/>
              </a:rPr>
              <a:t>тщательно</a:t>
            </a:r>
            <a:r>
              <a:rPr lang="ru-RU" sz="2000" smtClean="0"/>
              <a:t> следила за расходами электроэнергии.</a:t>
            </a:r>
          </a:p>
          <a:p>
            <a:pPr marL="0" indent="350838" eaLnBrk="1" hangingPunct="1">
              <a:lnSpc>
                <a:spcPct val="80000"/>
              </a:lnSpc>
              <a:buFont typeface="Wingdings 2" pitchFamily="18" charset="2"/>
              <a:buNone/>
            </a:pPr>
            <a:r>
              <a:rPr lang="ru-RU" sz="2000" smtClean="0"/>
              <a:t>Пообедав</a:t>
            </a:r>
            <a:r>
              <a:rPr lang="ru-RU" sz="2000" smtClean="0">
                <a:latin typeface="Arial" charset="0"/>
              </a:rPr>
              <a:t>,</a:t>
            </a:r>
            <a:r>
              <a:rPr lang="ru-RU" sz="2000" smtClean="0"/>
              <a:t> семья решила отправиться на пляж. Тут пришло оповещение на телефон, что садовник ушел, дверь закрыта, все в порядке. Семья отправилась на морскую прогулку , а их дом, скучавший по хозяевам, решил полить сад ,так как земля подсохла, и включил систему полива.</a:t>
            </a:r>
            <a:r>
              <a:rPr lang="en-US" sz="2000" smtClean="0"/>
              <a:t>  </a:t>
            </a:r>
          </a:p>
          <a:p>
            <a:pPr marL="0" indent="350838" eaLnBrk="1" hangingPunct="1">
              <a:lnSpc>
                <a:spcPct val="80000"/>
              </a:lnSpc>
            </a:pPr>
            <a:endParaRPr lang="en-US" sz="2000" smtClean="0"/>
          </a:p>
          <a:p>
            <a:pPr marL="0" indent="350838" eaLnBrk="1" hangingPunct="1">
              <a:lnSpc>
                <a:spcPct val="80000"/>
              </a:lnSpc>
            </a:pPr>
            <a:endParaRPr lang="en-US" sz="1800" smtClean="0"/>
          </a:p>
          <a:p>
            <a:pPr marL="0" indent="350838" eaLnBrk="1" hangingPunct="1">
              <a:lnSpc>
                <a:spcPct val="80000"/>
              </a:lnSpc>
            </a:pPr>
            <a:endParaRPr lang="en-US" sz="1800" smtClean="0"/>
          </a:p>
          <a:p>
            <a:pPr marL="0" indent="350838" eaLnBrk="1" hangingPunct="1">
              <a:lnSpc>
                <a:spcPct val="80000"/>
              </a:lnSpc>
            </a:pPr>
            <a:endParaRPr lang="en-US" sz="1800" smtClean="0"/>
          </a:p>
          <a:p>
            <a:pPr marL="0" indent="350838" eaLnBrk="1" hangingPunct="1">
              <a:lnSpc>
                <a:spcPct val="80000"/>
              </a:lnSpc>
            </a:pPr>
            <a:endParaRPr lang="en-US" sz="1800" smtClean="0"/>
          </a:p>
          <a:p>
            <a:pPr marL="0" indent="350838" eaLnBrk="1" hangingPunct="1">
              <a:lnSpc>
                <a:spcPct val="80000"/>
              </a:lnSpc>
            </a:pPr>
            <a:endParaRPr lang="en-US" sz="1800" smtClean="0"/>
          </a:p>
          <a:p>
            <a:pPr marL="0" indent="350838" eaLnBrk="1" hangingPunct="1">
              <a:lnSpc>
                <a:spcPct val="80000"/>
              </a:lnSpc>
            </a:pPr>
            <a:endParaRPr lang="en-US" sz="1800" smtClean="0"/>
          </a:p>
          <a:p>
            <a:pPr marL="0" indent="350838" eaLnBrk="1" hangingPunct="1">
              <a:lnSpc>
                <a:spcPct val="80000"/>
              </a:lnSpc>
            </a:pPr>
            <a:endParaRPr lang="en-US" sz="1800" smtClean="0"/>
          </a:p>
          <a:p>
            <a:pPr marL="0" indent="350838" eaLnBrk="1" hangingPunct="1">
              <a:lnSpc>
                <a:spcPct val="80000"/>
              </a:lnSpc>
            </a:pPr>
            <a:r>
              <a:rPr lang="en-US" sz="1800" smtClean="0"/>
              <a:t> </a:t>
            </a:r>
          </a:p>
          <a:p>
            <a:pPr marL="0" indent="350838" eaLnBrk="1" hangingPunct="1">
              <a:lnSpc>
                <a:spcPct val="80000"/>
              </a:lnSpc>
            </a:pPr>
            <a:endParaRPr lang="en-US" sz="1800" smtClean="0"/>
          </a:p>
          <a:p>
            <a:pPr marL="0" indent="350838" eaLnBrk="1" hangingPunct="1">
              <a:lnSpc>
                <a:spcPct val="80000"/>
              </a:lnSpc>
            </a:pPr>
            <a:endParaRPr lang="en-US" sz="1800" smtClean="0"/>
          </a:p>
          <a:p>
            <a:pPr marL="0" indent="350838" eaLnBrk="1" hangingPunct="1">
              <a:lnSpc>
                <a:spcPct val="80000"/>
              </a:lnSpc>
            </a:pPr>
            <a:endParaRPr lang="en-US" sz="1800" smtClean="0"/>
          </a:p>
          <a:p>
            <a:pPr marL="0" indent="350838" eaLnBrk="1" hangingPunct="1">
              <a:lnSpc>
                <a:spcPct val="80000"/>
              </a:lnSpc>
            </a:pPr>
            <a:endParaRPr lang="en-US" sz="1800" smtClean="0"/>
          </a:p>
          <a:p>
            <a:pPr marL="0" indent="350838" eaLnBrk="1" hangingPunct="1">
              <a:lnSpc>
                <a:spcPct val="80000"/>
              </a:lnSpc>
            </a:pPr>
            <a:endParaRPr lang="en-US" sz="1800" smtClean="0"/>
          </a:p>
          <a:p>
            <a:pPr marL="0" indent="350838" eaLnBrk="1" hangingPunct="1">
              <a:lnSpc>
                <a:spcPct val="80000"/>
              </a:lnSpc>
            </a:pPr>
            <a:endParaRPr lang="en-US" sz="1800" smtClean="0"/>
          </a:p>
          <a:p>
            <a:pPr marL="0" indent="350838" eaLnBrk="1" hangingPunct="1">
              <a:lnSpc>
                <a:spcPct val="80000"/>
              </a:lnSpc>
            </a:pPr>
            <a:endParaRPr lang="ru-RU" sz="1800" smtClean="0"/>
          </a:p>
        </p:txBody>
      </p:sp>
      <p:pic>
        <p:nvPicPr>
          <p:cNvPr id="16387" name="Рисунок 3" descr="телефон дом.jpg"/>
          <p:cNvPicPr>
            <a:picLocks noChangeAspect="1"/>
          </p:cNvPicPr>
          <p:nvPr/>
        </p:nvPicPr>
        <p:blipFill>
          <a:blip r:embed="rId2"/>
          <a:srcRect/>
          <a:stretch>
            <a:fillRect/>
          </a:stretch>
        </p:blipFill>
        <p:spPr bwMode="auto">
          <a:xfrm>
            <a:off x="3308350" y="3786188"/>
            <a:ext cx="5835650" cy="3071812"/>
          </a:xfrm>
          <a:prstGeom prst="rect">
            <a:avLst/>
          </a:prstGeom>
          <a:noFill/>
          <a:ln w="9525">
            <a:noFill/>
            <a:miter lim="800000"/>
            <a:headEnd/>
            <a:tailEnd/>
          </a:ln>
        </p:spPr>
      </p:pic>
      <p:pic>
        <p:nvPicPr>
          <p:cNvPr id="16388" name="Рисунок 4" descr="полив.jpg"/>
          <p:cNvPicPr>
            <a:picLocks noChangeAspect="1"/>
          </p:cNvPicPr>
          <p:nvPr/>
        </p:nvPicPr>
        <p:blipFill>
          <a:blip r:embed="rId3"/>
          <a:srcRect/>
          <a:stretch>
            <a:fillRect/>
          </a:stretch>
        </p:blipFill>
        <p:spPr bwMode="auto">
          <a:xfrm>
            <a:off x="0" y="3786188"/>
            <a:ext cx="3468688" cy="307181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dirty="0" smtClean="0"/>
              <a:t>Вечер перед перелетом</a:t>
            </a:r>
            <a:endParaRPr lang="ru-RU" dirty="0"/>
          </a:p>
        </p:txBody>
      </p:sp>
      <p:sp>
        <p:nvSpPr>
          <p:cNvPr id="17410" name="Содержимое 2"/>
          <p:cNvSpPr>
            <a:spLocks noGrp="1"/>
          </p:cNvSpPr>
          <p:nvPr>
            <p:ph idx="1"/>
          </p:nvPr>
        </p:nvSpPr>
        <p:spPr>
          <a:xfrm>
            <a:off x="349250" y="1268413"/>
            <a:ext cx="8686800" cy="5089525"/>
          </a:xfrm>
        </p:spPr>
        <p:txBody>
          <a:bodyPr/>
          <a:lstStyle/>
          <a:p>
            <a:pPr marL="0" indent="0" eaLnBrk="1" hangingPunct="1">
              <a:spcBef>
                <a:spcPct val="0"/>
              </a:spcBef>
              <a:buFont typeface="Wingdings 2" pitchFamily="18" charset="2"/>
              <a:buNone/>
              <a:tabLst>
                <a:tab pos="0" algn="l"/>
              </a:tabLst>
            </a:pPr>
            <a:r>
              <a:rPr lang="ru-RU" sz="2000" smtClean="0"/>
              <a:t>      Вот наступил вечер у семьи Ивановых –</a:t>
            </a:r>
          </a:p>
          <a:p>
            <a:pPr marL="0" indent="0" eaLnBrk="1" hangingPunct="1">
              <a:spcBef>
                <a:spcPct val="0"/>
              </a:spcBef>
              <a:buFont typeface="Wingdings 2" pitchFamily="18" charset="2"/>
              <a:buNone/>
              <a:tabLst>
                <a:tab pos="0" algn="l"/>
              </a:tabLst>
            </a:pPr>
            <a:r>
              <a:rPr lang="ru-RU" sz="2000" smtClean="0"/>
              <a:t>последняя ночь вне своего дома. Дети </a:t>
            </a:r>
          </a:p>
          <a:p>
            <a:pPr marL="0" indent="0" eaLnBrk="1" hangingPunct="1">
              <a:spcBef>
                <a:spcPct val="0"/>
              </a:spcBef>
              <a:buFont typeface="Wingdings 2" pitchFamily="18" charset="2"/>
              <a:buNone/>
              <a:tabLst>
                <a:tab pos="0" algn="l"/>
              </a:tabLst>
            </a:pPr>
            <a:r>
              <a:rPr lang="ru-RU" sz="2000" smtClean="0"/>
              <a:t>довольные и уставшие легли спать. Мама с </a:t>
            </a:r>
          </a:p>
          <a:p>
            <a:pPr marL="0" indent="0" eaLnBrk="1" hangingPunct="1">
              <a:spcBef>
                <a:spcPct val="0"/>
              </a:spcBef>
              <a:buFont typeface="Wingdings 2" pitchFamily="18" charset="2"/>
              <a:buNone/>
              <a:tabLst>
                <a:tab pos="0" algn="l"/>
              </a:tabLst>
            </a:pPr>
            <a:r>
              <a:rPr lang="ru-RU" sz="2000" smtClean="0"/>
              <a:t>папой тоже </a:t>
            </a:r>
            <a:r>
              <a:rPr lang="ru-RU" sz="2000" smtClean="0">
                <a:latin typeface="Arial" charset="0"/>
              </a:rPr>
              <a:t>пребывали </a:t>
            </a:r>
            <a:r>
              <a:rPr lang="ru-RU" sz="2000" smtClean="0"/>
              <a:t>в сладостной дреме. </a:t>
            </a:r>
            <a:endParaRPr lang="ru-RU" sz="2000" smtClean="0">
              <a:latin typeface="Arial" charset="0"/>
            </a:endParaRPr>
          </a:p>
          <a:p>
            <a:pPr marL="0" indent="0" eaLnBrk="1" hangingPunct="1">
              <a:spcBef>
                <a:spcPct val="0"/>
              </a:spcBef>
              <a:buFont typeface="Wingdings 2" pitchFamily="18" charset="2"/>
              <a:buNone/>
              <a:tabLst>
                <a:tab pos="0" algn="l"/>
              </a:tabLst>
            </a:pPr>
            <a:r>
              <a:rPr lang="ru-RU" sz="2000" smtClean="0"/>
              <a:t>Только за тысячи километров умная система </a:t>
            </a:r>
            <a:endParaRPr lang="ru-RU" sz="2000" smtClean="0">
              <a:latin typeface="Arial" charset="0"/>
            </a:endParaRPr>
          </a:p>
          <a:p>
            <a:pPr marL="0" indent="0" eaLnBrk="1" hangingPunct="1">
              <a:spcBef>
                <a:spcPct val="0"/>
              </a:spcBef>
              <a:buFont typeface="Wingdings 2" pitchFamily="18" charset="2"/>
              <a:buNone/>
              <a:tabLst>
                <a:tab pos="0" algn="l"/>
              </a:tabLst>
            </a:pPr>
            <a:r>
              <a:rPr lang="ru-RU" sz="2000" smtClean="0"/>
              <a:t>дома никогда не спит, а продолжает </a:t>
            </a:r>
            <a:endParaRPr lang="ru-RU" sz="2000" smtClean="0">
              <a:latin typeface="Arial" charset="0"/>
            </a:endParaRPr>
          </a:p>
          <a:p>
            <a:pPr marL="0" indent="0" eaLnBrk="1" hangingPunct="1">
              <a:spcBef>
                <a:spcPct val="0"/>
              </a:spcBef>
              <a:buFont typeface="Wingdings 2" pitchFamily="18" charset="2"/>
              <a:buNone/>
              <a:tabLst>
                <a:tab pos="0" algn="l"/>
              </a:tabLst>
            </a:pPr>
            <a:r>
              <a:rPr lang="ru-RU" sz="2000" smtClean="0"/>
              <a:t>охранять и следить за всем.</a:t>
            </a:r>
          </a:p>
          <a:p>
            <a:pPr marL="0" indent="0" eaLnBrk="1" hangingPunct="1">
              <a:spcBef>
                <a:spcPct val="0"/>
              </a:spcBef>
              <a:buFont typeface="Wingdings 2" pitchFamily="18" charset="2"/>
              <a:buNone/>
              <a:tabLst>
                <a:tab pos="0" algn="l"/>
              </a:tabLst>
            </a:pPr>
            <a:r>
              <a:rPr lang="ru-RU" sz="2000" smtClean="0"/>
              <a:t>      Когда на поселок опустились сумерки, </a:t>
            </a:r>
          </a:p>
          <a:p>
            <a:pPr marL="0" indent="0" eaLnBrk="1" hangingPunct="1">
              <a:spcBef>
                <a:spcPct val="0"/>
              </a:spcBef>
              <a:buFont typeface="Wingdings 2" pitchFamily="18" charset="2"/>
              <a:buNone/>
              <a:tabLst>
                <a:tab pos="0" algn="l"/>
              </a:tabLst>
            </a:pPr>
            <a:r>
              <a:rPr lang="ru-RU" sz="2000" smtClean="0"/>
              <a:t>система освещения создала имитацию</a:t>
            </a:r>
          </a:p>
          <a:p>
            <a:pPr marL="0" indent="0" eaLnBrk="1" hangingPunct="1">
              <a:spcBef>
                <a:spcPct val="0"/>
              </a:spcBef>
              <a:buFont typeface="Wingdings 2" pitchFamily="18" charset="2"/>
              <a:buNone/>
              <a:tabLst>
                <a:tab pos="0" algn="l"/>
              </a:tabLst>
            </a:pPr>
            <a:r>
              <a:rPr lang="ru-RU" sz="2000" smtClean="0"/>
              <a:t>присутствия людей включив свет в спальне </a:t>
            </a:r>
          </a:p>
          <a:p>
            <a:pPr marL="0" indent="0" eaLnBrk="1" hangingPunct="1">
              <a:spcBef>
                <a:spcPct val="0"/>
              </a:spcBef>
              <a:buFont typeface="Wingdings 2" pitchFamily="18" charset="2"/>
              <a:buNone/>
              <a:tabLst>
                <a:tab pos="0" algn="l"/>
              </a:tabLst>
            </a:pPr>
            <a:r>
              <a:rPr lang="ru-RU" sz="2000" smtClean="0"/>
              <a:t>и кухне. Папа еще перед отъездом решил, </a:t>
            </a:r>
          </a:p>
          <a:p>
            <a:pPr marL="0" indent="0" eaLnBrk="1" hangingPunct="1">
              <a:spcBef>
                <a:spcPct val="0"/>
              </a:spcBef>
              <a:buFont typeface="Wingdings 2" pitchFamily="18" charset="2"/>
              <a:buNone/>
              <a:tabLst>
                <a:tab pos="0" algn="l"/>
              </a:tabLst>
            </a:pPr>
            <a:r>
              <a:rPr lang="ru-RU" sz="2000" smtClean="0"/>
              <a:t>незачем кому-то знать, что никого нет дома. </a:t>
            </a:r>
          </a:p>
          <a:p>
            <a:pPr marL="0" indent="0" eaLnBrk="1" hangingPunct="1">
              <a:spcBef>
                <a:spcPct val="0"/>
              </a:spcBef>
              <a:buFont typeface="Wingdings 2" pitchFamily="18" charset="2"/>
              <a:buNone/>
              <a:tabLst>
                <a:tab pos="0" algn="l"/>
              </a:tabLst>
            </a:pPr>
            <a:r>
              <a:rPr lang="ru-RU" sz="2000" smtClean="0"/>
              <a:t>Через некоторое время погас свет в кухне, затем в спальне</a:t>
            </a:r>
            <a:r>
              <a:rPr lang="ru-RU" sz="2000" smtClean="0">
                <a:latin typeface="Arial" charset="0"/>
              </a:rPr>
              <a:t>.</a:t>
            </a:r>
            <a:r>
              <a:rPr lang="ru-RU" sz="2000" smtClean="0"/>
              <a:t> </a:t>
            </a:r>
            <a:r>
              <a:rPr lang="ru-RU" sz="2000" smtClean="0">
                <a:latin typeface="Arial" charset="0"/>
              </a:rPr>
              <a:t>И</a:t>
            </a:r>
            <a:r>
              <a:rPr lang="ru-RU" sz="2000" smtClean="0"/>
              <a:t> дом погрузился во тьму. Но спали не все… За работу принялись датчики движения</a:t>
            </a:r>
            <a:r>
              <a:rPr lang="ru-RU" sz="2000" smtClean="0">
                <a:latin typeface="Arial" charset="0"/>
              </a:rPr>
              <a:t> и</a:t>
            </a:r>
            <a:r>
              <a:rPr lang="ru-RU" sz="2000" smtClean="0"/>
              <a:t> датчики открытия дверей, наблюдая за тем, чтобы никто не проник в жилище. А в это время семья Ивановых сладко </a:t>
            </a:r>
            <a:r>
              <a:rPr lang="ru-RU" sz="2000" smtClean="0">
                <a:latin typeface="Arial" charset="0"/>
              </a:rPr>
              <a:t>спала на другом конце земли</a:t>
            </a:r>
            <a:r>
              <a:rPr lang="ru-RU" sz="2000" smtClean="0"/>
              <a:t>...</a:t>
            </a:r>
            <a:r>
              <a:rPr lang="ru-RU" sz="2000" smtClean="0">
                <a:latin typeface="Arial" charset="0"/>
              </a:rPr>
              <a:t> </a:t>
            </a:r>
            <a:r>
              <a:rPr lang="ru-RU" sz="2000" smtClean="0"/>
              <a:t>Дом и семья жд</a:t>
            </a:r>
            <a:r>
              <a:rPr lang="ru-RU" sz="2000" smtClean="0">
                <a:latin typeface="Arial" charset="0"/>
              </a:rPr>
              <a:t>али</a:t>
            </a:r>
            <a:r>
              <a:rPr lang="ru-RU" sz="2000" smtClean="0"/>
              <a:t> встречи друг с другом.</a:t>
            </a:r>
            <a:r>
              <a:rPr lang="en-US" sz="2000" smtClean="0"/>
              <a:t>                                                </a:t>
            </a:r>
          </a:p>
          <a:p>
            <a:pPr marL="0" indent="0" eaLnBrk="1" hangingPunct="1">
              <a:lnSpc>
                <a:spcPct val="80000"/>
              </a:lnSpc>
              <a:buFont typeface="Wingdings 2" pitchFamily="18" charset="2"/>
              <a:buNone/>
              <a:tabLst>
                <a:tab pos="0" algn="l"/>
              </a:tabLst>
            </a:pPr>
            <a:endParaRPr lang="en-US" sz="2000" smtClean="0"/>
          </a:p>
          <a:p>
            <a:pPr marL="0" indent="0" eaLnBrk="1" hangingPunct="1">
              <a:lnSpc>
                <a:spcPct val="80000"/>
              </a:lnSpc>
              <a:buFont typeface="Wingdings 2" pitchFamily="18" charset="2"/>
              <a:buNone/>
              <a:tabLst>
                <a:tab pos="0" algn="l"/>
              </a:tabLst>
            </a:pPr>
            <a:endParaRPr lang="en-US" sz="2000" smtClean="0"/>
          </a:p>
          <a:p>
            <a:pPr marL="0" indent="0" eaLnBrk="1" hangingPunct="1">
              <a:lnSpc>
                <a:spcPct val="80000"/>
              </a:lnSpc>
              <a:buFont typeface="Wingdings 2" pitchFamily="18" charset="2"/>
              <a:buNone/>
              <a:tabLst>
                <a:tab pos="0" algn="l"/>
              </a:tabLst>
            </a:pPr>
            <a:endParaRPr lang="en-US" sz="1800" smtClean="0"/>
          </a:p>
          <a:p>
            <a:pPr marL="0" indent="0" eaLnBrk="1" hangingPunct="1">
              <a:lnSpc>
                <a:spcPct val="80000"/>
              </a:lnSpc>
              <a:buFont typeface="Wingdings 2" pitchFamily="18" charset="2"/>
              <a:buNone/>
              <a:tabLst>
                <a:tab pos="0" algn="l"/>
              </a:tabLst>
            </a:pPr>
            <a:endParaRPr lang="en-US" sz="1800" smtClean="0"/>
          </a:p>
          <a:p>
            <a:pPr marL="0" indent="0" eaLnBrk="1" hangingPunct="1">
              <a:lnSpc>
                <a:spcPct val="80000"/>
              </a:lnSpc>
              <a:buFont typeface="Wingdings 2" pitchFamily="18" charset="2"/>
              <a:buNone/>
              <a:tabLst>
                <a:tab pos="0" algn="l"/>
              </a:tabLst>
            </a:pPr>
            <a:endParaRPr lang="en-US" sz="1800" smtClean="0"/>
          </a:p>
          <a:p>
            <a:pPr marL="0" indent="0" eaLnBrk="1" hangingPunct="1">
              <a:lnSpc>
                <a:spcPct val="80000"/>
              </a:lnSpc>
              <a:buFont typeface="Wingdings 2" pitchFamily="18" charset="2"/>
              <a:buNone/>
              <a:tabLst>
                <a:tab pos="0" algn="l"/>
              </a:tabLst>
            </a:pPr>
            <a:endParaRPr lang="en-US" sz="1800" smtClean="0"/>
          </a:p>
          <a:p>
            <a:pPr marL="0" indent="0" eaLnBrk="1" hangingPunct="1">
              <a:lnSpc>
                <a:spcPct val="80000"/>
              </a:lnSpc>
              <a:buFont typeface="Wingdings 2" pitchFamily="18" charset="2"/>
              <a:buNone/>
              <a:tabLst>
                <a:tab pos="0" algn="l"/>
              </a:tabLst>
            </a:pPr>
            <a:endParaRPr lang="en-US" sz="1800" smtClean="0"/>
          </a:p>
          <a:p>
            <a:pPr marL="0" indent="0" eaLnBrk="1" hangingPunct="1">
              <a:lnSpc>
                <a:spcPct val="80000"/>
              </a:lnSpc>
              <a:buFont typeface="Wingdings 2" pitchFamily="18" charset="2"/>
              <a:buNone/>
              <a:tabLst>
                <a:tab pos="0" algn="l"/>
              </a:tabLst>
            </a:pPr>
            <a:endParaRPr lang="en-US" sz="1800" smtClean="0"/>
          </a:p>
          <a:p>
            <a:pPr marL="0" indent="0" eaLnBrk="1" hangingPunct="1">
              <a:lnSpc>
                <a:spcPct val="80000"/>
              </a:lnSpc>
              <a:buFont typeface="Wingdings 2" pitchFamily="18" charset="2"/>
              <a:buNone/>
              <a:tabLst>
                <a:tab pos="0" algn="l"/>
              </a:tabLst>
            </a:pPr>
            <a:endParaRPr lang="en-US" sz="1800" smtClean="0"/>
          </a:p>
          <a:p>
            <a:pPr marL="0" indent="0" eaLnBrk="1" hangingPunct="1">
              <a:lnSpc>
                <a:spcPct val="80000"/>
              </a:lnSpc>
              <a:buFont typeface="Wingdings 2" pitchFamily="18" charset="2"/>
              <a:buNone/>
              <a:tabLst>
                <a:tab pos="0" algn="l"/>
              </a:tabLst>
            </a:pPr>
            <a:endParaRPr lang="en-US" sz="1800" smtClean="0"/>
          </a:p>
          <a:p>
            <a:pPr marL="0" indent="0" eaLnBrk="1" hangingPunct="1">
              <a:lnSpc>
                <a:spcPct val="80000"/>
              </a:lnSpc>
              <a:buFont typeface="Wingdings 2" pitchFamily="18" charset="2"/>
              <a:buNone/>
              <a:tabLst>
                <a:tab pos="0" algn="l"/>
              </a:tabLst>
            </a:pPr>
            <a:endParaRPr lang="en-US" sz="1800" smtClean="0"/>
          </a:p>
          <a:p>
            <a:pPr marL="0" indent="0" eaLnBrk="1" hangingPunct="1">
              <a:lnSpc>
                <a:spcPct val="80000"/>
              </a:lnSpc>
              <a:buFont typeface="Wingdings 2" pitchFamily="18" charset="2"/>
              <a:buNone/>
              <a:tabLst>
                <a:tab pos="0" algn="l"/>
              </a:tabLst>
            </a:pPr>
            <a:endParaRPr lang="ru-RU" sz="1800" smtClean="0"/>
          </a:p>
          <a:p>
            <a:pPr marL="0" indent="0" eaLnBrk="1" hangingPunct="1">
              <a:lnSpc>
                <a:spcPct val="80000"/>
              </a:lnSpc>
              <a:tabLst>
                <a:tab pos="0" algn="l"/>
              </a:tabLst>
            </a:pPr>
            <a:endParaRPr lang="ru-RU" sz="1800" smtClean="0"/>
          </a:p>
        </p:txBody>
      </p:sp>
      <p:pic>
        <p:nvPicPr>
          <p:cNvPr id="17411" name="Рисунок 3" descr="j[hfyf dyenhb ljvf.jpg"/>
          <p:cNvPicPr>
            <a:picLocks noChangeAspect="1"/>
          </p:cNvPicPr>
          <p:nvPr/>
        </p:nvPicPr>
        <p:blipFill>
          <a:blip r:embed="rId2"/>
          <a:srcRect/>
          <a:stretch>
            <a:fillRect/>
          </a:stretch>
        </p:blipFill>
        <p:spPr bwMode="auto">
          <a:xfrm>
            <a:off x="5286375" y="2933700"/>
            <a:ext cx="3857625" cy="1852613"/>
          </a:xfrm>
          <a:prstGeom prst="rect">
            <a:avLst/>
          </a:prstGeom>
          <a:noFill/>
          <a:ln w="9525">
            <a:noFill/>
            <a:miter lim="800000"/>
            <a:headEnd/>
            <a:tailEnd/>
          </a:ln>
        </p:spPr>
      </p:pic>
      <p:pic>
        <p:nvPicPr>
          <p:cNvPr id="17412" name="Рисунок 4" descr="периметр контроль.jpg"/>
          <p:cNvPicPr>
            <a:picLocks noChangeAspect="1"/>
          </p:cNvPicPr>
          <p:nvPr/>
        </p:nvPicPr>
        <p:blipFill>
          <a:blip r:embed="rId3"/>
          <a:srcRect/>
          <a:stretch>
            <a:fillRect/>
          </a:stretch>
        </p:blipFill>
        <p:spPr bwMode="auto">
          <a:xfrm>
            <a:off x="5786438" y="214313"/>
            <a:ext cx="3357562" cy="26606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dirty="0" smtClean="0"/>
              <a:t> подготовка к Встрече </a:t>
            </a:r>
            <a:endParaRPr lang="ru-RU" dirty="0"/>
          </a:p>
        </p:txBody>
      </p:sp>
      <p:sp>
        <p:nvSpPr>
          <p:cNvPr id="3" name="Содержимое 2"/>
          <p:cNvSpPr>
            <a:spLocks noGrp="1"/>
          </p:cNvSpPr>
          <p:nvPr>
            <p:ph idx="1"/>
          </p:nvPr>
        </p:nvSpPr>
        <p:spPr>
          <a:xfrm>
            <a:off x="357188" y="1214438"/>
            <a:ext cx="8634412" cy="3786187"/>
          </a:xfrm>
        </p:spPr>
        <p:txBody>
          <a:bodyPr>
            <a:normAutofit/>
          </a:bodyPr>
          <a:lstStyle/>
          <a:p>
            <a:pPr marL="0" indent="0" eaLnBrk="1" hangingPunct="1">
              <a:spcBef>
                <a:spcPct val="0"/>
              </a:spcBef>
              <a:buFont typeface="Wingdings 2" pitchFamily="18" charset="2"/>
              <a:buNone/>
            </a:pPr>
            <a:r>
              <a:rPr lang="ru-RU" sz="2000" smtClean="0"/>
              <a:t>Ночь прошла хорошо. С утра система автоматизации, как обычно</a:t>
            </a:r>
            <a:r>
              <a:rPr lang="ru-RU" sz="2000" smtClean="0">
                <a:latin typeface="Arial" charset="0"/>
              </a:rPr>
              <a:t>,</a:t>
            </a:r>
            <a:r>
              <a:rPr lang="ru-RU" sz="2000" smtClean="0"/>
              <a:t> отчиталась</a:t>
            </a:r>
            <a:r>
              <a:rPr lang="ru-RU" sz="2000" smtClean="0">
                <a:latin typeface="Arial" charset="0"/>
              </a:rPr>
              <a:t> о том,</a:t>
            </a:r>
            <a:r>
              <a:rPr lang="ru-RU" sz="2000" smtClean="0"/>
              <a:t> что в доме все спокойно:</a:t>
            </a:r>
          </a:p>
          <a:p>
            <a:pPr marL="0" indent="0" eaLnBrk="1" hangingPunct="1">
              <a:spcBef>
                <a:spcPct val="0"/>
              </a:spcBef>
              <a:buFont typeface="Wingdings 2" pitchFamily="18" charset="2"/>
              <a:buNone/>
            </a:pPr>
            <a:r>
              <a:rPr lang="ru-RU" sz="2000" smtClean="0">
                <a:latin typeface="Arial" charset="0"/>
              </a:rPr>
              <a:t>- </a:t>
            </a:r>
            <a:r>
              <a:rPr lang="ru-RU" sz="2000" smtClean="0"/>
              <a:t>протечки воды нет за этим следит система контроля водоснабжения, </a:t>
            </a:r>
          </a:p>
          <a:p>
            <a:pPr marL="0" indent="0" eaLnBrk="1" hangingPunct="1">
              <a:spcBef>
                <a:spcPct val="0"/>
              </a:spcBef>
              <a:buFont typeface="Wingdings 2" pitchFamily="18" charset="2"/>
              <a:buNone/>
            </a:pPr>
            <a:r>
              <a:rPr lang="ru-RU" sz="2000" smtClean="0">
                <a:latin typeface="Arial" charset="0"/>
              </a:rPr>
              <a:t>- </a:t>
            </a:r>
            <a:r>
              <a:rPr lang="ru-RU" sz="2000" smtClean="0"/>
              <a:t>датчики задымленности тоже молчали ,</a:t>
            </a:r>
          </a:p>
          <a:p>
            <a:pPr marL="0" indent="0" eaLnBrk="1" hangingPunct="1">
              <a:spcBef>
                <a:spcPct val="0"/>
              </a:spcBef>
              <a:buFont typeface="Wingdings 2" pitchFamily="18" charset="2"/>
              <a:buNone/>
            </a:pPr>
            <a:r>
              <a:rPr lang="ru-RU" sz="2000" smtClean="0">
                <a:latin typeface="Arial" charset="0"/>
              </a:rPr>
              <a:t>-</a:t>
            </a:r>
            <a:r>
              <a:rPr lang="ru-RU" sz="2000" smtClean="0"/>
              <a:t> температура в доме стабильная </a:t>
            </a:r>
            <a:r>
              <a:rPr lang="ru-RU" sz="2000" smtClean="0">
                <a:latin typeface="Arial" charset="0"/>
              </a:rPr>
              <a:t>+</a:t>
            </a:r>
            <a:r>
              <a:rPr lang="ru-RU" sz="2000" smtClean="0"/>
              <a:t>1</a:t>
            </a:r>
            <a:r>
              <a:rPr lang="ru-RU" sz="2000" smtClean="0">
                <a:latin typeface="Arial" charset="0"/>
              </a:rPr>
              <a:t>5</a:t>
            </a:r>
            <a:r>
              <a:rPr lang="ru-RU" sz="2000" smtClean="0"/>
              <a:t> градусов.</a:t>
            </a:r>
          </a:p>
          <a:p>
            <a:pPr marL="0" indent="0" eaLnBrk="1" hangingPunct="1">
              <a:spcBef>
                <a:spcPct val="0"/>
              </a:spcBef>
              <a:buFont typeface="Wingdings 2" pitchFamily="18" charset="2"/>
              <a:buNone/>
            </a:pPr>
            <a:r>
              <a:rPr lang="ru-RU" sz="2000" smtClean="0"/>
              <a:t>Только система кондиционирования с утра готовилась к</a:t>
            </a:r>
            <a:r>
              <a:rPr lang="ru-RU" sz="2000" smtClean="0">
                <a:latin typeface="Arial" charset="0"/>
              </a:rPr>
              <a:t>о</a:t>
            </a:r>
            <a:r>
              <a:rPr lang="ru-RU" sz="2000" smtClean="0"/>
              <a:t> встречи детишек</a:t>
            </a:r>
            <a:r>
              <a:rPr lang="ru-RU" sz="2000" smtClean="0">
                <a:latin typeface="Arial" charset="0"/>
              </a:rPr>
              <a:t>. Она</a:t>
            </a:r>
            <a:r>
              <a:rPr lang="ru-RU" sz="2000" smtClean="0"/>
              <a:t> приоткрыла окна, впуская свежий воздух</a:t>
            </a:r>
            <a:r>
              <a:rPr lang="ru-RU" sz="2000" smtClean="0">
                <a:latin typeface="Arial" charset="0"/>
              </a:rPr>
              <a:t>,</a:t>
            </a:r>
            <a:r>
              <a:rPr lang="ru-RU" sz="2000" smtClean="0"/>
              <a:t> чтобы людям дышалось легко и хорошо</a:t>
            </a:r>
            <a:r>
              <a:rPr lang="ru-RU" sz="2000" smtClean="0">
                <a:latin typeface="Arial" charset="0"/>
              </a:rPr>
              <a:t>.</a:t>
            </a:r>
            <a:r>
              <a:rPr lang="ru-RU" sz="2000" smtClean="0"/>
              <a:t> </a:t>
            </a:r>
            <a:r>
              <a:rPr lang="ru-RU" sz="2000" smtClean="0">
                <a:latin typeface="Arial" charset="0"/>
              </a:rPr>
              <a:t>О</a:t>
            </a:r>
            <a:r>
              <a:rPr lang="ru-RU" sz="2000" smtClean="0"/>
              <a:t>днако по просьбе системы обогрева решила сделать это ближе к приезду хозяев, так как мама Анжела запрограммировала систему экономить энергоресурсы и не греть пустой дом. </a:t>
            </a:r>
          </a:p>
          <a:p>
            <a:pPr marL="0" indent="0" eaLnBrk="1" hangingPunct="1">
              <a:spcBef>
                <a:spcPct val="0"/>
              </a:spcBef>
              <a:buFont typeface="Wingdings 2" pitchFamily="18" charset="2"/>
              <a:buNone/>
            </a:pPr>
            <a:endParaRPr lang="ru-RU" sz="2000" smtClean="0"/>
          </a:p>
          <a:p>
            <a:pPr marL="0" indent="0" eaLnBrk="1" hangingPunct="1">
              <a:lnSpc>
                <a:spcPct val="80000"/>
              </a:lnSpc>
              <a:buFont typeface="Wingdings 2" pitchFamily="18" charset="2"/>
              <a:buNone/>
            </a:pPr>
            <a:endParaRPr lang="ru-RU" sz="2000" smtClean="0"/>
          </a:p>
          <a:p>
            <a:pPr marL="0" indent="0" eaLnBrk="1" hangingPunct="1">
              <a:lnSpc>
                <a:spcPct val="80000"/>
              </a:lnSpc>
              <a:buFont typeface="Wingdings 2" pitchFamily="18" charset="2"/>
              <a:buNone/>
            </a:pPr>
            <a:endParaRPr lang="ru-RU" sz="2000" smtClean="0"/>
          </a:p>
          <a:p>
            <a:pPr marL="0" indent="0" eaLnBrk="1" hangingPunct="1">
              <a:lnSpc>
                <a:spcPct val="80000"/>
              </a:lnSpc>
              <a:buFont typeface="Wingdings 2" pitchFamily="18" charset="2"/>
              <a:buNone/>
            </a:pPr>
            <a:endParaRPr lang="ru-RU" sz="2000" smtClean="0"/>
          </a:p>
          <a:p>
            <a:pPr marL="0" indent="0" eaLnBrk="1" hangingPunct="1">
              <a:lnSpc>
                <a:spcPct val="80000"/>
              </a:lnSpc>
              <a:buFont typeface="Wingdings 2" pitchFamily="18" charset="2"/>
              <a:buNone/>
            </a:pPr>
            <a:endParaRPr lang="ru-RU" sz="2000" smtClean="0"/>
          </a:p>
          <a:p>
            <a:pPr marL="0" indent="0" eaLnBrk="1" hangingPunct="1">
              <a:lnSpc>
                <a:spcPct val="80000"/>
              </a:lnSpc>
              <a:buFont typeface="Wingdings 2" pitchFamily="18" charset="2"/>
              <a:buNone/>
            </a:pPr>
            <a:endParaRPr lang="ru-RU" sz="2000" smtClean="0"/>
          </a:p>
          <a:p>
            <a:pPr marL="0" indent="0" eaLnBrk="1" hangingPunct="1">
              <a:lnSpc>
                <a:spcPct val="80000"/>
              </a:lnSpc>
              <a:buFont typeface="Wingdings 2" pitchFamily="18" charset="2"/>
              <a:buNone/>
            </a:pPr>
            <a:endParaRPr lang="ru-RU" sz="2000" smtClean="0"/>
          </a:p>
          <a:p>
            <a:pPr marL="0" indent="0" eaLnBrk="1" hangingPunct="1">
              <a:lnSpc>
                <a:spcPct val="80000"/>
              </a:lnSpc>
              <a:buFont typeface="Wingdings 2" pitchFamily="18" charset="2"/>
              <a:buNone/>
            </a:pPr>
            <a:endParaRPr lang="ru-RU" sz="2000" smtClean="0"/>
          </a:p>
          <a:p>
            <a:pPr marL="0" indent="0" eaLnBrk="1" hangingPunct="1">
              <a:lnSpc>
                <a:spcPct val="80000"/>
              </a:lnSpc>
              <a:buFont typeface="Wingdings 2" pitchFamily="18" charset="2"/>
              <a:buNone/>
            </a:pPr>
            <a:endParaRPr lang="ru-RU" sz="2000" smtClean="0"/>
          </a:p>
          <a:p>
            <a:pPr marL="0" indent="0" eaLnBrk="1" hangingPunct="1">
              <a:lnSpc>
                <a:spcPct val="80000"/>
              </a:lnSpc>
              <a:buFont typeface="Wingdings 2" pitchFamily="18" charset="2"/>
              <a:buNone/>
            </a:pPr>
            <a:endParaRPr lang="ru-RU" sz="2000" smtClean="0"/>
          </a:p>
          <a:p>
            <a:pPr marL="0" indent="0" eaLnBrk="1" hangingPunct="1">
              <a:lnSpc>
                <a:spcPct val="80000"/>
              </a:lnSpc>
              <a:buFont typeface="Wingdings 2" pitchFamily="18" charset="2"/>
              <a:buNone/>
            </a:pPr>
            <a:endParaRPr lang="ru-RU" sz="2000" smtClean="0"/>
          </a:p>
          <a:p>
            <a:pPr marL="0" indent="0" eaLnBrk="1" hangingPunct="1">
              <a:lnSpc>
                <a:spcPct val="80000"/>
              </a:lnSpc>
              <a:buFont typeface="Wingdings 2" pitchFamily="18" charset="2"/>
              <a:buNone/>
            </a:pPr>
            <a:endParaRPr lang="ru-RU" sz="2000" smtClean="0"/>
          </a:p>
          <a:p>
            <a:pPr marL="0" indent="0" eaLnBrk="1" hangingPunct="1">
              <a:lnSpc>
                <a:spcPct val="80000"/>
              </a:lnSpc>
              <a:buFont typeface="Wingdings 2" pitchFamily="18" charset="2"/>
              <a:buNone/>
            </a:pPr>
            <a:endParaRPr lang="ru-RU" sz="2000" smtClean="0"/>
          </a:p>
          <a:p>
            <a:pPr marL="0" indent="0" eaLnBrk="1" hangingPunct="1">
              <a:lnSpc>
                <a:spcPct val="80000"/>
              </a:lnSpc>
              <a:buFont typeface="Wingdings 2" pitchFamily="18" charset="2"/>
              <a:buNone/>
            </a:pPr>
            <a:endParaRPr lang="ru-RU" sz="2000" smtClean="0"/>
          </a:p>
          <a:p>
            <a:pPr marL="0" indent="0" eaLnBrk="1" hangingPunct="1">
              <a:lnSpc>
                <a:spcPct val="80000"/>
              </a:lnSpc>
              <a:buFont typeface="Wingdings 2" pitchFamily="18" charset="2"/>
              <a:buNone/>
            </a:pPr>
            <a:endParaRPr lang="ru-RU" sz="2000" smtClean="0"/>
          </a:p>
          <a:p>
            <a:pPr marL="0" indent="0" eaLnBrk="1" hangingPunct="1">
              <a:lnSpc>
                <a:spcPct val="80000"/>
              </a:lnSpc>
              <a:buFont typeface="Wingdings 2" pitchFamily="18" charset="2"/>
              <a:buNone/>
            </a:pPr>
            <a:endParaRPr lang="ru-RU" sz="2000" smtClean="0"/>
          </a:p>
          <a:p>
            <a:pPr marL="0" indent="0" eaLnBrk="1" hangingPunct="1">
              <a:lnSpc>
                <a:spcPct val="80000"/>
              </a:lnSpc>
              <a:buFont typeface="Wingdings 2" pitchFamily="18" charset="2"/>
              <a:buNone/>
            </a:pPr>
            <a:endParaRPr lang="ru-RU" sz="2000" smtClean="0"/>
          </a:p>
          <a:p>
            <a:pPr marL="0" indent="0" eaLnBrk="1" hangingPunct="1">
              <a:lnSpc>
                <a:spcPct val="80000"/>
              </a:lnSpc>
              <a:buFont typeface="Wingdings 2" pitchFamily="18" charset="2"/>
              <a:buNone/>
            </a:pPr>
            <a:endParaRPr lang="ru-RU" sz="2000" smtClean="0"/>
          </a:p>
          <a:p>
            <a:pPr marL="0" indent="0" eaLnBrk="1" hangingPunct="1">
              <a:lnSpc>
                <a:spcPct val="80000"/>
              </a:lnSpc>
              <a:buFont typeface="Wingdings 2" pitchFamily="18" charset="2"/>
              <a:buNone/>
            </a:pPr>
            <a:endParaRPr lang="ru-RU" sz="2000" smtClean="0"/>
          </a:p>
          <a:p>
            <a:pPr marL="0" indent="0" eaLnBrk="1" hangingPunct="1">
              <a:lnSpc>
                <a:spcPct val="80000"/>
              </a:lnSpc>
              <a:buFont typeface="Wingdings 2" pitchFamily="18" charset="2"/>
              <a:buNone/>
            </a:pPr>
            <a:endParaRPr lang="ru-RU" sz="2000" smtClean="0"/>
          </a:p>
        </p:txBody>
      </p:sp>
      <p:pic>
        <p:nvPicPr>
          <p:cNvPr id="18435" name="Рисунок 3" descr="отчет на мобилу.png"/>
          <p:cNvPicPr>
            <a:picLocks noChangeAspect="1"/>
          </p:cNvPicPr>
          <p:nvPr/>
        </p:nvPicPr>
        <p:blipFill>
          <a:blip r:embed="rId2"/>
          <a:srcRect/>
          <a:stretch>
            <a:fillRect/>
          </a:stretch>
        </p:blipFill>
        <p:spPr bwMode="auto">
          <a:xfrm>
            <a:off x="0" y="4500563"/>
            <a:ext cx="9144000" cy="235743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eaLnBrk="1" fontAlgn="auto" hangingPunct="1">
              <a:spcAft>
                <a:spcPts val="0"/>
              </a:spcAft>
              <a:defRPr/>
            </a:pPr>
            <a:r>
              <a:rPr lang="ru-RU" dirty="0" smtClean="0"/>
              <a:t>ДОМ  МИЛЫЙ ДОМ</a:t>
            </a:r>
            <a:endParaRPr lang="ru-RU" dirty="0"/>
          </a:p>
        </p:txBody>
      </p:sp>
      <p:sp>
        <p:nvSpPr>
          <p:cNvPr id="3" name="Содержимое 2"/>
          <p:cNvSpPr>
            <a:spLocks noGrp="1"/>
          </p:cNvSpPr>
          <p:nvPr>
            <p:ph idx="1"/>
          </p:nvPr>
        </p:nvSpPr>
        <p:spPr>
          <a:xfrm>
            <a:off x="457200" y="1557338"/>
            <a:ext cx="8686800" cy="5018087"/>
          </a:xfrm>
        </p:spPr>
        <p:txBody>
          <a:bodyPr>
            <a:normAutofit/>
          </a:bodyPr>
          <a:lstStyle/>
          <a:p>
            <a:pPr marL="0" indent="0" eaLnBrk="1" hangingPunct="1">
              <a:lnSpc>
                <a:spcPct val="95000"/>
              </a:lnSpc>
              <a:spcBef>
                <a:spcPct val="0"/>
              </a:spcBef>
              <a:buFont typeface="Wingdings 2" pitchFamily="18" charset="2"/>
              <a:buNone/>
            </a:pPr>
            <a:r>
              <a:rPr lang="ru-RU" sz="1900" smtClean="0"/>
              <a:t>    Вот и настала долгожданная встреча!</a:t>
            </a:r>
          </a:p>
          <a:p>
            <a:pPr marL="0" indent="0" eaLnBrk="1" hangingPunct="1">
              <a:lnSpc>
                <a:spcPct val="95000"/>
              </a:lnSpc>
              <a:spcBef>
                <a:spcPct val="0"/>
              </a:spcBef>
              <a:buFont typeface="Wingdings 2" pitchFamily="18" charset="2"/>
              <a:buNone/>
            </a:pPr>
            <a:r>
              <a:rPr lang="ru-RU" sz="1900" smtClean="0"/>
              <a:t>Ивановы выехали с аэропорта в сторону </a:t>
            </a:r>
          </a:p>
          <a:p>
            <a:pPr marL="0" indent="0" eaLnBrk="1" hangingPunct="1">
              <a:lnSpc>
                <a:spcPct val="95000"/>
              </a:lnSpc>
              <a:spcBef>
                <a:spcPct val="0"/>
              </a:spcBef>
              <a:buFont typeface="Wingdings 2" pitchFamily="18" charset="2"/>
              <a:buNone/>
            </a:pPr>
            <a:r>
              <a:rPr lang="ru-RU" sz="1900" smtClean="0"/>
              <a:t>дома. После дальней дороги семья решила </a:t>
            </a:r>
          </a:p>
          <a:p>
            <a:pPr marL="0" indent="0" eaLnBrk="1" hangingPunct="1">
              <a:lnSpc>
                <a:spcPct val="95000"/>
              </a:lnSpc>
              <a:spcBef>
                <a:spcPct val="0"/>
              </a:spcBef>
              <a:buFont typeface="Wingdings 2" pitchFamily="18" charset="2"/>
              <a:buNone/>
            </a:pPr>
            <a:r>
              <a:rPr lang="ru-RU" sz="1900" smtClean="0"/>
              <a:t>погреться в парилочке -папа оповестил об </a:t>
            </a:r>
          </a:p>
          <a:p>
            <a:pPr marL="0" indent="0" eaLnBrk="1" hangingPunct="1">
              <a:lnSpc>
                <a:spcPct val="95000"/>
              </a:lnSpc>
              <a:spcBef>
                <a:spcPct val="0"/>
              </a:spcBef>
              <a:buFont typeface="Wingdings 2" pitchFamily="18" charset="2"/>
              <a:buNone/>
            </a:pPr>
            <a:r>
              <a:rPr lang="ru-RU" sz="1900" smtClean="0"/>
              <a:t>этом умную системудома еще перед </a:t>
            </a:r>
          </a:p>
          <a:p>
            <a:pPr marL="0" indent="0" eaLnBrk="1" hangingPunct="1">
              <a:lnSpc>
                <a:spcPct val="95000"/>
              </a:lnSpc>
              <a:spcBef>
                <a:spcPct val="0"/>
              </a:spcBef>
              <a:buFont typeface="Wingdings 2" pitchFamily="18" charset="2"/>
              <a:buNone/>
            </a:pPr>
            <a:r>
              <a:rPr lang="ru-RU" sz="1900" smtClean="0"/>
              <a:t>посадкой, в самолете. Банька уже </a:t>
            </a:r>
          </a:p>
          <a:p>
            <a:pPr marL="0" indent="0" eaLnBrk="1" hangingPunct="1">
              <a:lnSpc>
                <a:spcPct val="95000"/>
              </a:lnSpc>
              <a:spcBef>
                <a:spcPct val="0"/>
              </a:spcBef>
              <a:buFont typeface="Wingdings 2" pitchFamily="18" charset="2"/>
              <a:buNone/>
            </a:pPr>
            <a:r>
              <a:rPr lang="ru-RU" sz="1900" smtClean="0"/>
              <a:t>разогрелась, кондиционеры проветрили </a:t>
            </a:r>
          </a:p>
          <a:p>
            <a:pPr marL="0" indent="0" eaLnBrk="1" hangingPunct="1">
              <a:lnSpc>
                <a:spcPct val="95000"/>
              </a:lnSpc>
              <a:spcBef>
                <a:spcPct val="0"/>
              </a:spcBef>
              <a:buFont typeface="Wingdings 2" pitchFamily="18" charset="2"/>
              <a:buNone/>
            </a:pPr>
            <a:r>
              <a:rPr lang="ru-RU" sz="1900" smtClean="0"/>
              <a:t>дом, система отопления от регулировала </a:t>
            </a:r>
          </a:p>
          <a:p>
            <a:pPr marL="0" indent="0" eaLnBrk="1" hangingPunct="1">
              <a:lnSpc>
                <a:spcPct val="95000"/>
              </a:lnSpc>
              <a:spcBef>
                <a:spcPct val="0"/>
              </a:spcBef>
              <a:buFont typeface="Wingdings 2" pitchFamily="18" charset="2"/>
              <a:buNone/>
            </a:pPr>
            <a:r>
              <a:rPr lang="ru-RU" sz="1900" smtClean="0"/>
              <a:t>комфортную температуру в 25 градусов.</a:t>
            </a:r>
          </a:p>
          <a:p>
            <a:pPr marL="0" indent="0" eaLnBrk="1" hangingPunct="1">
              <a:lnSpc>
                <a:spcPct val="95000"/>
              </a:lnSpc>
              <a:spcBef>
                <a:spcPct val="0"/>
              </a:spcBef>
              <a:buFont typeface="Wingdings 2" pitchFamily="18" charset="2"/>
              <a:buNone/>
            </a:pPr>
            <a:r>
              <a:rPr lang="ru-RU" sz="1900" smtClean="0"/>
              <a:t>    Вот он - родной поселок! Поворот, еще поворот и вот показался милый дом. Умная система тут же включила уличное освещение, открыла двери гаража. Поставив автомобиль, семья, уставшая от перелета, но довольная, отправилась по освещенной тропинки в дом. Все зашли в прихожую, а свет на улице погас и передал эстафету  внутреннему освещению. На этом оставим семью отдыхать до утра. Погревшись в сауне, разморившись, в этот вечер все моментально уснули.  Лишь система контроля за домом, как всегда, несла свою вахту, оберегая покой и создавая комфорт.</a:t>
            </a:r>
          </a:p>
          <a:p>
            <a:pPr marL="0" indent="0" eaLnBrk="1" hangingPunct="1"/>
            <a:endParaRPr lang="ru-RU" sz="1900" smtClean="0"/>
          </a:p>
        </p:txBody>
      </p:sp>
      <p:pic>
        <p:nvPicPr>
          <p:cNvPr id="19459" name="Рисунок 3" descr="освещение двора.jpg"/>
          <p:cNvPicPr>
            <a:picLocks noChangeAspect="1"/>
          </p:cNvPicPr>
          <p:nvPr/>
        </p:nvPicPr>
        <p:blipFill>
          <a:blip r:embed="rId2"/>
          <a:srcRect/>
          <a:stretch>
            <a:fillRect/>
          </a:stretch>
        </p:blipFill>
        <p:spPr bwMode="auto">
          <a:xfrm>
            <a:off x="5143500" y="1341438"/>
            <a:ext cx="3914775" cy="27146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95263"/>
            <a:ext cx="8686800" cy="838200"/>
          </a:xfrm>
        </p:spPr>
        <p:txBody>
          <a:bodyPr/>
          <a:lstStyle/>
          <a:p>
            <a:pPr algn="ctr" eaLnBrk="1" fontAlgn="auto" hangingPunct="1">
              <a:spcAft>
                <a:spcPts val="0"/>
              </a:spcAft>
              <a:defRPr/>
            </a:pPr>
            <a:r>
              <a:rPr lang="ru-RU" dirty="0" smtClean="0"/>
              <a:t>Утро в доме </a:t>
            </a:r>
            <a:endParaRPr lang="ru-RU" dirty="0"/>
          </a:p>
        </p:txBody>
      </p:sp>
      <p:sp>
        <p:nvSpPr>
          <p:cNvPr id="3" name="Содержимое 2"/>
          <p:cNvSpPr>
            <a:spLocks noGrp="1"/>
          </p:cNvSpPr>
          <p:nvPr>
            <p:ph idx="1"/>
          </p:nvPr>
        </p:nvSpPr>
        <p:spPr>
          <a:xfrm>
            <a:off x="304800" y="1554163"/>
            <a:ext cx="8686800" cy="5303837"/>
          </a:xfrm>
        </p:spPr>
        <p:txBody>
          <a:bodyPr>
            <a:normAutofit/>
          </a:bodyPr>
          <a:lstStyle/>
          <a:p>
            <a:pPr marL="0" indent="0" eaLnBrk="1" hangingPunct="1">
              <a:lnSpc>
                <a:spcPct val="80000"/>
              </a:lnSpc>
            </a:pPr>
            <a:endParaRPr lang="ru-RU" sz="2200" smtClean="0"/>
          </a:p>
          <a:p>
            <a:pPr marL="0" indent="0" eaLnBrk="1" hangingPunct="1">
              <a:lnSpc>
                <a:spcPct val="80000"/>
              </a:lnSpc>
            </a:pPr>
            <a:endParaRPr lang="ru-RU" sz="2200" smtClean="0"/>
          </a:p>
          <a:p>
            <a:pPr marL="0" indent="0" eaLnBrk="1" hangingPunct="1">
              <a:lnSpc>
                <a:spcPct val="80000"/>
              </a:lnSpc>
            </a:pPr>
            <a:endParaRPr lang="ru-RU" sz="2200" smtClean="0"/>
          </a:p>
          <a:p>
            <a:pPr marL="0" indent="0" eaLnBrk="1" hangingPunct="1">
              <a:lnSpc>
                <a:spcPct val="80000"/>
              </a:lnSpc>
            </a:pPr>
            <a:endParaRPr lang="ru-RU" sz="2200" smtClean="0"/>
          </a:p>
          <a:p>
            <a:pPr marL="0" indent="0" eaLnBrk="1" hangingPunct="1">
              <a:lnSpc>
                <a:spcPct val="80000"/>
              </a:lnSpc>
            </a:pPr>
            <a:endParaRPr lang="ru-RU" sz="2200" smtClean="0"/>
          </a:p>
          <a:p>
            <a:pPr marL="0" indent="0" eaLnBrk="1" hangingPunct="1">
              <a:lnSpc>
                <a:spcPct val="80000"/>
              </a:lnSpc>
            </a:pPr>
            <a:endParaRPr lang="ru-RU" sz="2200" smtClean="0"/>
          </a:p>
          <a:p>
            <a:pPr marL="0" indent="0" eaLnBrk="1" hangingPunct="1">
              <a:lnSpc>
                <a:spcPct val="80000"/>
              </a:lnSpc>
            </a:pPr>
            <a:endParaRPr lang="ru-RU" sz="2200" smtClean="0"/>
          </a:p>
          <a:p>
            <a:pPr marL="0" indent="0" eaLnBrk="1" hangingPunct="1">
              <a:lnSpc>
                <a:spcPct val="80000"/>
              </a:lnSpc>
            </a:pPr>
            <a:endParaRPr lang="ru-RU" sz="2200" smtClean="0"/>
          </a:p>
          <a:p>
            <a:pPr marL="0" indent="0" eaLnBrk="1" hangingPunct="1">
              <a:spcBef>
                <a:spcPct val="0"/>
              </a:spcBef>
              <a:buFont typeface="Wingdings 2" pitchFamily="18" charset="2"/>
              <a:buNone/>
            </a:pPr>
            <a:r>
              <a:rPr lang="ru-RU" sz="2000" smtClean="0"/>
              <a:t>     В 10 часов утра первыми проснулись родители. Папа Андрей протянул руку и нажал кнопочку на пульте, в спальне открылись жалюзи и утреннее солнышко проникло в комнату, осветив довольные лица родителей. Заиграла музыка, под нее взрослые каждое утро делали зарядку. </a:t>
            </a:r>
          </a:p>
          <a:p>
            <a:pPr marL="0" indent="0" eaLnBrk="1" hangingPunct="1">
              <a:spcBef>
                <a:spcPct val="0"/>
              </a:spcBef>
              <a:buFont typeface="Wingdings 2" pitchFamily="18" charset="2"/>
              <a:buNone/>
            </a:pPr>
            <a:r>
              <a:rPr lang="ru-RU" sz="2000" smtClean="0"/>
              <a:t>     Завершив утренние процедуры, все отправились на кухню, где их уже ждал горячий кофе и тосты. К ним присоединились дети. Позавтракав, каждый занялся своим делом .</a:t>
            </a:r>
          </a:p>
        </p:txBody>
      </p:sp>
      <p:pic>
        <p:nvPicPr>
          <p:cNvPr id="20483" name="Рисунок 3" descr="спальня.jpg"/>
          <p:cNvPicPr>
            <a:picLocks noChangeAspect="1"/>
          </p:cNvPicPr>
          <p:nvPr/>
        </p:nvPicPr>
        <p:blipFill>
          <a:blip r:embed="rId2"/>
          <a:srcRect/>
          <a:stretch>
            <a:fillRect/>
          </a:stretch>
        </p:blipFill>
        <p:spPr bwMode="auto">
          <a:xfrm>
            <a:off x="0" y="1071563"/>
            <a:ext cx="9144000" cy="307181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857892"/>
            <a:ext cx="9144000" cy="1000108"/>
          </a:xfrm>
        </p:spPr>
        <p:txBody>
          <a:bodyPr/>
          <a:lstStyle/>
          <a:p>
            <a:pPr algn="ctr" eaLnBrk="1" fontAlgn="auto" hangingPunct="1">
              <a:spcAft>
                <a:spcPts val="0"/>
              </a:spcAft>
              <a:defRPr/>
            </a:pPr>
            <a:r>
              <a:rPr lang="ru-RU" dirty="0" smtClean="0"/>
              <a:t>День родителей</a:t>
            </a:r>
            <a:endParaRPr lang="ru-RU" dirty="0"/>
          </a:p>
        </p:txBody>
      </p:sp>
      <p:sp>
        <p:nvSpPr>
          <p:cNvPr id="3" name="Текст 2"/>
          <p:cNvSpPr>
            <a:spLocks noGrp="1"/>
          </p:cNvSpPr>
          <p:nvPr>
            <p:ph type="body" idx="1"/>
          </p:nvPr>
        </p:nvSpPr>
        <p:spPr>
          <a:xfrm>
            <a:off x="0" y="0"/>
            <a:ext cx="4572000" cy="1928813"/>
          </a:xfrm>
        </p:spPr>
        <p:txBody>
          <a:bodyPr>
            <a:normAutofit/>
          </a:bodyPr>
          <a:lstStyle/>
          <a:p>
            <a:pPr eaLnBrk="1" fontAlgn="auto" hangingPunct="1">
              <a:spcAft>
                <a:spcPts val="0"/>
              </a:spcAft>
              <a:buFont typeface="Wingdings 2"/>
              <a:buNone/>
              <a:defRPr/>
            </a:pPr>
            <a:endParaRPr lang="ru-RU" dirty="0"/>
          </a:p>
        </p:txBody>
      </p:sp>
      <p:sp>
        <p:nvSpPr>
          <p:cNvPr id="4" name="Текст 3"/>
          <p:cNvSpPr>
            <a:spLocks noGrp="1"/>
          </p:cNvSpPr>
          <p:nvPr>
            <p:ph type="body" sz="half" idx="3"/>
          </p:nvPr>
        </p:nvSpPr>
        <p:spPr>
          <a:xfrm>
            <a:off x="4645025" y="214313"/>
            <a:ext cx="4292600" cy="1714500"/>
          </a:xfrm>
        </p:spPr>
        <p:txBody>
          <a:bodyPr>
            <a:normAutofit/>
          </a:bodyPr>
          <a:lstStyle/>
          <a:p>
            <a:pPr eaLnBrk="1" fontAlgn="auto" hangingPunct="1">
              <a:spcAft>
                <a:spcPts val="0"/>
              </a:spcAft>
              <a:buFont typeface="Wingdings 2"/>
              <a:buNone/>
              <a:defRPr/>
            </a:pPr>
            <a:endParaRPr lang="ru-RU" dirty="0"/>
          </a:p>
        </p:txBody>
      </p:sp>
      <p:sp>
        <p:nvSpPr>
          <p:cNvPr id="5" name="Содержимое 4"/>
          <p:cNvSpPr>
            <a:spLocks noGrp="1"/>
          </p:cNvSpPr>
          <p:nvPr>
            <p:ph sz="quarter" idx="2"/>
          </p:nvPr>
        </p:nvSpPr>
        <p:spPr>
          <a:xfrm>
            <a:off x="280988" y="1481138"/>
            <a:ext cx="4291012" cy="4756150"/>
          </a:xfrm>
        </p:spPr>
        <p:txBody>
          <a:bodyPr>
            <a:normAutofit/>
          </a:bodyPr>
          <a:lstStyle/>
          <a:p>
            <a:pPr marL="0" indent="0" eaLnBrk="1" hangingPunct="1">
              <a:lnSpc>
                <a:spcPct val="80000"/>
              </a:lnSpc>
            </a:pPr>
            <a:endParaRPr lang="ru-RU" sz="2000" smtClean="0"/>
          </a:p>
          <a:p>
            <a:pPr marL="0" indent="0" eaLnBrk="1" hangingPunct="1">
              <a:lnSpc>
                <a:spcPct val="80000"/>
              </a:lnSpc>
            </a:pPr>
            <a:endParaRPr lang="ru-RU" sz="2000" smtClean="0"/>
          </a:p>
          <a:p>
            <a:pPr marL="0" indent="0" eaLnBrk="1" hangingPunct="1">
              <a:lnSpc>
                <a:spcPct val="80000"/>
              </a:lnSpc>
            </a:pPr>
            <a:endParaRPr lang="ru-RU" sz="2000" smtClean="0"/>
          </a:p>
          <a:p>
            <a:pPr marL="0" indent="0" eaLnBrk="1" hangingPunct="1">
              <a:spcBef>
                <a:spcPct val="0"/>
              </a:spcBef>
              <a:buFont typeface="Wingdings 2" pitchFamily="18" charset="2"/>
              <a:buNone/>
            </a:pPr>
            <a:r>
              <a:rPr lang="ru-RU" sz="2000" smtClean="0"/>
              <a:t>     Мама Анжела принялась  готовить обед - курочку в духовке. Вместе с ней за работу  взялась система вытяжки над плитой. Датчики дыма насторожились, принюхиваясь к запахам. Конечно, мама Анжела никогда не забывала про плиту, но дом все-таки на всякий случай не заметно для мамы (чтобы не обидеть) контролировал состояние плиты, включенность утюга, задымленность, утечку газа.</a:t>
            </a:r>
          </a:p>
          <a:p>
            <a:pPr marL="0" indent="0" eaLnBrk="1" hangingPunct="1">
              <a:lnSpc>
                <a:spcPct val="80000"/>
              </a:lnSpc>
            </a:pPr>
            <a:endParaRPr lang="ru-RU" sz="2000" smtClean="0"/>
          </a:p>
        </p:txBody>
      </p:sp>
      <p:sp>
        <p:nvSpPr>
          <p:cNvPr id="6" name="Содержимое 5"/>
          <p:cNvSpPr>
            <a:spLocks noGrp="1"/>
          </p:cNvSpPr>
          <p:nvPr>
            <p:ph sz="quarter" idx="4"/>
          </p:nvPr>
        </p:nvSpPr>
        <p:spPr>
          <a:xfrm>
            <a:off x="4648200" y="1571625"/>
            <a:ext cx="4289425" cy="4429125"/>
          </a:xfrm>
        </p:spPr>
        <p:txBody>
          <a:bodyPr>
            <a:normAutofit/>
          </a:bodyPr>
          <a:lstStyle/>
          <a:p>
            <a:pPr marL="0" indent="0" eaLnBrk="1" hangingPunct="1">
              <a:lnSpc>
                <a:spcPct val="90000"/>
              </a:lnSpc>
            </a:pPr>
            <a:endParaRPr lang="ru-RU" sz="2000" smtClean="0"/>
          </a:p>
          <a:p>
            <a:pPr marL="0" indent="0" eaLnBrk="1" hangingPunct="1">
              <a:lnSpc>
                <a:spcPct val="90000"/>
              </a:lnSpc>
            </a:pPr>
            <a:endParaRPr lang="ru-RU" sz="2000" smtClean="0"/>
          </a:p>
          <a:p>
            <a:pPr marL="0" indent="0" eaLnBrk="1" hangingPunct="1">
              <a:buFont typeface="Wingdings 2" pitchFamily="18" charset="2"/>
              <a:buNone/>
            </a:pPr>
            <a:r>
              <a:rPr lang="ru-RU" sz="2000" smtClean="0"/>
              <a:t>    Папа Андрей отправился во двор осмотреть хозяйство. Он знал, что все в порядке:</a:t>
            </a:r>
          </a:p>
          <a:p>
            <a:pPr marL="0" indent="0" eaLnBrk="1" hangingPunct="1">
              <a:buFontTx/>
              <a:buNone/>
            </a:pPr>
            <a:r>
              <a:rPr lang="ru-RU" sz="2000" smtClean="0"/>
              <a:t>- Септик отчитался о том, что наполнен меньше чем на половину. - - Котлы стабильно обогревали дом. </a:t>
            </a:r>
          </a:p>
          <a:p>
            <a:pPr marL="0" indent="0" eaLnBrk="1" hangingPunct="1">
              <a:buFontTx/>
              <a:buNone/>
            </a:pPr>
            <a:r>
              <a:rPr lang="ru-RU" sz="2000" smtClean="0"/>
              <a:t>- Видеокамеры в порядке, ведь он периодически просматривал их даже на отдыхе. Но пройтись по лужайке, оглядеть хозяйство, было приятно, и папа Андрей не упускал такой возможности</a:t>
            </a:r>
          </a:p>
        </p:txBody>
      </p:sp>
      <p:pic>
        <p:nvPicPr>
          <p:cNvPr id="21510" name="Рисунок 6" descr="ГОТОВКА НА КУХ.png"/>
          <p:cNvPicPr>
            <a:picLocks noChangeAspect="1"/>
          </p:cNvPicPr>
          <p:nvPr/>
        </p:nvPicPr>
        <p:blipFill>
          <a:blip r:embed="rId2"/>
          <a:srcRect/>
          <a:stretch>
            <a:fillRect/>
          </a:stretch>
        </p:blipFill>
        <p:spPr bwMode="auto">
          <a:xfrm>
            <a:off x="142875" y="0"/>
            <a:ext cx="4214813" cy="2214563"/>
          </a:xfrm>
          <a:prstGeom prst="rect">
            <a:avLst/>
          </a:prstGeom>
          <a:noFill/>
          <a:ln w="9525">
            <a:noFill/>
            <a:miter lim="800000"/>
            <a:headEnd/>
            <a:tailEnd/>
          </a:ln>
        </p:spPr>
      </p:pic>
      <p:pic>
        <p:nvPicPr>
          <p:cNvPr id="21511" name="Рисунок 7" descr="лужайка.jpg"/>
          <p:cNvPicPr>
            <a:picLocks noChangeAspect="1"/>
          </p:cNvPicPr>
          <p:nvPr/>
        </p:nvPicPr>
        <p:blipFill>
          <a:blip r:embed="rId3"/>
          <a:srcRect/>
          <a:stretch>
            <a:fillRect/>
          </a:stretch>
        </p:blipFill>
        <p:spPr bwMode="auto">
          <a:xfrm>
            <a:off x="4714875" y="0"/>
            <a:ext cx="3857625" cy="22225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891</TotalTime>
  <Words>994</Words>
  <PresentationFormat>Экран (4:3)</PresentationFormat>
  <Paragraphs>130</Paragraphs>
  <Slides>12</Slides>
  <Notes>0</Notes>
  <HiddenSlides>0</HiddenSlides>
  <MMClips>0</MMClips>
  <ScaleCrop>false</ScaleCrop>
  <HeadingPairs>
    <vt:vector size="6" baseType="variant">
      <vt:variant>
        <vt:lpstr>Использованные шрифты</vt:lpstr>
      </vt:variant>
      <vt:variant>
        <vt:i4>5</vt:i4>
      </vt:variant>
      <vt:variant>
        <vt:lpstr>Шаблон оформления</vt:lpstr>
      </vt:variant>
      <vt:variant>
        <vt:i4>9</vt:i4>
      </vt:variant>
      <vt:variant>
        <vt:lpstr>Заголовки слайдов</vt:lpstr>
      </vt:variant>
      <vt:variant>
        <vt:i4>12</vt:i4>
      </vt:variant>
    </vt:vector>
  </HeadingPairs>
  <TitlesOfParts>
    <vt:vector size="26" baseType="lpstr">
      <vt:lpstr>Arial</vt:lpstr>
      <vt:lpstr>Franklin Gothic Medium</vt:lpstr>
      <vt:lpstr>Franklin Gothic Book</vt:lpstr>
      <vt:lpstr>Wingdings 2</vt:lpstr>
      <vt:lpstr>Calibri</vt:lpstr>
      <vt:lpstr>Трек</vt:lpstr>
      <vt:lpstr>Трек</vt:lpstr>
      <vt:lpstr>Трек</vt:lpstr>
      <vt:lpstr>Трек</vt:lpstr>
      <vt:lpstr>Трек</vt:lpstr>
      <vt:lpstr>Трек</vt:lpstr>
      <vt:lpstr>Трек</vt:lpstr>
      <vt:lpstr>Трек</vt:lpstr>
      <vt:lpstr>Трек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Наш дом</dc:title>
  <dc:creator>ЭлПром</dc:creator>
  <cp:lastModifiedBy>NAGIBATOR</cp:lastModifiedBy>
  <cp:revision>64</cp:revision>
  <dcterms:created xsi:type="dcterms:W3CDTF">2018-02-03T11:03:13Z</dcterms:created>
  <dcterms:modified xsi:type="dcterms:W3CDTF">2018-05-04T13:23:05Z</dcterms:modified>
</cp:coreProperties>
</file>