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4F7"/>
    <a:srgbClr val="E4FB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8" autoAdjust="0"/>
    <p:restoredTop sz="94660"/>
  </p:normalViewPr>
  <p:slideViewPr>
    <p:cSldViewPr>
      <p:cViewPr varScale="1">
        <p:scale>
          <a:sx n="68" d="100"/>
          <a:sy n="68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46CA-BB87-42AB-9BD0-120C3D131A2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4070-8206-4EB8-B048-5C3B4113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886728" cy="15001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Салон красоты «Счастье» 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6006"/>
          </a:xfrm>
        </p:spPr>
        <p:txBody>
          <a:bodyPr>
            <a:normAutofit fontScale="92500" lnSpcReduction="20000"/>
          </a:bodyPr>
          <a:lstStyle/>
          <a:p>
            <a:endParaRPr lang="ru-RU" sz="2800" i="1" dirty="0" smtClean="0">
              <a:solidFill>
                <a:schemeClr val="tx2"/>
              </a:solidFill>
            </a:endParaRPr>
          </a:p>
          <a:p>
            <a:endParaRPr lang="ru-RU" sz="2800" i="1" dirty="0">
              <a:solidFill>
                <a:schemeClr val="tx2"/>
              </a:solidFill>
            </a:endParaRPr>
          </a:p>
          <a:p>
            <a:endParaRPr lang="ru-RU" sz="2800" i="1" dirty="0" smtClean="0">
              <a:solidFill>
                <a:schemeClr val="tx2"/>
              </a:solidFill>
            </a:endParaRPr>
          </a:p>
          <a:p>
            <a:r>
              <a:rPr lang="ru-RU" sz="2800" i="1" dirty="0" smtClean="0">
                <a:solidFill>
                  <a:schemeClr val="tx2"/>
                </a:solidFill>
              </a:rPr>
              <a:t>м. Академическая, ул. Бутлерова, д. 40</a:t>
            </a:r>
          </a:p>
          <a:p>
            <a:r>
              <a:rPr lang="ru-RU" sz="2800" i="1" dirty="0" smtClean="0">
                <a:solidFill>
                  <a:schemeClr val="tx2"/>
                </a:solidFill>
              </a:rPr>
              <a:t>телефон +7(812)-448-68-18</a:t>
            </a:r>
            <a:endParaRPr lang="ru-RU" sz="28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58d22cc1d0c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5" y="1428736"/>
            <a:ext cx="8168251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Мы всегда рады Вам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00307"/>
            <a:ext cx="8229600" cy="350046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График </a:t>
            </a:r>
            <a:r>
              <a:rPr lang="ru-RU" dirty="0" smtClean="0">
                <a:solidFill>
                  <a:srgbClr val="0070C0"/>
                </a:solidFill>
              </a:rPr>
              <a:t>работы:  понедельник 11-21.00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вторник – воскресенье 10.00- 21.00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Fotolia_34906818_Subscription_Monthly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142984"/>
            <a:ext cx="4500594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Парикмахерский зал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000372"/>
            <a:ext cx="5357850" cy="34568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Маникюр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481129857-612x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857604"/>
            <a:ext cx="3429024" cy="30003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Педикюр </a:t>
            </a:r>
            <a:endParaRPr lang="ru-RU" dirty="0"/>
          </a:p>
        </p:txBody>
      </p:sp>
      <p:pic>
        <p:nvPicPr>
          <p:cNvPr id="4" name="Содержимое 3" descr="481129857-612x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3116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Косметология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481129857-612x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667500" cy="4438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9"/>
            <a:ext cx="7886728" cy="22860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Массаж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481129857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00372"/>
            <a:ext cx="5500726" cy="3314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Дневной и вечерний макияж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makeu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786058"/>
            <a:ext cx="5143536" cy="31908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Отзывы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643050"/>
            <a:ext cx="6400816" cy="44831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посетила Счастье на Бутлерова. Попала к мастеру Елене на вечернюю прическу и макияж. Хотела бы выразить благодарность лично Елене за профессионализм, услышала и исполнила все мои пожелания, дала пару дельных советов. Цена услуг полностью соответствует качеству, руководству салона советую держаться </a:t>
            </a:r>
            <a:r>
              <a:rPr lang="ru-RU" dirty="0" err="1"/>
              <a:t>затаких</a:t>
            </a:r>
            <a:r>
              <a:rPr lang="ru-RU" dirty="0"/>
              <a:t> профессионалов как Елена, ведь именно они и формируют лицо заведения!</a:t>
            </a:r>
          </a:p>
          <a:p>
            <a:r>
              <a:rPr lang="ru-RU" dirty="0"/>
              <a:t>P.S. прическа и макияж продержались до последнего и даже больше, не смотря на достаточно сильный ветер в этот день и море слёз свойственных подружкам невесты)))</a:t>
            </a:r>
          </a:p>
          <a:p>
            <a:endParaRPr lang="ru-RU" dirty="0"/>
          </a:p>
        </p:txBody>
      </p:sp>
      <p:pic>
        <p:nvPicPr>
          <p:cNvPr id="4" name="Рисунок 3" descr="mujer-silla-casa_23-21476375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2357422" cy="23236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Приходите всей семьёй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Детская </a:t>
            </a:r>
            <a:r>
              <a:rPr lang="ru-RU" dirty="0" smtClean="0">
                <a:solidFill>
                  <a:srgbClr val="0070C0"/>
                </a:solidFill>
              </a:rPr>
              <a:t>комната непременно понравится малышам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AC-718x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00174"/>
            <a:ext cx="5991243" cy="3141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143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Салон красоты «Счастье» </vt:lpstr>
      <vt:lpstr>Парикмахерский зал</vt:lpstr>
      <vt:lpstr>Маникюр </vt:lpstr>
      <vt:lpstr>Педикюр </vt:lpstr>
      <vt:lpstr>Косметология </vt:lpstr>
      <vt:lpstr>Массаж </vt:lpstr>
      <vt:lpstr>Дневной и вечерний макияж </vt:lpstr>
      <vt:lpstr>Отзывы </vt:lpstr>
      <vt:lpstr>Приходите всей семьёй</vt:lpstr>
      <vt:lpstr>Мы всегда рады Вам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Салон красоты «Счастье» </dc:title>
  <dc:creator>Спандж боб</dc:creator>
  <cp:lastModifiedBy>Спандж боб</cp:lastModifiedBy>
  <cp:revision>6</cp:revision>
  <dcterms:created xsi:type="dcterms:W3CDTF">2018-12-18T17:33:50Z</dcterms:created>
  <dcterms:modified xsi:type="dcterms:W3CDTF">2018-12-19T14:34:21Z</dcterms:modified>
</cp:coreProperties>
</file>