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89A9A-4B8A-476E-8A6F-440B4F9F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1EFD35-911D-424C-ACCA-DA4627F70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0BD71-0734-4C9D-A236-83379C63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C018A-86C0-4936-A44D-2FEC7232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32BAA-9B49-4385-92E7-B4C22E60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0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71208-44A1-42E2-886A-459961BC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969BE4-E9CD-48D8-9873-B85101EC1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CCFE5-F4D0-41E8-9CEC-2FABF912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9D1CA-8069-4017-B67B-36908EA9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137FA-AD21-4295-91C9-18A09590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5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E88702-1958-424B-8ECB-3A8528E0B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3AD81-32FA-4568-859D-EE64D5D5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91163-6EAA-4074-94BC-602C8F8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D56C8-78BC-476E-82CA-23E851BA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EB9FC-3ACD-4C8C-A0DC-90A07E79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5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136B7-DB58-4948-BD99-353F0E83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5DD20-AB53-482C-9C5A-038D0DE6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D41FC-0B18-46D0-926C-ADD11C80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E2DE1-8311-404B-B0D7-08C4DFC3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248A5-0592-4035-A534-C750EB6C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4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5CD60-F91C-4D14-B4D2-DAA27655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562B63-9F58-4FD5-9417-27A8550A4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114BC-BEE7-499C-B133-BA1C9CB8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F7947-3633-484C-AD47-7B5EE4A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83E54-6FDE-4F73-ABD3-96DF43E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9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26571-3528-4E5D-9204-4443E52A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F2C9C-1350-4279-94CC-73A79201A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16B0A7-3AFD-4B02-B8AA-66D404BAC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438F8-F8B6-4D38-84CE-71473817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1815C4-DDB8-4F91-8180-861E6125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8C838-84EE-4417-A11E-563F625D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2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8AB56-2048-4CD9-B8F5-391F4A08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09C27-A506-4CF1-9BCF-AFE19D77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F635D-DCF7-4581-90F0-33477B690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C427E6-33D3-4E84-9D40-0757967A9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B44A1A-360A-4298-85D5-42686E399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00CF5F-4D3C-41CC-8E92-B0D83164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705E1D-FF05-4528-930F-0E63FCE4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2C968C-B614-4CD1-AE7E-B528EC28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1E228-C2DC-4B86-9FE8-07FD1D7D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DB7525-6E6F-4F8F-B41F-E985D8CC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9D29D0-D3ED-4918-AF9D-C4CD9CA3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2255FD-C4FE-447C-94A9-45CE6C77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3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15B679-EEFE-4532-A4CE-C8B58018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7CB309-74F8-4D28-AEF9-3ACFDEB0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9B5CE3-B4FD-4E12-B7C2-F5550CE5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1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43DB-D81D-4761-8EBF-AE36F09F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E55C7-24DF-4DA5-8E60-EA40AF024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E9B72D-01F0-4539-B1AE-43DE4077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14BE29-7302-4A7E-A216-5ACF1A09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2769A-EBA7-4A4D-968B-531A27D7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85ABA-121B-4E70-85CD-AD08F042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5D8B3-E09B-4120-9409-0A8FEAFB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8F0E87-383A-452B-915E-DFAB7E269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D2B786-106B-4905-B47D-889AF269F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66561E-6358-43B3-BA87-8B7766BF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6E4B4-D269-4AEA-816F-D950E7FC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AED4D9-BD61-4642-AD22-974ADC9A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2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4E3EF-B9F3-4A60-B703-DFBEBADC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9761F-E92A-4188-9C29-B0503214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69AAF-0E4A-4951-A446-034F28065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71E1-AF7D-4D28-887F-96B8E8877972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87BC8-A4F4-4609-910F-D6BC57377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1C45A-B22B-4EF4-B9A1-3D7423974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1DD4-9157-4CB5-A603-1852AE591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E664AD-E886-4565-9845-57A787EF4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0" t="4298" r="10279" b="5095"/>
          <a:stretch/>
        </p:blipFill>
        <p:spPr>
          <a:xfrm>
            <a:off x="1487606" y="300251"/>
            <a:ext cx="9949218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71CF21-9EB0-4F65-9DA3-CE46B975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4" y="1673"/>
            <a:ext cx="12041875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</cp:revision>
  <dcterms:created xsi:type="dcterms:W3CDTF">2019-05-28T08:38:04Z</dcterms:created>
  <dcterms:modified xsi:type="dcterms:W3CDTF">2019-05-28T08:42:24Z</dcterms:modified>
</cp:coreProperties>
</file>