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583" r:id="rId2"/>
    <p:sldId id="598" r:id="rId3"/>
    <p:sldId id="600" r:id="rId4"/>
    <p:sldId id="599" r:id="rId5"/>
    <p:sldId id="597" r:id="rId6"/>
    <p:sldId id="596" r:id="rId7"/>
    <p:sldId id="557" r:id="rId8"/>
    <p:sldId id="592" r:id="rId9"/>
    <p:sldId id="59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 userDrawn="1">
          <p15:clr>
            <a:srgbClr val="A4A3A4"/>
          </p15:clr>
        </p15:guide>
        <p15:guide id="2" pos="3681" userDrawn="1">
          <p15:clr>
            <a:srgbClr val="A4A3A4"/>
          </p15:clr>
        </p15:guide>
        <p15:guide id="3" orient="horz" pos="799" userDrawn="1">
          <p15:clr>
            <a:srgbClr val="A4A3A4"/>
          </p15:clr>
        </p15:guide>
        <p15:guide id="4" orient="horz" pos="1026" userDrawn="1">
          <p15:clr>
            <a:srgbClr val="A4A3A4"/>
          </p15:clr>
        </p15:guide>
        <p15:guide id="5" orient="horz" pos="1253" userDrawn="1">
          <p15:clr>
            <a:srgbClr val="A4A3A4"/>
          </p15:clr>
        </p15:guide>
        <p15:guide id="6" orient="horz" pos="1480" userDrawn="1">
          <p15:clr>
            <a:srgbClr val="A4A3A4"/>
          </p15:clr>
        </p15:guide>
        <p15:guide id="7" orient="horz" pos="1706" userDrawn="1">
          <p15:clr>
            <a:srgbClr val="A4A3A4"/>
          </p15:clr>
        </p15:guide>
        <p15:guide id="8" orient="horz" pos="1933" userDrawn="1">
          <p15:clr>
            <a:srgbClr val="A4A3A4"/>
          </p15:clr>
        </p15:guide>
        <p15:guide id="9" orient="horz" pos="2160" userDrawn="1">
          <p15:clr>
            <a:srgbClr val="A4A3A4"/>
          </p15:clr>
        </p15:guide>
        <p15:guide id="10" orient="horz" pos="238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lashevich" initials="M" lastIdx="0" clrIdx="0"/>
  <p:cmAuthor id="1" name="Семиков Михаил Сергеевич" initials="СМС" lastIdx="10" clrIdx="1">
    <p:extLst>
      <p:ext uri="{19B8F6BF-5375-455C-9EA6-DF929625EA0E}">
        <p15:presenceInfo xmlns:p15="http://schemas.microsoft.com/office/powerpoint/2012/main" userId="S-1-5-21-2979577930-720064577-3974612603-1174" providerId="AD"/>
      </p:ext>
    </p:extLst>
  </p:cmAuthor>
  <p:cmAuthor id="2" name="Малашевич Андрей" initials="МА" lastIdx="4" clrIdx="2">
    <p:extLst>
      <p:ext uri="{19B8F6BF-5375-455C-9EA6-DF929625EA0E}">
        <p15:presenceInfo xmlns:p15="http://schemas.microsoft.com/office/powerpoint/2012/main" userId="Малашевич Андрей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385EAA"/>
    <a:srgbClr val="354896"/>
    <a:srgbClr val="0070C0"/>
    <a:srgbClr val="E1E1E1"/>
    <a:srgbClr val="1C4587"/>
    <a:srgbClr val="9DC3E6"/>
    <a:srgbClr val="0083CB"/>
    <a:srgbClr val="BDD7EE"/>
    <a:srgbClr val="234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6357" autoAdjust="0"/>
  </p:normalViewPr>
  <p:slideViewPr>
    <p:cSldViewPr snapToGrid="0" showGuides="1">
      <p:cViewPr varScale="1">
        <p:scale>
          <a:sx n="88" d="100"/>
          <a:sy n="88" d="100"/>
        </p:scale>
        <p:origin x="606" y="90"/>
      </p:cViewPr>
      <p:guideLst>
        <p:guide orient="horz" pos="572"/>
        <p:guide pos="3681"/>
        <p:guide orient="horz" pos="799"/>
        <p:guide orient="horz" pos="1026"/>
        <p:guide orient="horz" pos="1253"/>
        <p:guide orient="horz" pos="1480"/>
        <p:guide orient="horz" pos="1706"/>
        <p:guide orient="horz" pos="1933"/>
        <p:guide orient="horz" pos="2160"/>
        <p:guide orient="horz" pos="23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5565A-4798-42DB-A069-ED69DF03B46B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28AA7-0CAB-418D-8483-E27663C46D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55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28AA7-0CAB-418D-8483-E27663C46D1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869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28AA7-0CAB-418D-8483-E27663C46D1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05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28AA7-0CAB-418D-8483-E27663C46D1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626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28AA7-0CAB-418D-8483-E27663C46D1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584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28AA7-0CAB-418D-8483-E27663C46D1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85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28AA7-0CAB-418D-8483-E27663C46D1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419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28AA7-0CAB-418D-8483-E27663C46D1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146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28AA7-0CAB-418D-8483-E27663C46D1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743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28AA7-0CAB-418D-8483-E27663C46D1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108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46A97F-C873-4AD3-9885-702A012E7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759282E-7042-4108-B64F-14834F6D0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7EFA4E1-71D5-4D81-B80B-09B03F9B9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A610-F781-4D39-8F65-C1D8D1532468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516F3E6-1445-4C45-8415-314B992F3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6921963-D004-4FAB-BC5A-A676ECAE1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F7E6-E0EC-4766-9FDC-EBC971E45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84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CC5E40-31C0-4F2A-82D0-CD66131F1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AFD7111-DD4E-4472-9658-91403AC1F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F67D7C4-F7D4-40C8-8CCE-131947660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A610-F781-4D39-8F65-C1D8D1532468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7129AC1-F481-4073-B05D-80081030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06993DF-65CC-4C74-B8F9-93623C6B4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F7E6-E0EC-4766-9FDC-EBC971E45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8D507EA-3AA5-407A-959E-1AC5899A3F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4A20FE8-EE4C-4278-BF3D-282885882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2F6A7BA-7E9A-41DD-B8D8-1ED82608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A610-F781-4D39-8F65-C1D8D1532468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D55F69-AF7D-48D9-9EB0-54BE5C5FF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CF765F2-7F76-4F2C-8579-8488E12D3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F7E6-E0EC-4766-9FDC-EBC971E45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64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1C085E-00BC-47E4-9943-D7BCBAC6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690A226-899D-4EA5-8EE0-784072E84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C5E0CDA-8821-42DF-9AE5-31DCE8C5B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A610-F781-4D39-8F65-C1D8D1532468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7FDB24F-9459-4214-B836-E6D5806C7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64818C-8839-4B9F-948F-AC2AE6AF1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F7E6-E0EC-4766-9FDC-EBC971E45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3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B8A767-C1C8-4816-9C68-42C08DF88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4066DB7-98E4-41D8-B76A-758C5B7AB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61C3B82-4BC5-4BE1-B960-C4DDFFAAB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A610-F781-4D39-8F65-C1D8D1532468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3FF6799-EDAC-4D8F-AF98-6504DAB97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64FD3F9-DB08-4277-8C71-8E2821983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F7E6-E0EC-4766-9FDC-EBC971E45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8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02FB17-EAC7-45B6-9101-1DCFA9531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5E1DB8-50CF-4005-87EF-BEE9A15B45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E68CC6B-9C9C-4E5F-B6FE-56BD52DBF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448EA22-DA8E-4624-BC21-DBBA0FA9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A610-F781-4D39-8F65-C1D8D1532468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64F8DDC-16FD-44F5-9E0F-30387F30C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E8FA360-6E84-4328-BFC0-FCDF25D00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F7E6-E0EC-4766-9FDC-EBC971E45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9868EC-C42B-4E9F-9660-B4EC6F1C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4642CBA-0B0B-49EC-B1D7-736DFC57B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252A164-2D5C-447A-BD3A-F840B8CD5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B0DE9F0-2631-4850-A40B-20BA285C3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8096811-BBD1-4D7D-AC7A-5D9770B576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5B305C6-BFE9-472A-844B-36B6D9FAD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A610-F781-4D39-8F65-C1D8D1532468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62B1865-3B51-4891-BA58-12725909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765DD81-405D-4FB0-ACF6-1B0741FC3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F7E6-E0EC-4766-9FDC-EBC971E45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0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84B1C6-2E68-46B8-BD38-8BF2AE07B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10D62B2-A5DB-4D76-B5D2-B9241C4DB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A610-F781-4D39-8F65-C1D8D1532468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7063E28-5654-4F67-ADD4-509E3E788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EBD7614-8106-4FB0-AB5E-598E9BD11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F7E6-E0EC-4766-9FDC-EBC971E45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3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A6D69BC-0618-409F-8A30-FF9A4CB81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A610-F781-4D39-8F65-C1D8D1532468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D8BF445-DB3E-4136-8640-F336DD7E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35BFE15-732D-49D0-B258-CAE85BA05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F7E6-E0EC-4766-9FDC-EBC971E45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8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915249-E559-4ED4-BBA2-D9D30DF4F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3EF10F7-A250-4468-8F05-2C4A99036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FBCF8D4-1A33-4078-96CE-6F9616D9F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B4CDD7A-DE4E-4E67-A1B5-2FD54D89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A610-F781-4D39-8F65-C1D8D1532468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E6F66C5-E235-4966-834E-2579B4A2E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E22E07E-2BC5-4B99-96FA-C0F2DD8D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F7E6-E0EC-4766-9FDC-EBC971E45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4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C5566A-0991-4747-9034-5B493374C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BE753A9-8907-4004-B6A3-07E59F8CED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B4C00E4-44C9-4547-ACB4-CB7A2C855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DC3B15-3743-40B0-B617-7C9717629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A610-F781-4D39-8F65-C1D8D1532468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261EBC3-3358-4485-8E3D-B5856D1F4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978ACA1-D602-4679-AC42-3E836C4A1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F7E6-E0EC-4766-9FDC-EBC971E45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4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AAD846-D996-46A7-A22D-795F07440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448C4A8-A50B-4AED-AAD7-DBDE964AB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93F38A5-DEB7-4EDF-BE95-855CDB53B4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EA610-F781-4D39-8F65-C1D8D1532468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C54079C-3FCB-4AF4-92AB-8EE27448F8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D485823-A78C-47CD-B824-FFE39DB41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EF7E6-E0EC-4766-9FDC-EBC971E45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70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1175;p27">
            <a:extLst>
              <a:ext uri="{FF2B5EF4-FFF2-40B4-BE49-F238E27FC236}">
                <a16:creationId xmlns:a16="http://schemas.microsoft.com/office/drawing/2014/main" xmlns="" id="{919B93E3-81A3-4BBD-A9B2-DC2BEF150678}"/>
              </a:ext>
            </a:extLst>
          </p:cNvPr>
          <p:cNvGrpSpPr/>
          <p:nvPr/>
        </p:nvGrpSpPr>
        <p:grpSpPr>
          <a:xfrm>
            <a:off x="6096000" y="505682"/>
            <a:ext cx="5087448" cy="5681019"/>
            <a:chOff x="2152775" y="305709"/>
            <a:chExt cx="4264823" cy="4762415"/>
          </a:xfrm>
        </p:grpSpPr>
        <p:grpSp>
          <p:nvGrpSpPr>
            <p:cNvPr id="61" name="Google Shape;1176;p27">
              <a:extLst>
                <a:ext uri="{FF2B5EF4-FFF2-40B4-BE49-F238E27FC236}">
                  <a16:creationId xmlns:a16="http://schemas.microsoft.com/office/drawing/2014/main" xmlns="" id="{72FB9450-3A2B-44F6-A9C9-A887A4CB95B1}"/>
                </a:ext>
              </a:extLst>
            </p:cNvPr>
            <p:cNvGrpSpPr/>
            <p:nvPr/>
          </p:nvGrpSpPr>
          <p:grpSpPr>
            <a:xfrm>
              <a:off x="2593845" y="3487641"/>
              <a:ext cx="936028" cy="696373"/>
              <a:chOff x="4403470" y="4229766"/>
              <a:chExt cx="936028" cy="696373"/>
            </a:xfrm>
          </p:grpSpPr>
          <p:sp>
            <p:nvSpPr>
              <p:cNvPr id="587" name="Google Shape;1177;p27">
                <a:extLst>
                  <a:ext uri="{FF2B5EF4-FFF2-40B4-BE49-F238E27FC236}">
                    <a16:creationId xmlns:a16="http://schemas.microsoft.com/office/drawing/2014/main" xmlns="" id="{B55F73BA-F889-4DC4-89C9-51AB301E20B9}"/>
                  </a:ext>
                </a:extLst>
              </p:cNvPr>
              <p:cNvSpPr/>
              <p:nvPr/>
            </p:nvSpPr>
            <p:spPr>
              <a:xfrm>
                <a:off x="4403470" y="4414647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2"/>
                      <a:pt x="441926" y="511492"/>
                    </a:cubicBezTo>
                    <a:cubicBezTo>
                      <a:pt x="197857" y="511492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6D8E5">
                  <a:alpha val="2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8" name="Google Shape;1178;p27">
                <a:extLst>
                  <a:ext uri="{FF2B5EF4-FFF2-40B4-BE49-F238E27FC236}">
                    <a16:creationId xmlns:a16="http://schemas.microsoft.com/office/drawing/2014/main" xmlns="" id="{6323AA95-4766-45E5-843F-977D00CA9591}"/>
                  </a:ext>
                </a:extLst>
              </p:cNvPr>
              <p:cNvSpPr/>
              <p:nvPr/>
            </p:nvSpPr>
            <p:spPr>
              <a:xfrm>
                <a:off x="4455646" y="4339304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2"/>
                      <a:pt x="197857" y="0"/>
                      <a:pt x="441926" y="0"/>
                    </a:cubicBezTo>
                    <a:cubicBezTo>
                      <a:pt x="685995" y="0"/>
                      <a:pt x="883852" y="114502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9" name="Google Shape;1179;p27">
                <a:extLst>
                  <a:ext uri="{FF2B5EF4-FFF2-40B4-BE49-F238E27FC236}">
                    <a16:creationId xmlns:a16="http://schemas.microsoft.com/office/drawing/2014/main" xmlns="" id="{D07B7326-8E2F-4C59-880B-7743FDA222DE}"/>
                  </a:ext>
                </a:extLst>
              </p:cNvPr>
              <p:cNvSpPr/>
              <p:nvPr/>
            </p:nvSpPr>
            <p:spPr>
              <a:xfrm>
                <a:off x="4455741" y="4482465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0" name="Google Shape;1180;p27">
                <a:extLst>
                  <a:ext uri="{FF2B5EF4-FFF2-40B4-BE49-F238E27FC236}">
                    <a16:creationId xmlns:a16="http://schemas.microsoft.com/office/drawing/2014/main" xmlns="" id="{324523FD-674E-4DAB-97D7-AE0A9B5D0C43}"/>
                  </a:ext>
                </a:extLst>
              </p:cNvPr>
              <p:cNvSpPr/>
              <p:nvPr/>
            </p:nvSpPr>
            <p:spPr>
              <a:xfrm>
                <a:off x="5272972" y="4485513"/>
                <a:ext cx="66526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067" extrusionOk="0">
                    <a:moveTo>
                      <a:pt x="66527" y="0"/>
                    </a:moveTo>
                    <a:lnTo>
                      <a:pt x="66527" y="109538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1" name="Google Shape;1181;p27">
                <a:extLst>
                  <a:ext uri="{FF2B5EF4-FFF2-40B4-BE49-F238E27FC236}">
                    <a16:creationId xmlns:a16="http://schemas.microsoft.com/office/drawing/2014/main" xmlns="" id="{69A58CA5-C915-4F6C-96D1-073B5CCAE3A7}"/>
                  </a:ext>
                </a:extLst>
              </p:cNvPr>
              <p:cNvSpPr/>
              <p:nvPr/>
            </p:nvSpPr>
            <p:spPr>
              <a:xfrm>
                <a:off x="4455646" y="4229766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2"/>
                      <a:pt x="197857" y="0"/>
                      <a:pt x="441926" y="0"/>
                    </a:cubicBezTo>
                    <a:cubicBezTo>
                      <a:pt x="685995" y="0"/>
                      <a:pt x="883852" y="114502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2" name="Google Shape;1182;p27">
                <a:extLst>
                  <a:ext uri="{FF2B5EF4-FFF2-40B4-BE49-F238E27FC236}">
                    <a16:creationId xmlns:a16="http://schemas.microsoft.com/office/drawing/2014/main" xmlns="" id="{70CCB594-A211-4E87-8976-38A510CED8BE}"/>
                  </a:ext>
                </a:extLst>
              </p:cNvPr>
              <p:cNvSpPr/>
              <p:nvPr/>
            </p:nvSpPr>
            <p:spPr>
              <a:xfrm>
                <a:off x="4581266" y="4299370"/>
                <a:ext cx="632693" cy="366117"/>
              </a:xfrm>
              <a:custGeom>
                <a:avLst/>
                <a:gdLst/>
                <a:ahLst/>
                <a:cxnLst/>
                <a:rect l="l" t="t" r="r" b="b"/>
                <a:pathLst>
                  <a:path w="632693" h="366117" extrusionOk="0">
                    <a:moveTo>
                      <a:pt x="632116" y="194048"/>
                    </a:moveTo>
                    <a:cubicBezTo>
                      <a:pt x="627555" y="237101"/>
                      <a:pt x="596952" y="279773"/>
                      <a:pt x="540025" y="312539"/>
                    </a:cubicBezTo>
                    <a:cubicBezTo>
                      <a:pt x="416476" y="383977"/>
                      <a:pt x="216136" y="383977"/>
                      <a:pt x="92586" y="312539"/>
                    </a:cubicBezTo>
                    <a:cubicBezTo>
                      <a:pt x="35564" y="279487"/>
                      <a:pt x="4962" y="237101"/>
                      <a:pt x="590" y="194048"/>
                    </a:cubicBezTo>
                    <a:cubicBezTo>
                      <a:pt x="-4732" y="143661"/>
                      <a:pt x="25965" y="92130"/>
                      <a:pt x="92586" y="53650"/>
                    </a:cubicBezTo>
                    <a:cubicBezTo>
                      <a:pt x="216136" y="-17883"/>
                      <a:pt x="416476" y="-17883"/>
                      <a:pt x="540025" y="53650"/>
                    </a:cubicBezTo>
                    <a:cubicBezTo>
                      <a:pt x="607121" y="92130"/>
                      <a:pt x="637343" y="143661"/>
                      <a:pt x="632116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3" name="Google Shape;1183;p27">
                <a:extLst>
                  <a:ext uri="{FF2B5EF4-FFF2-40B4-BE49-F238E27FC236}">
                    <a16:creationId xmlns:a16="http://schemas.microsoft.com/office/drawing/2014/main" xmlns="" id="{2046DFCF-431A-430B-9C29-164BEB0936B1}"/>
                  </a:ext>
                </a:extLst>
              </p:cNvPr>
              <p:cNvSpPr/>
              <p:nvPr/>
            </p:nvSpPr>
            <p:spPr>
              <a:xfrm>
                <a:off x="4581856" y="4321278"/>
                <a:ext cx="631526" cy="344209"/>
              </a:xfrm>
              <a:custGeom>
                <a:avLst/>
                <a:gdLst/>
                <a:ahLst/>
                <a:cxnLst/>
                <a:rect l="l" t="t" r="r" b="b"/>
                <a:pathLst>
                  <a:path w="631526" h="344209" extrusionOk="0">
                    <a:moveTo>
                      <a:pt x="631527" y="172141"/>
                    </a:moveTo>
                    <a:cubicBezTo>
                      <a:pt x="626965" y="215194"/>
                      <a:pt x="596363" y="257866"/>
                      <a:pt x="539435" y="290632"/>
                    </a:cubicBezTo>
                    <a:cubicBezTo>
                      <a:pt x="415886" y="362069"/>
                      <a:pt x="215546" y="362069"/>
                      <a:pt x="91997" y="290632"/>
                    </a:cubicBezTo>
                    <a:cubicBezTo>
                      <a:pt x="34974" y="257580"/>
                      <a:pt x="4372" y="215194"/>
                      <a:pt x="0" y="172141"/>
                    </a:cubicBezTo>
                    <a:cubicBezTo>
                      <a:pt x="4372" y="129088"/>
                      <a:pt x="35069" y="86416"/>
                      <a:pt x="91997" y="53650"/>
                    </a:cubicBezTo>
                    <a:cubicBezTo>
                      <a:pt x="215546" y="-17883"/>
                      <a:pt x="415886" y="-17883"/>
                      <a:pt x="539435" y="53650"/>
                    </a:cubicBezTo>
                    <a:cubicBezTo>
                      <a:pt x="596363" y="86701"/>
                      <a:pt x="626965" y="129088"/>
                      <a:pt x="631527" y="172141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4" name="Google Shape;1184;p27">
                <a:extLst>
                  <a:ext uri="{FF2B5EF4-FFF2-40B4-BE49-F238E27FC236}">
                    <a16:creationId xmlns:a16="http://schemas.microsoft.com/office/drawing/2014/main" xmlns="" id="{0225718B-0C2F-4C4A-9BFF-7EF14F65E391}"/>
                  </a:ext>
                </a:extLst>
              </p:cNvPr>
              <p:cNvSpPr/>
              <p:nvPr/>
            </p:nvSpPr>
            <p:spPr>
              <a:xfrm>
                <a:off x="4743040" y="4404074"/>
                <a:ext cx="295357" cy="184784"/>
              </a:xfrm>
              <a:custGeom>
                <a:avLst/>
                <a:gdLst/>
                <a:ahLst/>
                <a:cxnLst/>
                <a:rect l="l" t="t" r="r" b="b"/>
                <a:pathLst>
                  <a:path w="295357" h="184784" extrusionOk="0">
                    <a:moveTo>
                      <a:pt x="149875" y="29432"/>
                    </a:moveTo>
                    <a:cubicBezTo>
                      <a:pt x="145990" y="29423"/>
                      <a:pt x="142111" y="29737"/>
                      <a:pt x="138280" y="30385"/>
                    </a:cubicBezTo>
                    <a:cubicBezTo>
                      <a:pt x="133053" y="31147"/>
                      <a:pt x="127256" y="32195"/>
                      <a:pt x="120793" y="33528"/>
                    </a:cubicBezTo>
                    <a:cubicBezTo>
                      <a:pt x="114331" y="34862"/>
                      <a:pt x="107678" y="36576"/>
                      <a:pt x="100645" y="38671"/>
                    </a:cubicBezTo>
                    <a:cubicBezTo>
                      <a:pt x="93878" y="40719"/>
                      <a:pt x="87271" y="43272"/>
                      <a:pt x="80877" y="46292"/>
                    </a:cubicBezTo>
                    <a:lnTo>
                      <a:pt x="131722" y="75629"/>
                    </a:lnTo>
                    <a:lnTo>
                      <a:pt x="141226" y="72390"/>
                    </a:lnTo>
                    <a:cubicBezTo>
                      <a:pt x="154151" y="68104"/>
                      <a:pt x="166316" y="64484"/>
                      <a:pt x="177816" y="61436"/>
                    </a:cubicBezTo>
                    <a:cubicBezTo>
                      <a:pt x="188584" y="58598"/>
                      <a:pt x="199589" y="56779"/>
                      <a:pt x="210699" y="56007"/>
                    </a:cubicBezTo>
                    <a:cubicBezTo>
                      <a:pt x="220849" y="55397"/>
                      <a:pt x="231037" y="56102"/>
                      <a:pt x="241016" y="58103"/>
                    </a:cubicBezTo>
                    <a:cubicBezTo>
                      <a:pt x="251062" y="60293"/>
                      <a:pt x="260689" y="64084"/>
                      <a:pt x="269527" y="69342"/>
                    </a:cubicBezTo>
                    <a:cubicBezTo>
                      <a:pt x="278299" y="73743"/>
                      <a:pt x="285826" y="80296"/>
                      <a:pt x="291386" y="88392"/>
                    </a:cubicBezTo>
                    <a:cubicBezTo>
                      <a:pt x="295112" y="94317"/>
                      <a:pt x="296281" y="101498"/>
                      <a:pt x="294617" y="108299"/>
                    </a:cubicBezTo>
                    <a:cubicBezTo>
                      <a:pt x="292460" y="115776"/>
                      <a:pt x="288364" y="122549"/>
                      <a:pt x="282738" y="127921"/>
                    </a:cubicBezTo>
                    <a:cubicBezTo>
                      <a:pt x="275762" y="134922"/>
                      <a:pt x="267978" y="141065"/>
                      <a:pt x="259548" y="146209"/>
                    </a:cubicBezTo>
                    <a:lnTo>
                      <a:pt x="291861" y="165259"/>
                    </a:lnTo>
                    <a:lnTo>
                      <a:pt x="274279" y="175451"/>
                    </a:lnTo>
                    <a:lnTo>
                      <a:pt x="241681" y="156401"/>
                    </a:lnTo>
                    <a:cubicBezTo>
                      <a:pt x="226162" y="164068"/>
                      <a:pt x="209929" y="170193"/>
                      <a:pt x="193212" y="174688"/>
                    </a:cubicBezTo>
                    <a:cubicBezTo>
                      <a:pt x="175734" y="179604"/>
                      <a:pt x="157863" y="182975"/>
                      <a:pt x="139801" y="184785"/>
                    </a:cubicBezTo>
                    <a:lnTo>
                      <a:pt x="122219" y="154305"/>
                    </a:lnTo>
                    <a:cubicBezTo>
                      <a:pt x="126957" y="154276"/>
                      <a:pt x="131688" y="153924"/>
                      <a:pt x="136379" y="153257"/>
                    </a:cubicBezTo>
                    <a:cubicBezTo>
                      <a:pt x="142842" y="152495"/>
                      <a:pt x="149875" y="151257"/>
                      <a:pt x="157763" y="149638"/>
                    </a:cubicBezTo>
                    <a:cubicBezTo>
                      <a:pt x="165651" y="148019"/>
                      <a:pt x="173824" y="145733"/>
                      <a:pt x="182568" y="143256"/>
                    </a:cubicBezTo>
                    <a:cubicBezTo>
                      <a:pt x="191055" y="140684"/>
                      <a:pt x="199342" y="137503"/>
                      <a:pt x="207373" y="133731"/>
                    </a:cubicBezTo>
                    <a:lnTo>
                      <a:pt x="156812" y="104489"/>
                    </a:lnTo>
                    <a:cubicBezTo>
                      <a:pt x="154722" y="105346"/>
                      <a:pt x="152536" y="106109"/>
                      <a:pt x="150255" y="106871"/>
                    </a:cubicBezTo>
                    <a:lnTo>
                      <a:pt x="143317" y="108966"/>
                    </a:lnTo>
                    <a:cubicBezTo>
                      <a:pt x="130582" y="113157"/>
                      <a:pt x="118987" y="116396"/>
                      <a:pt x="108343" y="118491"/>
                    </a:cubicBezTo>
                    <a:cubicBezTo>
                      <a:pt x="98576" y="120768"/>
                      <a:pt x="88616" y="122101"/>
                      <a:pt x="78596" y="122492"/>
                    </a:cubicBezTo>
                    <a:cubicBezTo>
                      <a:pt x="69750" y="122854"/>
                      <a:pt x="60896" y="122015"/>
                      <a:pt x="52271" y="120015"/>
                    </a:cubicBezTo>
                    <a:cubicBezTo>
                      <a:pt x="43727" y="118091"/>
                      <a:pt x="35524" y="114881"/>
                      <a:pt x="27941" y="110490"/>
                    </a:cubicBezTo>
                    <a:cubicBezTo>
                      <a:pt x="19600" y="106099"/>
                      <a:pt x="12355" y="99889"/>
                      <a:pt x="6748" y="92297"/>
                    </a:cubicBezTo>
                    <a:cubicBezTo>
                      <a:pt x="2686" y="86592"/>
                      <a:pt x="675" y="79677"/>
                      <a:pt x="1045" y="72676"/>
                    </a:cubicBezTo>
                    <a:cubicBezTo>
                      <a:pt x="1772" y="65380"/>
                      <a:pt x="4687" y="58464"/>
                      <a:pt x="9409" y="52864"/>
                    </a:cubicBezTo>
                    <a:cubicBezTo>
                      <a:pt x="15218" y="45482"/>
                      <a:pt x="22145" y="39053"/>
                      <a:pt x="29937" y="33814"/>
                    </a:cubicBezTo>
                    <a:lnTo>
                      <a:pt x="0" y="16478"/>
                    </a:lnTo>
                    <a:lnTo>
                      <a:pt x="17677" y="6858"/>
                    </a:lnTo>
                    <a:lnTo>
                      <a:pt x="47424" y="24003"/>
                    </a:lnTo>
                    <a:cubicBezTo>
                      <a:pt x="61333" y="17050"/>
                      <a:pt x="75962" y="11659"/>
                      <a:pt x="91046" y="7906"/>
                    </a:cubicBezTo>
                    <a:cubicBezTo>
                      <a:pt x="105358" y="4277"/>
                      <a:pt x="119901" y="1629"/>
                      <a:pt x="134574" y="0"/>
                    </a:cubicBezTo>
                    <a:close/>
                    <a:moveTo>
                      <a:pt x="63485" y="82772"/>
                    </a:moveTo>
                    <a:cubicBezTo>
                      <a:pt x="70153" y="86639"/>
                      <a:pt x="77868" y="88306"/>
                      <a:pt x="85534" y="87535"/>
                    </a:cubicBezTo>
                    <a:cubicBezTo>
                      <a:pt x="95850" y="86363"/>
                      <a:pt x="106013" y="84096"/>
                      <a:pt x="115851" y="80772"/>
                    </a:cubicBezTo>
                    <a:lnTo>
                      <a:pt x="68332" y="53245"/>
                    </a:lnTo>
                    <a:cubicBezTo>
                      <a:pt x="50845" y="64675"/>
                      <a:pt x="49230" y="74514"/>
                      <a:pt x="63485" y="82772"/>
                    </a:cubicBezTo>
                    <a:close/>
                    <a:moveTo>
                      <a:pt x="230372" y="96774"/>
                    </a:moveTo>
                    <a:cubicBezTo>
                      <a:pt x="223130" y="92793"/>
                      <a:pt x="214786" y="91288"/>
                      <a:pt x="206612" y="92488"/>
                    </a:cubicBezTo>
                    <a:cubicBezTo>
                      <a:pt x="195331" y="93945"/>
                      <a:pt x="184202" y="96403"/>
                      <a:pt x="173349" y="99822"/>
                    </a:cubicBezTo>
                    <a:lnTo>
                      <a:pt x="220868" y="127159"/>
                    </a:lnTo>
                    <a:cubicBezTo>
                      <a:pt x="240892" y="114776"/>
                      <a:pt x="244057" y="104651"/>
                      <a:pt x="230372" y="9677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5" name="Google Shape;1185;p27">
                <a:extLst>
                  <a:ext uri="{FF2B5EF4-FFF2-40B4-BE49-F238E27FC236}">
                    <a16:creationId xmlns:a16="http://schemas.microsoft.com/office/drawing/2014/main" xmlns="" id="{C884BDFC-BEE4-4522-8FE2-627B064D9411}"/>
                  </a:ext>
                </a:extLst>
              </p:cNvPr>
              <p:cNvSpPr/>
              <p:nvPr/>
            </p:nvSpPr>
            <p:spPr>
              <a:xfrm>
                <a:off x="4865259" y="4541234"/>
                <a:ext cx="19007" cy="25527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7" extrusionOk="0">
                    <a:moveTo>
                      <a:pt x="0" y="17145"/>
                    </a:moveTo>
                    <a:cubicBezTo>
                      <a:pt x="0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6" name="Google Shape;1186;p27">
                <a:extLst>
                  <a:ext uri="{FF2B5EF4-FFF2-40B4-BE49-F238E27FC236}">
                    <a16:creationId xmlns:a16="http://schemas.microsoft.com/office/drawing/2014/main" xmlns="" id="{F124FB12-C45A-4E69-AC03-C62B42F6E130}"/>
                  </a:ext>
                </a:extLst>
              </p:cNvPr>
              <p:cNvSpPr/>
              <p:nvPr/>
            </p:nvSpPr>
            <p:spPr>
              <a:xfrm>
                <a:off x="4992800" y="4552092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240"/>
                    </a:moveTo>
                    <a:lnTo>
                      <a:pt x="42007" y="0"/>
                    </a:lnTo>
                    <a:lnTo>
                      <a:pt x="0" y="3238"/>
                    </a:lnTo>
                    <a:lnTo>
                      <a:pt x="24045" y="19717"/>
                    </a:lnTo>
                    <a:lnTo>
                      <a:pt x="42007" y="17240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7" name="Google Shape;1187;p27">
                <a:extLst>
                  <a:ext uri="{FF2B5EF4-FFF2-40B4-BE49-F238E27FC236}">
                    <a16:creationId xmlns:a16="http://schemas.microsoft.com/office/drawing/2014/main" xmlns="" id="{2305CECD-4868-40B9-B2AE-7C19605BD4ED}"/>
                  </a:ext>
                </a:extLst>
              </p:cNvPr>
              <p:cNvSpPr/>
              <p:nvPr/>
            </p:nvSpPr>
            <p:spPr>
              <a:xfrm>
                <a:off x="5006866" y="4488941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6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8" name="Google Shape;1188;p27">
                <a:extLst>
                  <a:ext uri="{FF2B5EF4-FFF2-40B4-BE49-F238E27FC236}">
                    <a16:creationId xmlns:a16="http://schemas.microsoft.com/office/drawing/2014/main" xmlns="" id="{BA74769B-7399-480F-B4EC-C75848CDFEC4}"/>
                  </a:ext>
                </a:extLst>
              </p:cNvPr>
              <p:cNvSpPr/>
              <p:nvPr/>
            </p:nvSpPr>
            <p:spPr>
              <a:xfrm>
                <a:off x="4908026" y="4495323"/>
                <a:ext cx="47328" cy="33051"/>
              </a:xfrm>
              <a:custGeom>
                <a:avLst/>
                <a:gdLst/>
                <a:ahLst/>
                <a:cxnLst/>
                <a:rect l="l" t="t" r="r" b="b"/>
                <a:pathLst>
                  <a:path w="47328" h="33051" extrusionOk="0">
                    <a:moveTo>
                      <a:pt x="0" y="10001"/>
                    </a:moveTo>
                    <a:lnTo>
                      <a:pt x="10454" y="0"/>
                    </a:lnTo>
                    <a:lnTo>
                      <a:pt x="47329" y="25527"/>
                    </a:lnTo>
                    <a:lnTo>
                      <a:pt x="45048" y="33052"/>
                    </a:lnTo>
                    <a:cubicBezTo>
                      <a:pt x="45048" y="33052"/>
                      <a:pt x="17487" y="21431"/>
                      <a:pt x="16537" y="2076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9" name="Google Shape;1189;p27">
                <a:extLst>
                  <a:ext uri="{FF2B5EF4-FFF2-40B4-BE49-F238E27FC236}">
                    <a16:creationId xmlns:a16="http://schemas.microsoft.com/office/drawing/2014/main" xmlns="" id="{BB7B54F4-CD18-4B3D-ADCF-43C716B6C07B}"/>
                  </a:ext>
                </a:extLst>
              </p:cNvPr>
              <p:cNvSpPr/>
              <p:nvPr/>
            </p:nvSpPr>
            <p:spPr>
              <a:xfrm>
                <a:off x="4811468" y="4440078"/>
                <a:ext cx="58923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8923" h="38957" extrusionOk="0">
                    <a:moveTo>
                      <a:pt x="0" y="11144"/>
                    </a:moveTo>
                    <a:lnTo>
                      <a:pt x="48945" y="38957"/>
                    </a:lnTo>
                    <a:lnTo>
                      <a:pt x="58924" y="31718"/>
                    </a:lnTo>
                    <a:cubicBezTo>
                      <a:pt x="58924" y="31718"/>
                      <a:pt x="52841" y="24670"/>
                      <a:pt x="52366" y="23908"/>
                    </a:cubicBezTo>
                    <a:cubicBezTo>
                      <a:pt x="47964" y="18878"/>
                      <a:pt x="42800" y="14573"/>
                      <a:pt x="37065" y="11144"/>
                    </a:cubicBezTo>
                    <a:cubicBezTo>
                      <a:pt x="33453" y="10478"/>
                      <a:pt x="10169" y="0"/>
                      <a:pt x="10169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0" name="Google Shape;1190;p27">
                <a:extLst>
                  <a:ext uri="{FF2B5EF4-FFF2-40B4-BE49-F238E27FC236}">
                    <a16:creationId xmlns:a16="http://schemas.microsoft.com/office/drawing/2014/main" xmlns="" id="{D3AF557C-597D-4D1B-94DA-789A8BA41277}"/>
                  </a:ext>
                </a:extLst>
              </p:cNvPr>
              <p:cNvSpPr/>
              <p:nvPr/>
            </p:nvSpPr>
            <p:spPr>
              <a:xfrm>
                <a:off x="4865639" y="4409027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752" y="0"/>
                    </a:lnTo>
                    <a:lnTo>
                      <a:pt x="0" y="13430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1" name="Google Shape;1191;p27">
                <a:extLst>
                  <a:ext uri="{FF2B5EF4-FFF2-40B4-BE49-F238E27FC236}">
                    <a16:creationId xmlns:a16="http://schemas.microsoft.com/office/drawing/2014/main" xmlns="" id="{72311004-413A-4790-B781-C5C0252EE5D4}"/>
                  </a:ext>
                </a:extLst>
              </p:cNvPr>
              <p:cNvSpPr/>
              <p:nvPr/>
            </p:nvSpPr>
            <p:spPr>
              <a:xfrm>
                <a:off x="4743421" y="4403978"/>
                <a:ext cx="26040" cy="19431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431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0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2" name="Google Shape;1192;p27">
                <a:extLst>
                  <a:ext uri="{FF2B5EF4-FFF2-40B4-BE49-F238E27FC236}">
                    <a16:creationId xmlns:a16="http://schemas.microsoft.com/office/drawing/2014/main" xmlns="" id="{F9AB63BB-66CE-465E-97AF-00496130C41F}"/>
                  </a:ext>
                </a:extLst>
              </p:cNvPr>
              <p:cNvSpPr/>
              <p:nvPr/>
            </p:nvSpPr>
            <p:spPr>
              <a:xfrm>
                <a:off x="4744371" y="4461509"/>
                <a:ext cx="29936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29936" h="30289" extrusionOk="0">
                    <a:moveTo>
                      <a:pt x="0" y="17907"/>
                    </a:moveTo>
                    <a:lnTo>
                      <a:pt x="0" y="0"/>
                    </a:lnTo>
                    <a:lnTo>
                      <a:pt x="29937" y="0"/>
                    </a:lnTo>
                    <a:lnTo>
                      <a:pt x="22619" y="16002"/>
                    </a:lnTo>
                    <a:lnTo>
                      <a:pt x="9694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3" name="Google Shape;1193;p27">
                <a:extLst>
                  <a:ext uri="{FF2B5EF4-FFF2-40B4-BE49-F238E27FC236}">
                    <a16:creationId xmlns:a16="http://schemas.microsoft.com/office/drawing/2014/main" xmlns="" id="{C2A4E547-AE7B-4B9E-A9E0-F3A2875A4029}"/>
                  </a:ext>
                </a:extLst>
              </p:cNvPr>
              <p:cNvSpPr/>
              <p:nvPr/>
            </p:nvSpPr>
            <p:spPr>
              <a:xfrm>
                <a:off x="4743040" y="4386929"/>
                <a:ext cx="295352" cy="185070"/>
              </a:xfrm>
              <a:custGeom>
                <a:avLst/>
                <a:gdLst/>
                <a:ahLst/>
                <a:cxnLst/>
                <a:rect l="l" t="t" r="r" b="b"/>
                <a:pathLst>
                  <a:path w="295352" h="185070" extrusionOk="0">
                    <a:moveTo>
                      <a:pt x="149875" y="29432"/>
                    </a:moveTo>
                    <a:cubicBezTo>
                      <a:pt x="145994" y="29432"/>
                      <a:pt x="142119" y="29718"/>
                      <a:pt x="138280" y="30289"/>
                    </a:cubicBezTo>
                    <a:cubicBezTo>
                      <a:pt x="133053" y="31051"/>
                      <a:pt x="127256" y="32099"/>
                      <a:pt x="120793" y="33528"/>
                    </a:cubicBezTo>
                    <a:cubicBezTo>
                      <a:pt x="114331" y="34957"/>
                      <a:pt x="107678" y="36576"/>
                      <a:pt x="100645" y="38671"/>
                    </a:cubicBezTo>
                    <a:cubicBezTo>
                      <a:pt x="93881" y="40691"/>
                      <a:pt x="87274" y="43205"/>
                      <a:pt x="80877" y="46196"/>
                    </a:cubicBezTo>
                    <a:lnTo>
                      <a:pt x="131722" y="75629"/>
                    </a:lnTo>
                    <a:lnTo>
                      <a:pt x="141226" y="72390"/>
                    </a:lnTo>
                    <a:cubicBezTo>
                      <a:pt x="154151" y="68104"/>
                      <a:pt x="166316" y="64484"/>
                      <a:pt x="177816" y="61436"/>
                    </a:cubicBezTo>
                    <a:cubicBezTo>
                      <a:pt x="188574" y="58550"/>
                      <a:pt x="199589" y="56740"/>
                      <a:pt x="210699" y="56007"/>
                    </a:cubicBezTo>
                    <a:cubicBezTo>
                      <a:pt x="220849" y="55369"/>
                      <a:pt x="231037" y="56045"/>
                      <a:pt x="241016" y="58007"/>
                    </a:cubicBezTo>
                    <a:cubicBezTo>
                      <a:pt x="251052" y="60274"/>
                      <a:pt x="260670" y="64094"/>
                      <a:pt x="269527" y="69342"/>
                    </a:cubicBezTo>
                    <a:cubicBezTo>
                      <a:pt x="278328" y="73705"/>
                      <a:pt x="285855" y="80258"/>
                      <a:pt x="291386" y="88392"/>
                    </a:cubicBezTo>
                    <a:cubicBezTo>
                      <a:pt x="295112" y="94278"/>
                      <a:pt x="296271" y="101432"/>
                      <a:pt x="294617" y="108204"/>
                    </a:cubicBezTo>
                    <a:cubicBezTo>
                      <a:pt x="292508" y="115700"/>
                      <a:pt x="288402" y="122482"/>
                      <a:pt x="282738" y="127825"/>
                    </a:cubicBezTo>
                    <a:cubicBezTo>
                      <a:pt x="275762" y="134855"/>
                      <a:pt x="267978" y="141027"/>
                      <a:pt x="259548" y="146209"/>
                    </a:cubicBezTo>
                    <a:lnTo>
                      <a:pt x="291861" y="165259"/>
                    </a:lnTo>
                    <a:lnTo>
                      <a:pt x="274279" y="175546"/>
                    </a:lnTo>
                    <a:lnTo>
                      <a:pt x="241681" y="156496"/>
                    </a:lnTo>
                    <a:cubicBezTo>
                      <a:pt x="226181" y="164239"/>
                      <a:pt x="209939" y="170402"/>
                      <a:pt x="193212" y="174879"/>
                    </a:cubicBezTo>
                    <a:cubicBezTo>
                      <a:pt x="175668" y="179784"/>
                      <a:pt x="157733" y="183194"/>
                      <a:pt x="139611" y="185071"/>
                    </a:cubicBezTo>
                    <a:lnTo>
                      <a:pt x="122219" y="154305"/>
                    </a:lnTo>
                    <a:cubicBezTo>
                      <a:pt x="125355" y="154305"/>
                      <a:pt x="130107" y="154305"/>
                      <a:pt x="136379" y="153257"/>
                    </a:cubicBezTo>
                    <a:cubicBezTo>
                      <a:pt x="142652" y="152209"/>
                      <a:pt x="149875" y="151257"/>
                      <a:pt x="157763" y="149542"/>
                    </a:cubicBezTo>
                    <a:cubicBezTo>
                      <a:pt x="165651" y="147828"/>
                      <a:pt x="173824" y="145732"/>
                      <a:pt x="182568" y="143161"/>
                    </a:cubicBezTo>
                    <a:cubicBezTo>
                      <a:pt x="191074" y="140636"/>
                      <a:pt x="199361" y="137446"/>
                      <a:pt x="207373" y="133636"/>
                    </a:cubicBezTo>
                    <a:lnTo>
                      <a:pt x="156812" y="104394"/>
                    </a:lnTo>
                    <a:cubicBezTo>
                      <a:pt x="154722" y="105156"/>
                      <a:pt x="152536" y="106013"/>
                      <a:pt x="150255" y="106680"/>
                    </a:cubicBezTo>
                    <a:lnTo>
                      <a:pt x="143317" y="108871"/>
                    </a:lnTo>
                    <a:cubicBezTo>
                      <a:pt x="130582" y="113062"/>
                      <a:pt x="118987" y="116300"/>
                      <a:pt x="108343" y="118396"/>
                    </a:cubicBezTo>
                    <a:cubicBezTo>
                      <a:pt x="98576" y="120672"/>
                      <a:pt x="88616" y="122006"/>
                      <a:pt x="78596" y="122396"/>
                    </a:cubicBezTo>
                    <a:cubicBezTo>
                      <a:pt x="69751" y="122711"/>
                      <a:pt x="60903" y="121882"/>
                      <a:pt x="52271" y="119920"/>
                    </a:cubicBezTo>
                    <a:cubicBezTo>
                      <a:pt x="43739" y="117958"/>
                      <a:pt x="35542" y="114748"/>
                      <a:pt x="27941" y="110395"/>
                    </a:cubicBezTo>
                    <a:cubicBezTo>
                      <a:pt x="19600" y="106004"/>
                      <a:pt x="12355" y="99793"/>
                      <a:pt x="6748" y="92202"/>
                    </a:cubicBezTo>
                    <a:cubicBezTo>
                      <a:pt x="2692" y="86496"/>
                      <a:pt x="682" y="79581"/>
                      <a:pt x="1045" y="72580"/>
                    </a:cubicBezTo>
                    <a:cubicBezTo>
                      <a:pt x="1772" y="65284"/>
                      <a:pt x="4687" y="58369"/>
                      <a:pt x="9409" y="52768"/>
                    </a:cubicBezTo>
                    <a:cubicBezTo>
                      <a:pt x="15221" y="45386"/>
                      <a:pt x="22148" y="38957"/>
                      <a:pt x="29937" y="33718"/>
                    </a:cubicBezTo>
                    <a:lnTo>
                      <a:pt x="0" y="16383"/>
                    </a:lnTo>
                    <a:lnTo>
                      <a:pt x="17677" y="6763"/>
                    </a:lnTo>
                    <a:lnTo>
                      <a:pt x="47424" y="24003"/>
                    </a:lnTo>
                    <a:cubicBezTo>
                      <a:pt x="61333" y="17050"/>
                      <a:pt x="75962" y="11659"/>
                      <a:pt x="91046" y="7906"/>
                    </a:cubicBezTo>
                    <a:cubicBezTo>
                      <a:pt x="105348" y="4229"/>
                      <a:pt x="119894" y="1591"/>
                      <a:pt x="134574" y="0"/>
                    </a:cubicBezTo>
                    <a:close/>
                    <a:moveTo>
                      <a:pt x="63485" y="82772"/>
                    </a:moveTo>
                    <a:cubicBezTo>
                      <a:pt x="70169" y="86601"/>
                      <a:pt x="77870" y="88259"/>
                      <a:pt x="85534" y="87535"/>
                    </a:cubicBezTo>
                    <a:cubicBezTo>
                      <a:pt x="95850" y="86363"/>
                      <a:pt x="106013" y="84096"/>
                      <a:pt x="115851" y="80772"/>
                    </a:cubicBezTo>
                    <a:lnTo>
                      <a:pt x="68332" y="53149"/>
                    </a:lnTo>
                    <a:cubicBezTo>
                      <a:pt x="50845" y="64675"/>
                      <a:pt x="49230" y="74486"/>
                      <a:pt x="63485" y="82772"/>
                    </a:cubicBezTo>
                    <a:close/>
                    <a:moveTo>
                      <a:pt x="230372" y="96679"/>
                    </a:moveTo>
                    <a:cubicBezTo>
                      <a:pt x="223120" y="92735"/>
                      <a:pt x="214776" y="91259"/>
                      <a:pt x="206612" y="92488"/>
                    </a:cubicBezTo>
                    <a:cubicBezTo>
                      <a:pt x="195331" y="93907"/>
                      <a:pt x="184202" y="96326"/>
                      <a:pt x="173349" y="99727"/>
                    </a:cubicBezTo>
                    <a:lnTo>
                      <a:pt x="220868" y="127159"/>
                    </a:lnTo>
                    <a:cubicBezTo>
                      <a:pt x="240826" y="114776"/>
                      <a:pt x="244057" y="104680"/>
                      <a:pt x="230372" y="96679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2" name="Google Shape;1194;p27">
              <a:extLst>
                <a:ext uri="{FF2B5EF4-FFF2-40B4-BE49-F238E27FC236}">
                  <a16:creationId xmlns:a16="http://schemas.microsoft.com/office/drawing/2014/main" xmlns="" id="{D9E8864E-F860-4932-8870-7716E3156C9F}"/>
                </a:ext>
              </a:extLst>
            </p:cNvPr>
            <p:cNvGrpSpPr/>
            <p:nvPr/>
          </p:nvGrpSpPr>
          <p:grpSpPr>
            <a:xfrm>
              <a:off x="2682040" y="3351243"/>
              <a:ext cx="883852" cy="621125"/>
              <a:chOff x="4491665" y="4093368"/>
              <a:chExt cx="883852" cy="621125"/>
            </a:xfrm>
          </p:grpSpPr>
          <p:sp>
            <p:nvSpPr>
              <p:cNvPr id="571" name="Google Shape;1195;p27">
                <a:extLst>
                  <a:ext uri="{FF2B5EF4-FFF2-40B4-BE49-F238E27FC236}">
                    <a16:creationId xmlns:a16="http://schemas.microsoft.com/office/drawing/2014/main" xmlns="" id="{C78AA00C-EB07-4B13-BBEA-EC9579CAA8F3}"/>
                  </a:ext>
                </a:extLst>
              </p:cNvPr>
              <p:cNvSpPr/>
              <p:nvPr/>
            </p:nvSpPr>
            <p:spPr>
              <a:xfrm>
                <a:off x="4491665" y="4203001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2"/>
                      <a:pt x="441926" y="511492"/>
                    </a:cubicBezTo>
                    <a:cubicBezTo>
                      <a:pt x="197857" y="511492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2" name="Google Shape;1196;p27">
                <a:extLst>
                  <a:ext uri="{FF2B5EF4-FFF2-40B4-BE49-F238E27FC236}">
                    <a16:creationId xmlns:a16="http://schemas.microsoft.com/office/drawing/2014/main" xmlns="" id="{F7B279A8-3615-4525-A0B0-45C988640EE8}"/>
                  </a:ext>
                </a:extLst>
              </p:cNvPr>
              <p:cNvSpPr/>
              <p:nvPr/>
            </p:nvSpPr>
            <p:spPr>
              <a:xfrm>
                <a:off x="4491855" y="4346066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3" name="Google Shape;1197;p27">
                <a:extLst>
                  <a:ext uri="{FF2B5EF4-FFF2-40B4-BE49-F238E27FC236}">
                    <a16:creationId xmlns:a16="http://schemas.microsoft.com/office/drawing/2014/main" xmlns="" id="{EF4D5C1E-D2D7-42EA-80C2-90039B72B2FA}"/>
                  </a:ext>
                </a:extLst>
              </p:cNvPr>
              <p:cNvSpPr/>
              <p:nvPr/>
            </p:nvSpPr>
            <p:spPr>
              <a:xfrm>
                <a:off x="5309086" y="4349115"/>
                <a:ext cx="66431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431" h="157067" extrusionOk="0">
                    <a:moveTo>
                      <a:pt x="66432" y="0"/>
                    </a:moveTo>
                    <a:lnTo>
                      <a:pt x="66432" y="109633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432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4" name="Google Shape;1198;p27">
                <a:extLst>
                  <a:ext uri="{FF2B5EF4-FFF2-40B4-BE49-F238E27FC236}">
                    <a16:creationId xmlns:a16="http://schemas.microsoft.com/office/drawing/2014/main" xmlns="" id="{2A788531-0CC4-4369-9252-F5BB5125D3C4}"/>
                  </a:ext>
                </a:extLst>
              </p:cNvPr>
              <p:cNvSpPr/>
              <p:nvPr/>
            </p:nvSpPr>
            <p:spPr>
              <a:xfrm>
                <a:off x="4491665" y="4093368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5" name="Google Shape;1199;p27">
                <a:extLst>
                  <a:ext uri="{FF2B5EF4-FFF2-40B4-BE49-F238E27FC236}">
                    <a16:creationId xmlns:a16="http://schemas.microsoft.com/office/drawing/2014/main" xmlns="" id="{F8D280B9-EF8C-45EB-AEA6-2CDB89FAE06C}"/>
                  </a:ext>
                </a:extLst>
              </p:cNvPr>
              <p:cNvSpPr/>
              <p:nvPr/>
            </p:nvSpPr>
            <p:spPr>
              <a:xfrm>
                <a:off x="4617381" y="4162996"/>
                <a:ext cx="632721" cy="366093"/>
              </a:xfrm>
              <a:custGeom>
                <a:avLst/>
                <a:gdLst/>
                <a:ahLst/>
                <a:cxnLst/>
                <a:rect l="l" t="t" r="r" b="b"/>
                <a:pathLst>
                  <a:path w="632721" h="366093" extrusionOk="0">
                    <a:moveTo>
                      <a:pt x="632116" y="194024"/>
                    </a:moveTo>
                    <a:cubicBezTo>
                      <a:pt x="627555" y="237172"/>
                      <a:pt x="596952" y="279749"/>
                      <a:pt x="540025" y="312515"/>
                    </a:cubicBezTo>
                    <a:cubicBezTo>
                      <a:pt x="416475" y="383953"/>
                      <a:pt x="216136" y="383953"/>
                      <a:pt x="92586" y="312515"/>
                    </a:cubicBezTo>
                    <a:cubicBezTo>
                      <a:pt x="35564" y="279559"/>
                      <a:pt x="4962" y="237172"/>
                      <a:pt x="590" y="194024"/>
                    </a:cubicBezTo>
                    <a:cubicBezTo>
                      <a:pt x="-4732" y="143637"/>
                      <a:pt x="25965" y="92107"/>
                      <a:pt x="92586" y="53721"/>
                    </a:cubicBezTo>
                    <a:cubicBezTo>
                      <a:pt x="216136" y="-17907"/>
                      <a:pt x="416475" y="-17907"/>
                      <a:pt x="540025" y="53721"/>
                    </a:cubicBezTo>
                    <a:cubicBezTo>
                      <a:pt x="606551" y="92107"/>
                      <a:pt x="637534" y="143637"/>
                      <a:pt x="632116" y="19402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6" name="Google Shape;1200;p27">
                <a:extLst>
                  <a:ext uri="{FF2B5EF4-FFF2-40B4-BE49-F238E27FC236}">
                    <a16:creationId xmlns:a16="http://schemas.microsoft.com/office/drawing/2014/main" xmlns="" id="{6D99105C-FEE7-41B6-ACEA-5B71A2BA1A8E}"/>
                  </a:ext>
                </a:extLst>
              </p:cNvPr>
              <p:cNvSpPr/>
              <p:nvPr/>
            </p:nvSpPr>
            <p:spPr>
              <a:xfrm>
                <a:off x="4617971" y="4184904"/>
                <a:ext cx="631526" cy="344185"/>
              </a:xfrm>
              <a:custGeom>
                <a:avLst/>
                <a:gdLst/>
                <a:ahLst/>
                <a:cxnLst/>
                <a:rect l="l" t="t" r="r" b="b"/>
                <a:pathLst>
                  <a:path w="631526" h="344185" extrusionOk="0">
                    <a:moveTo>
                      <a:pt x="631527" y="172117"/>
                    </a:moveTo>
                    <a:cubicBezTo>
                      <a:pt x="626965" y="215265"/>
                      <a:pt x="596363" y="257842"/>
                      <a:pt x="539435" y="290608"/>
                    </a:cubicBezTo>
                    <a:cubicBezTo>
                      <a:pt x="415886" y="362045"/>
                      <a:pt x="215546" y="362045"/>
                      <a:pt x="91997" y="290608"/>
                    </a:cubicBezTo>
                    <a:cubicBezTo>
                      <a:pt x="34974" y="257651"/>
                      <a:pt x="4372" y="215265"/>
                      <a:pt x="0" y="172117"/>
                    </a:cubicBezTo>
                    <a:cubicBezTo>
                      <a:pt x="4372" y="129064"/>
                      <a:pt x="34974" y="86392"/>
                      <a:pt x="91997" y="53721"/>
                    </a:cubicBezTo>
                    <a:cubicBezTo>
                      <a:pt x="215546" y="-17907"/>
                      <a:pt x="415886" y="-17907"/>
                      <a:pt x="539435" y="53721"/>
                    </a:cubicBezTo>
                    <a:cubicBezTo>
                      <a:pt x="596363" y="86677"/>
                      <a:pt x="627440" y="129064"/>
                      <a:pt x="631527" y="172117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7" name="Google Shape;1201;p27">
                <a:extLst>
                  <a:ext uri="{FF2B5EF4-FFF2-40B4-BE49-F238E27FC236}">
                    <a16:creationId xmlns:a16="http://schemas.microsoft.com/office/drawing/2014/main" xmlns="" id="{C469D516-B366-4FB8-ACE1-583D192AA303}"/>
                  </a:ext>
                </a:extLst>
              </p:cNvPr>
              <p:cNvSpPr/>
              <p:nvPr/>
            </p:nvSpPr>
            <p:spPr>
              <a:xfrm>
                <a:off x="4779725" y="4267771"/>
                <a:ext cx="295065" cy="184880"/>
              </a:xfrm>
              <a:custGeom>
                <a:avLst/>
                <a:gdLst/>
                <a:ahLst/>
                <a:cxnLst/>
                <a:rect l="l" t="t" r="r" b="b"/>
                <a:pathLst>
                  <a:path w="295065" h="184880" extrusionOk="0">
                    <a:moveTo>
                      <a:pt x="149304" y="29337"/>
                    </a:moveTo>
                    <a:cubicBezTo>
                      <a:pt x="145417" y="29375"/>
                      <a:pt x="141549" y="29689"/>
                      <a:pt x="137710" y="30289"/>
                    </a:cubicBezTo>
                    <a:cubicBezTo>
                      <a:pt x="132483" y="31052"/>
                      <a:pt x="126685" y="32099"/>
                      <a:pt x="120223" y="33433"/>
                    </a:cubicBezTo>
                    <a:cubicBezTo>
                      <a:pt x="113760" y="34766"/>
                      <a:pt x="107013" y="36576"/>
                      <a:pt x="100075" y="38671"/>
                    </a:cubicBezTo>
                    <a:cubicBezTo>
                      <a:pt x="93311" y="40691"/>
                      <a:pt x="86703" y="43206"/>
                      <a:pt x="80307" y="46196"/>
                    </a:cubicBezTo>
                    <a:lnTo>
                      <a:pt x="131057" y="75629"/>
                    </a:lnTo>
                    <a:lnTo>
                      <a:pt x="140561" y="72390"/>
                    </a:lnTo>
                    <a:cubicBezTo>
                      <a:pt x="153486" y="68104"/>
                      <a:pt x="165651" y="64389"/>
                      <a:pt x="177151" y="61436"/>
                    </a:cubicBezTo>
                    <a:cubicBezTo>
                      <a:pt x="187899" y="58503"/>
                      <a:pt x="198914" y="56683"/>
                      <a:pt x="210034" y="56007"/>
                    </a:cubicBezTo>
                    <a:cubicBezTo>
                      <a:pt x="220155" y="55321"/>
                      <a:pt x="230315" y="55988"/>
                      <a:pt x="240256" y="58007"/>
                    </a:cubicBezTo>
                    <a:cubicBezTo>
                      <a:pt x="250463" y="60217"/>
                      <a:pt x="260242" y="64037"/>
                      <a:pt x="269242" y="69342"/>
                    </a:cubicBezTo>
                    <a:cubicBezTo>
                      <a:pt x="278024" y="73733"/>
                      <a:pt x="285541" y="80286"/>
                      <a:pt x="291101" y="88392"/>
                    </a:cubicBezTo>
                    <a:cubicBezTo>
                      <a:pt x="294817" y="94317"/>
                      <a:pt x="295986" y="101498"/>
                      <a:pt x="294332" y="108299"/>
                    </a:cubicBezTo>
                    <a:cubicBezTo>
                      <a:pt x="292194" y="115786"/>
                      <a:pt x="288088" y="122568"/>
                      <a:pt x="282453" y="127921"/>
                    </a:cubicBezTo>
                    <a:cubicBezTo>
                      <a:pt x="275477" y="134950"/>
                      <a:pt x="267693" y="141122"/>
                      <a:pt x="259263" y="146304"/>
                    </a:cubicBezTo>
                    <a:lnTo>
                      <a:pt x="291576" y="165354"/>
                    </a:lnTo>
                    <a:lnTo>
                      <a:pt x="273899" y="175546"/>
                    </a:lnTo>
                    <a:lnTo>
                      <a:pt x="241301" y="156496"/>
                    </a:lnTo>
                    <a:cubicBezTo>
                      <a:pt x="225781" y="164202"/>
                      <a:pt x="209549" y="170355"/>
                      <a:pt x="192832" y="174879"/>
                    </a:cubicBezTo>
                    <a:cubicBezTo>
                      <a:pt x="175345" y="179718"/>
                      <a:pt x="157478" y="183061"/>
                      <a:pt x="139421" y="184880"/>
                    </a:cubicBezTo>
                    <a:lnTo>
                      <a:pt x="122409" y="154305"/>
                    </a:lnTo>
                    <a:cubicBezTo>
                      <a:pt x="127146" y="154181"/>
                      <a:pt x="131874" y="153800"/>
                      <a:pt x="136569" y="153162"/>
                    </a:cubicBezTo>
                    <a:cubicBezTo>
                      <a:pt x="143726" y="152352"/>
                      <a:pt x="150835" y="151143"/>
                      <a:pt x="157858" y="149543"/>
                    </a:cubicBezTo>
                    <a:cubicBezTo>
                      <a:pt x="165746" y="147828"/>
                      <a:pt x="174014" y="145732"/>
                      <a:pt x="182758" y="143161"/>
                    </a:cubicBezTo>
                    <a:cubicBezTo>
                      <a:pt x="191245" y="140580"/>
                      <a:pt x="199532" y="137398"/>
                      <a:pt x="207563" y="133636"/>
                    </a:cubicBezTo>
                    <a:lnTo>
                      <a:pt x="157003" y="104394"/>
                    </a:lnTo>
                    <a:lnTo>
                      <a:pt x="150445" y="106680"/>
                    </a:lnTo>
                    <a:lnTo>
                      <a:pt x="143507" y="108776"/>
                    </a:lnTo>
                    <a:cubicBezTo>
                      <a:pt x="130772" y="112967"/>
                      <a:pt x="119177" y="116300"/>
                      <a:pt x="108533" y="118301"/>
                    </a:cubicBezTo>
                    <a:cubicBezTo>
                      <a:pt x="98766" y="120577"/>
                      <a:pt x="88806" y="121911"/>
                      <a:pt x="78786" y="122301"/>
                    </a:cubicBezTo>
                    <a:cubicBezTo>
                      <a:pt x="69941" y="122615"/>
                      <a:pt x="61093" y="121787"/>
                      <a:pt x="52461" y="119825"/>
                    </a:cubicBezTo>
                    <a:cubicBezTo>
                      <a:pt x="43893" y="117881"/>
                      <a:pt x="35661" y="114671"/>
                      <a:pt x="28036" y="110300"/>
                    </a:cubicBezTo>
                    <a:cubicBezTo>
                      <a:pt x="19700" y="105947"/>
                      <a:pt x="12480" y="99717"/>
                      <a:pt x="6938" y="92107"/>
                    </a:cubicBezTo>
                    <a:cubicBezTo>
                      <a:pt x="2819" y="86430"/>
                      <a:pt x="803" y="79496"/>
                      <a:pt x="1235" y="72485"/>
                    </a:cubicBezTo>
                    <a:cubicBezTo>
                      <a:pt x="1979" y="65189"/>
                      <a:pt x="4893" y="58283"/>
                      <a:pt x="9599" y="52673"/>
                    </a:cubicBezTo>
                    <a:cubicBezTo>
                      <a:pt x="15435" y="45310"/>
                      <a:pt x="22357" y="38891"/>
                      <a:pt x="30127" y="33623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234" y="23908"/>
                    </a:lnTo>
                    <a:cubicBezTo>
                      <a:pt x="61177" y="17059"/>
                      <a:pt x="75797" y="11697"/>
                      <a:pt x="90856" y="7906"/>
                    </a:cubicBezTo>
                    <a:cubicBezTo>
                      <a:pt x="105192" y="4239"/>
                      <a:pt x="119769" y="1591"/>
                      <a:pt x="134479" y="0"/>
                    </a:cubicBezTo>
                    <a:close/>
                    <a:moveTo>
                      <a:pt x="62915" y="82772"/>
                    </a:moveTo>
                    <a:cubicBezTo>
                      <a:pt x="69599" y="86601"/>
                      <a:pt x="77300" y="88259"/>
                      <a:pt x="84964" y="87535"/>
                    </a:cubicBezTo>
                    <a:cubicBezTo>
                      <a:pt x="95260" y="86382"/>
                      <a:pt x="105397" y="84077"/>
                      <a:pt x="115186" y="80677"/>
                    </a:cubicBezTo>
                    <a:lnTo>
                      <a:pt x="67667" y="53150"/>
                    </a:lnTo>
                    <a:cubicBezTo>
                      <a:pt x="50180" y="64579"/>
                      <a:pt x="48659" y="74486"/>
                      <a:pt x="62915" y="82772"/>
                    </a:cubicBezTo>
                    <a:close/>
                    <a:moveTo>
                      <a:pt x="229802" y="96679"/>
                    </a:moveTo>
                    <a:cubicBezTo>
                      <a:pt x="222503" y="92755"/>
                      <a:pt x="214149" y="91250"/>
                      <a:pt x="205947" y="92393"/>
                    </a:cubicBezTo>
                    <a:cubicBezTo>
                      <a:pt x="194704" y="93907"/>
                      <a:pt x="183613" y="96364"/>
                      <a:pt x="172779" y="99727"/>
                    </a:cubicBezTo>
                    <a:lnTo>
                      <a:pt x="220298" y="127063"/>
                    </a:lnTo>
                    <a:cubicBezTo>
                      <a:pt x="240256" y="114776"/>
                      <a:pt x="243487" y="104204"/>
                      <a:pt x="229802" y="96679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8" name="Google Shape;1202;p27">
                <a:extLst>
                  <a:ext uri="{FF2B5EF4-FFF2-40B4-BE49-F238E27FC236}">
                    <a16:creationId xmlns:a16="http://schemas.microsoft.com/office/drawing/2014/main" xmlns="" id="{93AD7F35-70EB-4C27-8590-801C52F1EB20}"/>
                  </a:ext>
                </a:extLst>
              </p:cNvPr>
              <p:cNvSpPr/>
              <p:nvPr/>
            </p:nvSpPr>
            <p:spPr>
              <a:xfrm>
                <a:off x="4901754" y="4404931"/>
                <a:ext cx="19007" cy="25527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7" extrusionOk="0">
                    <a:moveTo>
                      <a:pt x="0" y="17145"/>
                    </a:moveTo>
                    <a:cubicBezTo>
                      <a:pt x="0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9" name="Google Shape;1203;p27">
                <a:extLst>
                  <a:ext uri="{FF2B5EF4-FFF2-40B4-BE49-F238E27FC236}">
                    <a16:creationId xmlns:a16="http://schemas.microsoft.com/office/drawing/2014/main" xmlns="" id="{4A151389-DA3E-4C6D-91C3-4462C570F502}"/>
                  </a:ext>
                </a:extLst>
              </p:cNvPr>
              <p:cNvSpPr/>
              <p:nvPr/>
            </p:nvSpPr>
            <p:spPr>
              <a:xfrm>
                <a:off x="5028819" y="4415790"/>
                <a:ext cx="42101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101" h="19716" extrusionOk="0">
                    <a:moveTo>
                      <a:pt x="42102" y="17145"/>
                    </a:moveTo>
                    <a:lnTo>
                      <a:pt x="42102" y="0"/>
                    </a:lnTo>
                    <a:lnTo>
                      <a:pt x="0" y="3238"/>
                    </a:lnTo>
                    <a:lnTo>
                      <a:pt x="24140" y="19717"/>
                    </a:lnTo>
                    <a:lnTo>
                      <a:pt x="42102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0" name="Google Shape;1204;p27">
                <a:extLst>
                  <a:ext uri="{FF2B5EF4-FFF2-40B4-BE49-F238E27FC236}">
                    <a16:creationId xmlns:a16="http://schemas.microsoft.com/office/drawing/2014/main" xmlns="" id="{CF2D4A75-346D-404F-9B60-7C3D3DD1E1EE}"/>
                  </a:ext>
                </a:extLst>
              </p:cNvPr>
              <p:cNvSpPr/>
              <p:nvPr/>
            </p:nvSpPr>
            <p:spPr>
              <a:xfrm>
                <a:off x="5042980" y="4352543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6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1" name="Google Shape;1205;p27">
                <a:extLst>
                  <a:ext uri="{FF2B5EF4-FFF2-40B4-BE49-F238E27FC236}">
                    <a16:creationId xmlns:a16="http://schemas.microsoft.com/office/drawing/2014/main" xmlns="" id="{ACCC1F72-2704-46A9-8F83-251BEB4E2C39}"/>
                  </a:ext>
                </a:extLst>
              </p:cNvPr>
              <p:cNvSpPr/>
              <p:nvPr/>
            </p:nvSpPr>
            <p:spPr>
              <a:xfrm>
                <a:off x="4944141" y="4358925"/>
                <a:ext cx="47328" cy="33146"/>
              </a:xfrm>
              <a:custGeom>
                <a:avLst/>
                <a:gdLst/>
                <a:ahLst/>
                <a:cxnLst/>
                <a:rect l="l" t="t" r="r" b="b"/>
                <a:pathLst>
                  <a:path w="47328" h="33146" extrusionOk="0">
                    <a:moveTo>
                      <a:pt x="0" y="10096"/>
                    </a:moveTo>
                    <a:lnTo>
                      <a:pt x="10454" y="0"/>
                    </a:lnTo>
                    <a:lnTo>
                      <a:pt x="47329" y="25622"/>
                    </a:lnTo>
                    <a:lnTo>
                      <a:pt x="45048" y="33147"/>
                    </a:lnTo>
                    <a:cubicBezTo>
                      <a:pt x="45048" y="33147"/>
                      <a:pt x="17487" y="21527"/>
                      <a:pt x="16537" y="2076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2" name="Google Shape;1206;p27">
                <a:extLst>
                  <a:ext uri="{FF2B5EF4-FFF2-40B4-BE49-F238E27FC236}">
                    <a16:creationId xmlns:a16="http://schemas.microsoft.com/office/drawing/2014/main" xmlns="" id="{002B8807-3B9E-405A-957D-BF06C0F1D866}"/>
                  </a:ext>
                </a:extLst>
              </p:cNvPr>
              <p:cNvSpPr/>
              <p:nvPr/>
            </p:nvSpPr>
            <p:spPr>
              <a:xfrm>
                <a:off x="4847487" y="4303680"/>
                <a:ext cx="58543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8543" h="38957" extrusionOk="0">
                    <a:moveTo>
                      <a:pt x="0" y="11144"/>
                    </a:moveTo>
                    <a:lnTo>
                      <a:pt x="49040" y="38958"/>
                    </a:lnTo>
                    <a:lnTo>
                      <a:pt x="58543" y="31623"/>
                    </a:lnTo>
                    <a:cubicBezTo>
                      <a:pt x="58543" y="31623"/>
                      <a:pt x="52461" y="24575"/>
                      <a:pt x="51986" y="23908"/>
                    </a:cubicBezTo>
                    <a:cubicBezTo>
                      <a:pt x="47612" y="18888"/>
                      <a:pt x="42482" y="14573"/>
                      <a:pt x="36780" y="11144"/>
                    </a:cubicBezTo>
                    <a:cubicBezTo>
                      <a:pt x="33168" y="10383"/>
                      <a:pt x="9884" y="0"/>
                      <a:pt x="9884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3" name="Google Shape;1207;p27">
                <a:extLst>
                  <a:ext uri="{FF2B5EF4-FFF2-40B4-BE49-F238E27FC236}">
                    <a16:creationId xmlns:a16="http://schemas.microsoft.com/office/drawing/2014/main" xmlns="" id="{C8C12B53-36D1-4703-80CA-5C07AE4327A8}"/>
                  </a:ext>
                </a:extLst>
              </p:cNvPr>
              <p:cNvSpPr/>
              <p:nvPr/>
            </p:nvSpPr>
            <p:spPr>
              <a:xfrm>
                <a:off x="4901754" y="4272629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752" y="0"/>
                    </a:lnTo>
                    <a:lnTo>
                      <a:pt x="0" y="13525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4" name="Google Shape;1208;p27">
                <a:extLst>
                  <a:ext uri="{FF2B5EF4-FFF2-40B4-BE49-F238E27FC236}">
                    <a16:creationId xmlns:a16="http://schemas.microsoft.com/office/drawing/2014/main" xmlns="" id="{79422DF6-392D-491E-A125-D316092EE9AD}"/>
                  </a:ext>
                </a:extLst>
              </p:cNvPr>
              <p:cNvSpPr/>
              <p:nvPr/>
            </p:nvSpPr>
            <p:spPr>
              <a:xfrm>
                <a:off x="4779535" y="4267581"/>
                <a:ext cx="26040" cy="19430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430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0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5" name="Google Shape;1209;p27">
                <a:extLst>
                  <a:ext uri="{FF2B5EF4-FFF2-40B4-BE49-F238E27FC236}">
                    <a16:creationId xmlns:a16="http://schemas.microsoft.com/office/drawing/2014/main" xmlns="" id="{0E0686C2-DD87-451C-B0E6-2E7D75CC65F9}"/>
                  </a:ext>
                </a:extLst>
              </p:cNvPr>
              <p:cNvSpPr/>
              <p:nvPr/>
            </p:nvSpPr>
            <p:spPr>
              <a:xfrm>
                <a:off x="4780485" y="4325492"/>
                <a:ext cx="29936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29936" h="30289" extrusionOk="0">
                    <a:moveTo>
                      <a:pt x="0" y="17907"/>
                    </a:moveTo>
                    <a:lnTo>
                      <a:pt x="0" y="0"/>
                    </a:lnTo>
                    <a:lnTo>
                      <a:pt x="29937" y="0"/>
                    </a:lnTo>
                    <a:lnTo>
                      <a:pt x="22619" y="16002"/>
                    </a:lnTo>
                    <a:lnTo>
                      <a:pt x="9599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6" name="Google Shape;1210;p27">
                <a:extLst>
                  <a:ext uri="{FF2B5EF4-FFF2-40B4-BE49-F238E27FC236}">
                    <a16:creationId xmlns:a16="http://schemas.microsoft.com/office/drawing/2014/main" xmlns="" id="{525A8A4D-A389-46F9-9198-F788E2E52E8B}"/>
                  </a:ext>
                </a:extLst>
              </p:cNvPr>
              <p:cNvSpPr/>
              <p:nvPr/>
            </p:nvSpPr>
            <p:spPr>
              <a:xfrm>
                <a:off x="4779725" y="4250816"/>
                <a:ext cx="295065" cy="184594"/>
              </a:xfrm>
              <a:custGeom>
                <a:avLst/>
                <a:gdLst/>
                <a:ahLst/>
                <a:cxnLst/>
                <a:rect l="l" t="t" r="r" b="b"/>
                <a:pathLst>
                  <a:path w="295065" h="184594" extrusionOk="0">
                    <a:moveTo>
                      <a:pt x="149304" y="29146"/>
                    </a:moveTo>
                    <a:cubicBezTo>
                      <a:pt x="145417" y="29137"/>
                      <a:pt x="141540" y="29451"/>
                      <a:pt x="137710" y="30099"/>
                    </a:cubicBezTo>
                    <a:cubicBezTo>
                      <a:pt x="132483" y="30861"/>
                      <a:pt x="126685" y="31909"/>
                      <a:pt x="120223" y="33242"/>
                    </a:cubicBezTo>
                    <a:cubicBezTo>
                      <a:pt x="113760" y="34576"/>
                      <a:pt x="107013" y="36290"/>
                      <a:pt x="100075" y="38386"/>
                    </a:cubicBezTo>
                    <a:cubicBezTo>
                      <a:pt x="93308" y="40434"/>
                      <a:pt x="86701" y="42986"/>
                      <a:pt x="80307" y="46006"/>
                    </a:cubicBezTo>
                    <a:lnTo>
                      <a:pt x="131057" y="75343"/>
                    </a:lnTo>
                    <a:lnTo>
                      <a:pt x="140561" y="72199"/>
                    </a:lnTo>
                    <a:cubicBezTo>
                      <a:pt x="153486" y="67818"/>
                      <a:pt x="165651" y="64198"/>
                      <a:pt x="177151" y="61246"/>
                    </a:cubicBezTo>
                    <a:cubicBezTo>
                      <a:pt x="187899" y="58331"/>
                      <a:pt x="198914" y="56474"/>
                      <a:pt x="210034" y="55721"/>
                    </a:cubicBezTo>
                    <a:cubicBezTo>
                      <a:pt x="220155" y="55112"/>
                      <a:pt x="230315" y="55817"/>
                      <a:pt x="240256" y="57817"/>
                    </a:cubicBezTo>
                    <a:cubicBezTo>
                      <a:pt x="250453" y="59988"/>
                      <a:pt x="260242" y="63780"/>
                      <a:pt x="269242" y="69056"/>
                    </a:cubicBezTo>
                    <a:cubicBezTo>
                      <a:pt x="278014" y="73457"/>
                      <a:pt x="285541" y="80010"/>
                      <a:pt x="291101" y="88106"/>
                    </a:cubicBezTo>
                    <a:cubicBezTo>
                      <a:pt x="294817" y="94031"/>
                      <a:pt x="295986" y="101213"/>
                      <a:pt x="294332" y="108013"/>
                    </a:cubicBezTo>
                    <a:cubicBezTo>
                      <a:pt x="292175" y="115491"/>
                      <a:pt x="288079" y="122263"/>
                      <a:pt x="282453" y="127635"/>
                    </a:cubicBezTo>
                    <a:cubicBezTo>
                      <a:pt x="275477" y="134664"/>
                      <a:pt x="267693" y="140837"/>
                      <a:pt x="259263" y="146018"/>
                    </a:cubicBezTo>
                    <a:lnTo>
                      <a:pt x="291576" y="165068"/>
                    </a:lnTo>
                    <a:lnTo>
                      <a:pt x="273899" y="175260"/>
                    </a:lnTo>
                    <a:lnTo>
                      <a:pt x="241301" y="156210"/>
                    </a:lnTo>
                    <a:cubicBezTo>
                      <a:pt x="225762" y="163868"/>
                      <a:pt x="209539" y="170031"/>
                      <a:pt x="192832" y="174593"/>
                    </a:cubicBezTo>
                    <a:cubicBezTo>
                      <a:pt x="175345" y="179432"/>
                      <a:pt x="157478" y="182775"/>
                      <a:pt x="139421" y="184595"/>
                    </a:cubicBezTo>
                    <a:lnTo>
                      <a:pt x="122409" y="154019"/>
                    </a:lnTo>
                    <a:cubicBezTo>
                      <a:pt x="127146" y="153896"/>
                      <a:pt x="131874" y="153514"/>
                      <a:pt x="136569" y="152876"/>
                    </a:cubicBezTo>
                    <a:cubicBezTo>
                      <a:pt x="142937" y="152114"/>
                      <a:pt x="150065" y="150971"/>
                      <a:pt x="157858" y="149257"/>
                    </a:cubicBezTo>
                    <a:cubicBezTo>
                      <a:pt x="165651" y="147542"/>
                      <a:pt x="174014" y="145447"/>
                      <a:pt x="182758" y="142875"/>
                    </a:cubicBezTo>
                    <a:cubicBezTo>
                      <a:pt x="191245" y="140294"/>
                      <a:pt x="199532" y="137112"/>
                      <a:pt x="207563" y="133350"/>
                    </a:cubicBezTo>
                    <a:lnTo>
                      <a:pt x="157003" y="104108"/>
                    </a:lnTo>
                    <a:lnTo>
                      <a:pt x="150445" y="106394"/>
                    </a:lnTo>
                    <a:lnTo>
                      <a:pt x="143507" y="108490"/>
                    </a:lnTo>
                    <a:cubicBezTo>
                      <a:pt x="130772" y="112681"/>
                      <a:pt x="119177" y="116014"/>
                      <a:pt x="108533" y="118015"/>
                    </a:cubicBezTo>
                    <a:cubicBezTo>
                      <a:pt x="98772" y="120310"/>
                      <a:pt x="88807" y="121615"/>
                      <a:pt x="78786" y="121920"/>
                    </a:cubicBezTo>
                    <a:cubicBezTo>
                      <a:pt x="69946" y="122263"/>
                      <a:pt x="61097" y="121463"/>
                      <a:pt x="52461" y="119539"/>
                    </a:cubicBezTo>
                    <a:cubicBezTo>
                      <a:pt x="43906" y="117558"/>
                      <a:pt x="35680" y="114348"/>
                      <a:pt x="28036" y="110014"/>
                    </a:cubicBezTo>
                    <a:cubicBezTo>
                      <a:pt x="19642" y="105928"/>
                      <a:pt x="12295" y="99965"/>
                      <a:pt x="6558" y="92583"/>
                    </a:cubicBezTo>
                    <a:cubicBezTo>
                      <a:pt x="2453" y="86897"/>
                      <a:pt x="439" y="79962"/>
                      <a:pt x="855" y="72962"/>
                    </a:cubicBezTo>
                    <a:cubicBezTo>
                      <a:pt x="1599" y="65665"/>
                      <a:pt x="4512" y="58760"/>
                      <a:pt x="9219" y="53149"/>
                    </a:cubicBezTo>
                    <a:cubicBezTo>
                      <a:pt x="15027" y="45768"/>
                      <a:pt x="21955" y="39338"/>
                      <a:pt x="29747" y="34099"/>
                    </a:cubicBezTo>
                    <a:lnTo>
                      <a:pt x="0" y="16383"/>
                    </a:lnTo>
                    <a:lnTo>
                      <a:pt x="17392" y="6858"/>
                    </a:lnTo>
                    <a:lnTo>
                      <a:pt x="47044" y="24003"/>
                    </a:lnTo>
                    <a:cubicBezTo>
                      <a:pt x="60984" y="17126"/>
                      <a:pt x="75605" y="11725"/>
                      <a:pt x="90666" y="7906"/>
                    </a:cubicBezTo>
                    <a:cubicBezTo>
                      <a:pt x="105021" y="4324"/>
                      <a:pt x="119593" y="1686"/>
                      <a:pt x="134288" y="0"/>
                    </a:cubicBezTo>
                    <a:close/>
                    <a:moveTo>
                      <a:pt x="62915" y="82487"/>
                    </a:moveTo>
                    <a:cubicBezTo>
                      <a:pt x="69567" y="86401"/>
                      <a:pt x="77295" y="88068"/>
                      <a:pt x="84964" y="87249"/>
                    </a:cubicBezTo>
                    <a:cubicBezTo>
                      <a:pt x="95251" y="86087"/>
                      <a:pt x="105383" y="83820"/>
                      <a:pt x="115186" y="80486"/>
                    </a:cubicBezTo>
                    <a:lnTo>
                      <a:pt x="67667" y="52959"/>
                    </a:lnTo>
                    <a:cubicBezTo>
                      <a:pt x="50180" y="64008"/>
                      <a:pt x="48659" y="74295"/>
                      <a:pt x="62915" y="82487"/>
                    </a:cubicBezTo>
                    <a:close/>
                    <a:moveTo>
                      <a:pt x="229802" y="96488"/>
                    </a:moveTo>
                    <a:cubicBezTo>
                      <a:pt x="222531" y="92488"/>
                      <a:pt x="214149" y="90983"/>
                      <a:pt x="205947" y="92202"/>
                    </a:cubicBezTo>
                    <a:cubicBezTo>
                      <a:pt x="194695" y="93669"/>
                      <a:pt x="183604" y="96126"/>
                      <a:pt x="172779" y="99536"/>
                    </a:cubicBezTo>
                    <a:lnTo>
                      <a:pt x="220298" y="126873"/>
                    </a:lnTo>
                    <a:cubicBezTo>
                      <a:pt x="240256" y="114586"/>
                      <a:pt x="243487" y="104394"/>
                      <a:pt x="229802" y="96488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3" name="Google Shape;1211;p27">
              <a:extLst>
                <a:ext uri="{FF2B5EF4-FFF2-40B4-BE49-F238E27FC236}">
                  <a16:creationId xmlns:a16="http://schemas.microsoft.com/office/drawing/2014/main" xmlns="" id="{8212D4E6-4808-4B18-A139-36CF502C842B}"/>
                </a:ext>
              </a:extLst>
            </p:cNvPr>
            <p:cNvGrpSpPr/>
            <p:nvPr/>
          </p:nvGrpSpPr>
          <p:grpSpPr>
            <a:xfrm>
              <a:off x="2654955" y="3219989"/>
              <a:ext cx="883852" cy="621029"/>
              <a:chOff x="4464580" y="3962114"/>
              <a:chExt cx="883852" cy="621029"/>
            </a:xfrm>
          </p:grpSpPr>
          <p:sp>
            <p:nvSpPr>
              <p:cNvPr id="555" name="Google Shape;1212;p27">
                <a:extLst>
                  <a:ext uri="{FF2B5EF4-FFF2-40B4-BE49-F238E27FC236}">
                    <a16:creationId xmlns:a16="http://schemas.microsoft.com/office/drawing/2014/main" xmlns="" id="{36B0C652-7F6E-420F-B3A6-5E1EDFEA8FDE}"/>
                  </a:ext>
                </a:extLst>
              </p:cNvPr>
              <p:cNvSpPr/>
              <p:nvPr/>
            </p:nvSpPr>
            <p:spPr>
              <a:xfrm>
                <a:off x="4464580" y="4071651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6" name="Google Shape;1213;p27">
                <a:extLst>
                  <a:ext uri="{FF2B5EF4-FFF2-40B4-BE49-F238E27FC236}">
                    <a16:creationId xmlns:a16="http://schemas.microsoft.com/office/drawing/2014/main" xmlns="" id="{AB98BFFD-C40D-45D7-AF8A-BE7C308114A4}"/>
                  </a:ext>
                </a:extLst>
              </p:cNvPr>
              <p:cNvSpPr/>
              <p:nvPr/>
            </p:nvSpPr>
            <p:spPr>
              <a:xfrm>
                <a:off x="4464770" y="4214812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7" name="Google Shape;1214;p27">
                <a:extLst>
                  <a:ext uri="{FF2B5EF4-FFF2-40B4-BE49-F238E27FC236}">
                    <a16:creationId xmlns:a16="http://schemas.microsoft.com/office/drawing/2014/main" xmlns="" id="{5576F972-2DFD-48B1-997D-1BC272BDF204}"/>
                  </a:ext>
                </a:extLst>
              </p:cNvPr>
              <p:cNvSpPr/>
              <p:nvPr/>
            </p:nvSpPr>
            <p:spPr>
              <a:xfrm>
                <a:off x="5281905" y="4217860"/>
                <a:ext cx="66526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067" extrusionOk="0">
                    <a:moveTo>
                      <a:pt x="66527" y="0"/>
                    </a:moveTo>
                    <a:lnTo>
                      <a:pt x="66527" y="109538"/>
                    </a:lnTo>
                    <a:lnTo>
                      <a:pt x="21954" y="157067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8" name="Google Shape;1215;p27">
                <a:extLst>
                  <a:ext uri="{FF2B5EF4-FFF2-40B4-BE49-F238E27FC236}">
                    <a16:creationId xmlns:a16="http://schemas.microsoft.com/office/drawing/2014/main" xmlns="" id="{1B1C3337-D118-47B0-8598-19E76F817F58}"/>
                  </a:ext>
                </a:extLst>
              </p:cNvPr>
              <p:cNvSpPr/>
              <p:nvPr/>
            </p:nvSpPr>
            <p:spPr>
              <a:xfrm>
                <a:off x="4464580" y="3962114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9" name="Google Shape;1216;p27">
                <a:extLst>
                  <a:ext uri="{FF2B5EF4-FFF2-40B4-BE49-F238E27FC236}">
                    <a16:creationId xmlns:a16="http://schemas.microsoft.com/office/drawing/2014/main" xmlns="" id="{2C739839-F161-4AE2-A7A0-414538C813F0}"/>
                  </a:ext>
                </a:extLst>
              </p:cNvPr>
              <p:cNvSpPr/>
              <p:nvPr/>
            </p:nvSpPr>
            <p:spPr>
              <a:xfrm>
                <a:off x="4590295" y="4031718"/>
                <a:ext cx="632609" cy="366117"/>
              </a:xfrm>
              <a:custGeom>
                <a:avLst/>
                <a:gdLst/>
                <a:ahLst/>
                <a:cxnLst/>
                <a:rect l="l" t="t" r="r" b="b"/>
                <a:pathLst>
                  <a:path w="632609" h="366117" extrusionOk="0">
                    <a:moveTo>
                      <a:pt x="632022" y="194048"/>
                    </a:moveTo>
                    <a:cubicBezTo>
                      <a:pt x="627555" y="237101"/>
                      <a:pt x="596953" y="279773"/>
                      <a:pt x="540025" y="312539"/>
                    </a:cubicBezTo>
                    <a:cubicBezTo>
                      <a:pt x="416476" y="383977"/>
                      <a:pt x="216136" y="383977"/>
                      <a:pt x="92586" y="312539"/>
                    </a:cubicBezTo>
                    <a:cubicBezTo>
                      <a:pt x="35564" y="279583"/>
                      <a:pt x="4962" y="237101"/>
                      <a:pt x="590" y="194048"/>
                    </a:cubicBezTo>
                    <a:cubicBezTo>
                      <a:pt x="-4732" y="143661"/>
                      <a:pt x="25965" y="92131"/>
                      <a:pt x="92586" y="53650"/>
                    </a:cubicBezTo>
                    <a:cubicBezTo>
                      <a:pt x="216136" y="-17883"/>
                      <a:pt x="416476" y="-17883"/>
                      <a:pt x="540025" y="53650"/>
                    </a:cubicBezTo>
                    <a:cubicBezTo>
                      <a:pt x="606551" y="92607"/>
                      <a:pt x="637344" y="143661"/>
                      <a:pt x="632022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0" name="Google Shape;1217;p27">
                <a:extLst>
                  <a:ext uri="{FF2B5EF4-FFF2-40B4-BE49-F238E27FC236}">
                    <a16:creationId xmlns:a16="http://schemas.microsoft.com/office/drawing/2014/main" xmlns="" id="{07F4A29A-85C6-4FE0-9685-ABC847D948BF}"/>
                  </a:ext>
                </a:extLst>
              </p:cNvPr>
              <p:cNvSpPr/>
              <p:nvPr/>
            </p:nvSpPr>
            <p:spPr>
              <a:xfrm>
                <a:off x="4590885" y="4053625"/>
                <a:ext cx="631431" cy="344209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209" extrusionOk="0">
                    <a:moveTo>
                      <a:pt x="631432" y="172140"/>
                    </a:moveTo>
                    <a:cubicBezTo>
                      <a:pt x="626965" y="215194"/>
                      <a:pt x="596363" y="257865"/>
                      <a:pt x="539435" y="290631"/>
                    </a:cubicBezTo>
                    <a:cubicBezTo>
                      <a:pt x="415886" y="362069"/>
                      <a:pt x="215546" y="362069"/>
                      <a:pt x="91997" y="290631"/>
                    </a:cubicBezTo>
                    <a:cubicBezTo>
                      <a:pt x="34974" y="257675"/>
                      <a:pt x="4372" y="215194"/>
                      <a:pt x="0" y="172140"/>
                    </a:cubicBezTo>
                    <a:cubicBezTo>
                      <a:pt x="4372" y="129088"/>
                      <a:pt x="34974" y="86415"/>
                      <a:pt x="91997" y="53649"/>
                    </a:cubicBezTo>
                    <a:cubicBezTo>
                      <a:pt x="215546" y="-17883"/>
                      <a:pt x="415886" y="-17883"/>
                      <a:pt x="539435" y="53649"/>
                    </a:cubicBezTo>
                    <a:cubicBezTo>
                      <a:pt x="596363" y="86701"/>
                      <a:pt x="626965" y="129088"/>
                      <a:pt x="631432" y="172140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1" name="Google Shape;1218;p27">
                <a:extLst>
                  <a:ext uri="{FF2B5EF4-FFF2-40B4-BE49-F238E27FC236}">
                    <a16:creationId xmlns:a16="http://schemas.microsoft.com/office/drawing/2014/main" xmlns="" id="{6EB646D2-BBB3-4D34-BBFC-AE09B11EC9EF}"/>
                  </a:ext>
                </a:extLst>
              </p:cNvPr>
              <p:cNvSpPr/>
              <p:nvPr/>
            </p:nvSpPr>
            <p:spPr>
              <a:xfrm>
                <a:off x="4752449" y="4136612"/>
                <a:ext cx="294752" cy="184784"/>
              </a:xfrm>
              <a:custGeom>
                <a:avLst/>
                <a:gdLst/>
                <a:ahLst/>
                <a:cxnLst/>
                <a:rect l="l" t="t" r="r" b="b"/>
                <a:pathLst>
                  <a:path w="294752" h="184784" extrusionOk="0">
                    <a:moveTo>
                      <a:pt x="149495" y="29242"/>
                    </a:moveTo>
                    <a:cubicBezTo>
                      <a:pt x="145609" y="29232"/>
                      <a:pt x="141731" y="29546"/>
                      <a:pt x="137900" y="30194"/>
                    </a:cubicBezTo>
                    <a:cubicBezTo>
                      <a:pt x="132673" y="30956"/>
                      <a:pt x="126876" y="32004"/>
                      <a:pt x="120413" y="33338"/>
                    </a:cubicBezTo>
                    <a:cubicBezTo>
                      <a:pt x="113950" y="34671"/>
                      <a:pt x="107203" y="36481"/>
                      <a:pt x="100265" y="38481"/>
                    </a:cubicBezTo>
                    <a:cubicBezTo>
                      <a:pt x="93482" y="40576"/>
                      <a:pt x="86847" y="43119"/>
                      <a:pt x="80402" y="46101"/>
                    </a:cubicBezTo>
                    <a:lnTo>
                      <a:pt x="131247" y="75533"/>
                    </a:lnTo>
                    <a:lnTo>
                      <a:pt x="140751" y="72295"/>
                    </a:lnTo>
                    <a:cubicBezTo>
                      <a:pt x="153676" y="68008"/>
                      <a:pt x="165841" y="64294"/>
                      <a:pt x="177341" y="61341"/>
                    </a:cubicBezTo>
                    <a:cubicBezTo>
                      <a:pt x="188099" y="58426"/>
                      <a:pt x="199104" y="56569"/>
                      <a:pt x="210224" y="55816"/>
                    </a:cubicBezTo>
                    <a:cubicBezTo>
                      <a:pt x="220345" y="55207"/>
                      <a:pt x="230505" y="55912"/>
                      <a:pt x="240446" y="57912"/>
                    </a:cubicBezTo>
                    <a:cubicBezTo>
                      <a:pt x="250501" y="60122"/>
                      <a:pt x="260128" y="63951"/>
                      <a:pt x="268957" y="69247"/>
                    </a:cubicBezTo>
                    <a:cubicBezTo>
                      <a:pt x="277758" y="73609"/>
                      <a:pt x="285285" y="80172"/>
                      <a:pt x="290816" y="88297"/>
                    </a:cubicBezTo>
                    <a:cubicBezTo>
                      <a:pt x="294494" y="94240"/>
                      <a:pt x="295653" y="101403"/>
                      <a:pt x="294047" y="108204"/>
                    </a:cubicBezTo>
                    <a:cubicBezTo>
                      <a:pt x="291852" y="115662"/>
                      <a:pt x="287756" y="122425"/>
                      <a:pt x="282167" y="127825"/>
                    </a:cubicBezTo>
                    <a:cubicBezTo>
                      <a:pt x="275163" y="134855"/>
                      <a:pt x="267342" y="141027"/>
                      <a:pt x="258883" y="146209"/>
                    </a:cubicBezTo>
                    <a:lnTo>
                      <a:pt x="291196" y="165259"/>
                    </a:lnTo>
                    <a:lnTo>
                      <a:pt x="273614" y="175450"/>
                    </a:lnTo>
                    <a:lnTo>
                      <a:pt x="241016" y="156400"/>
                    </a:lnTo>
                    <a:cubicBezTo>
                      <a:pt x="225487" y="164068"/>
                      <a:pt x="209254" y="170231"/>
                      <a:pt x="192547" y="174784"/>
                    </a:cubicBezTo>
                    <a:cubicBezTo>
                      <a:pt x="175060" y="179622"/>
                      <a:pt x="157188" y="182966"/>
                      <a:pt x="139135" y="184785"/>
                    </a:cubicBezTo>
                    <a:lnTo>
                      <a:pt x="122314" y="154210"/>
                    </a:lnTo>
                    <a:cubicBezTo>
                      <a:pt x="127083" y="154086"/>
                      <a:pt x="131841" y="153705"/>
                      <a:pt x="136569" y="153067"/>
                    </a:cubicBezTo>
                    <a:cubicBezTo>
                      <a:pt x="142937" y="152305"/>
                      <a:pt x="150065" y="151162"/>
                      <a:pt x="157858" y="149447"/>
                    </a:cubicBezTo>
                    <a:cubicBezTo>
                      <a:pt x="165651" y="147733"/>
                      <a:pt x="174014" y="145637"/>
                      <a:pt x="182663" y="143065"/>
                    </a:cubicBezTo>
                    <a:cubicBezTo>
                      <a:pt x="191178" y="140494"/>
                      <a:pt x="199504" y="137312"/>
                      <a:pt x="207563" y="133540"/>
                    </a:cubicBezTo>
                    <a:lnTo>
                      <a:pt x="157003" y="104299"/>
                    </a:lnTo>
                    <a:lnTo>
                      <a:pt x="150350" y="106585"/>
                    </a:lnTo>
                    <a:lnTo>
                      <a:pt x="143507" y="108680"/>
                    </a:lnTo>
                    <a:cubicBezTo>
                      <a:pt x="130772" y="112871"/>
                      <a:pt x="119083" y="116205"/>
                      <a:pt x="108533" y="118205"/>
                    </a:cubicBezTo>
                    <a:cubicBezTo>
                      <a:pt x="98735" y="120482"/>
                      <a:pt x="88743" y="121825"/>
                      <a:pt x="78691" y="122206"/>
                    </a:cubicBezTo>
                    <a:cubicBezTo>
                      <a:pt x="69880" y="122472"/>
                      <a:pt x="61068" y="121644"/>
                      <a:pt x="52461" y="119729"/>
                    </a:cubicBezTo>
                    <a:cubicBezTo>
                      <a:pt x="43906" y="117748"/>
                      <a:pt x="35680" y="114538"/>
                      <a:pt x="28036" y="110204"/>
                    </a:cubicBezTo>
                    <a:cubicBezTo>
                      <a:pt x="19681" y="106004"/>
                      <a:pt x="12399" y="99946"/>
                      <a:pt x="6748" y="92488"/>
                    </a:cubicBezTo>
                    <a:cubicBezTo>
                      <a:pt x="2599" y="86820"/>
                      <a:pt x="581" y="79877"/>
                      <a:pt x="1045" y="72866"/>
                    </a:cubicBezTo>
                    <a:cubicBezTo>
                      <a:pt x="1795" y="65589"/>
                      <a:pt x="4672" y="58703"/>
                      <a:pt x="9314" y="53054"/>
                    </a:cubicBezTo>
                    <a:cubicBezTo>
                      <a:pt x="15159" y="45672"/>
                      <a:pt x="22117" y="39243"/>
                      <a:pt x="29937" y="34004"/>
                    </a:cubicBezTo>
                    <a:lnTo>
                      <a:pt x="0" y="16669"/>
                    </a:lnTo>
                    <a:lnTo>
                      <a:pt x="17772" y="6763"/>
                    </a:lnTo>
                    <a:lnTo>
                      <a:pt x="47424" y="23908"/>
                    </a:lnTo>
                    <a:cubicBezTo>
                      <a:pt x="61342" y="17002"/>
                      <a:pt x="75969" y="11639"/>
                      <a:pt x="91046" y="7906"/>
                    </a:cubicBezTo>
                    <a:cubicBezTo>
                      <a:pt x="105382" y="4238"/>
                      <a:pt x="119959" y="1591"/>
                      <a:pt x="134669" y="0"/>
                    </a:cubicBezTo>
                    <a:close/>
                    <a:moveTo>
                      <a:pt x="63105" y="82963"/>
                    </a:moveTo>
                    <a:cubicBezTo>
                      <a:pt x="69780" y="86811"/>
                      <a:pt x="77497" y="88449"/>
                      <a:pt x="85154" y="87630"/>
                    </a:cubicBezTo>
                    <a:cubicBezTo>
                      <a:pt x="95447" y="86506"/>
                      <a:pt x="105583" y="84239"/>
                      <a:pt x="115376" y="80867"/>
                    </a:cubicBezTo>
                    <a:lnTo>
                      <a:pt x="67857" y="53340"/>
                    </a:lnTo>
                    <a:cubicBezTo>
                      <a:pt x="50370" y="64484"/>
                      <a:pt x="48849" y="74390"/>
                      <a:pt x="63105" y="82963"/>
                    </a:cubicBezTo>
                    <a:close/>
                    <a:moveTo>
                      <a:pt x="229992" y="96869"/>
                    </a:moveTo>
                    <a:cubicBezTo>
                      <a:pt x="222721" y="92869"/>
                      <a:pt x="214339" y="91364"/>
                      <a:pt x="206137" y="92583"/>
                    </a:cubicBezTo>
                    <a:cubicBezTo>
                      <a:pt x="194894" y="94088"/>
                      <a:pt x="183803" y="96545"/>
                      <a:pt x="172969" y="99917"/>
                    </a:cubicBezTo>
                    <a:lnTo>
                      <a:pt x="220488" y="127254"/>
                    </a:lnTo>
                    <a:cubicBezTo>
                      <a:pt x="240446" y="114681"/>
                      <a:pt x="243677" y="104489"/>
                      <a:pt x="229992" y="96583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2" name="Google Shape;1219;p27">
                <a:extLst>
                  <a:ext uri="{FF2B5EF4-FFF2-40B4-BE49-F238E27FC236}">
                    <a16:creationId xmlns:a16="http://schemas.microsoft.com/office/drawing/2014/main" xmlns="" id="{3EA915B2-1F54-4D31-98CB-2A7792C29855}"/>
                  </a:ext>
                </a:extLst>
              </p:cNvPr>
              <p:cNvSpPr/>
              <p:nvPr/>
            </p:nvSpPr>
            <p:spPr>
              <a:xfrm>
                <a:off x="4874763" y="4273581"/>
                <a:ext cx="19007" cy="25621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621" extrusionOk="0">
                    <a:moveTo>
                      <a:pt x="0" y="17240"/>
                    </a:moveTo>
                    <a:cubicBezTo>
                      <a:pt x="0" y="16002"/>
                      <a:pt x="0" y="0"/>
                      <a:pt x="0" y="0"/>
                    </a:cubicBezTo>
                    <a:lnTo>
                      <a:pt x="19008" y="12668"/>
                    </a:lnTo>
                    <a:lnTo>
                      <a:pt x="10644" y="25622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3" name="Google Shape;1220;p27">
                <a:extLst>
                  <a:ext uri="{FF2B5EF4-FFF2-40B4-BE49-F238E27FC236}">
                    <a16:creationId xmlns:a16="http://schemas.microsoft.com/office/drawing/2014/main" xmlns="" id="{781F1BDE-4A09-4CD5-9349-E1856AEA2DBF}"/>
                  </a:ext>
                </a:extLst>
              </p:cNvPr>
              <p:cNvSpPr/>
              <p:nvPr/>
            </p:nvSpPr>
            <p:spPr>
              <a:xfrm>
                <a:off x="5001734" y="4284535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143"/>
                    </a:lnTo>
                    <a:lnTo>
                      <a:pt x="24140" y="19717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4" name="Google Shape;1221;p27">
                <a:extLst>
                  <a:ext uri="{FF2B5EF4-FFF2-40B4-BE49-F238E27FC236}">
                    <a16:creationId xmlns:a16="http://schemas.microsoft.com/office/drawing/2014/main" xmlns="" id="{7EE366D1-7A49-4AFD-B78A-B7C70018D968}"/>
                  </a:ext>
                </a:extLst>
              </p:cNvPr>
              <p:cNvSpPr/>
              <p:nvPr/>
            </p:nvSpPr>
            <p:spPr>
              <a:xfrm>
                <a:off x="5015894" y="4221289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6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5" name="Google Shape;1222;p27">
                <a:extLst>
                  <a:ext uri="{FF2B5EF4-FFF2-40B4-BE49-F238E27FC236}">
                    <a16:creationId xmlns:a16="http://schemas.microsoft.com/office/drawing/2014/main" xmlns="" id="{6B8B9802-0816-42CE-B65A-83610D2255BB}"/>
                  </a:ext>
                </a:extLst>
              </p:cNvPr>
              <p:cNvSpPr/>
              <p:nvPr/>
            </p:nvSpPr>
            <p:spPr>
              <a:xfrm>
                <a:off x="4917055" y="4227671"/>
                <a:ext cx="47328" cy="33146"/>
              </a:xfrm>
              <a:custGeom>
                <a:avLst/>
                <a:gdLst/>
                <a:ahLst/>
                <a:cxnLst/>
                <a:rect l="l" t="t" r="r" b="b"/>
                <a:pathLst>
                  <a:path w="47328" h="33146" extrusionOk="0">
                    <a:moveTo>
                      <a:pt x="0" y="10096"/>
                    </a:moveTo>
                    <a:lnTo>
                      <a:pt x="10454" y="0"/>
                    </a:lnTo>
                    <a:lnTo>
                      <a:pt x="47329" y="25622"/>
                    </a:lnTo>
                    <a:lnTo>
                      <a:pt x="45048" y="33147"/>
                    </a:lnTo>
                    <a:cubicBezTo>
                      <a:pt x="45048" y="33147"/>
                      <a:pt x="17487" y="21431"/>
                      <a:pt x="16537" y="20764"/>
                    </a:cubicBezTo>
                    <a:cubicBezTo>
                      <a:pt x="15586" y="20098"/>
                      <a:pt x="0" y="10096"/>
                      <a:pt x="0" y="10096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6" name="Google Shape;1223;p27">
                <a:extLst>
                  <a:ext uri="{FF2B5EF4-FFF2-40B4-BE49-F238E27FC236}">
                    <a16:creationId xmlns:a16="http://schemas.microsoft.com/office/drawing/2014/main" xmlns="" id="{951B3518-89ED-4509-BF39-9786883B5111}"/>
                  </a:ext>
                </a:extLst>
              </p:cNvPr>
              <p:cNvSpPr/>
              <p:nvPr/>
            </p:nvSpPr>
            <p:spPr>
              <a:xfrm>
                <a:off x="4820401" y="4172521"/>
                <a:ext cx="58543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8543" h="38957" extrusionOk="0">
                    <a:moveTo>
                      <a:pt x="0" y="11049"/>
                    </a:moveTo>
                    <a:lnTo>
                      <a:pt x="49040" y="38957"/>
                    </a:lnTo>
                    <a:lnTo>
                      <a:pt x="58543" y="31623"/>
                    </a:lnTo>
                    <a:cubicBezTo>
                      <a:pt x="58543" y="31623"/>
                      <a:pt x="52366" y="24575"/>
                      <a:pt x="51986" y="23908"/>
                    </a:cubicBezTo>
                    <a:cubicBezTo>
                      <a:pt x="47568" y="18869"/>
                      <a:pt x="42409" y="14526"/>
                      <a:pt x="36685" y="11049"/>
                    </a:cubicBezTo>
                    <a:cubicBezTo>
                      <a:pt x="33073" y="10382"/>
                      <a:pt x="9789" y="0"/>
                      <a:pt x="9789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7" name="Google Shape;1224;p27">
                <a:extLst>
                  <a:ext uri="{FF2B5EF4-FFF2-40B4-BE49-F238E27FC236}">
                    <a16:creationId xmlns:a16="http://schemas.microsoft.com/office/drawing/2014/main" xmlns="" id="{DE4C11F1-97E9-44E7-9C72-CACC0F9F3272}"/>
                  </a:ext>
                </a:extLst>
              </p:cNvPr>
              <p:cNvSpPr/>
              <p:nvPr/>
            </p:nvSpPr>
            <p:spPr>
              <a:xfrm>
                <a:off x="4874573" y="4141374"/>
                <a:ext cx="27370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370" h="24479" extrusionOk="0">
                    <a:moveTo>
                      <a:pt x="27371" y="24479"/>
                    </a:moveTo>
                    <a:lnTo>
                      <a:pt x="27371" y="7334"/>
                    </a:lnTo>
                    <a:lnTo>
                      <a:pt x="4847" y="0"/>
                    </a:lnTo>
                    <a:lnTo>
                      <a:pt x="0" y="13430"/>
                    </a:lnTo>
                    <a:lnTo>
                      <a:pt x="1235" y="19621"/>
                    </a:lnTo>
                    <a:lnTo>
                      <a:pt x="27371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8" name="Google Shape;1225;p27">
                <a:extLst>
                  <a:ext uri="{FF2B5EF4-FFF2-40B4-BE49-F238E27FC236}">
                    <a16:creationId xmlns:a16="http://schemas.microsoft.com/office/drawing/2014/main" xmlns="" id="{76AEBE0D-54DF-4E20-8293-364F7D259C7E}"/>
                  </a:ext>
                </a:extLst>
              </p:cNvPr>
              <p:cNvSpPr/>
              <p:nvPr/>
            </p:nvSpPr>
            <p:spPr>
              <a:xfrm>
                <a:off x="4752449" y="4136326"/>
                <a:ext cx="26040" cy="19430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430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0" y="2762"/>
                    </a:lnTo>
                    <a:lnTo>
                      <a:pt x="17582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9" name="Google Shape;1226;p27">
                <a:extLst>
                  <a:ext uri="{FF2B5EF4-FFF2-40B4-BE49-F238E27FC236}">
                    <a16:creationId xmlns:a16="http://schemas.microsoft.com/office/drawing/2014/main" xmlns="" id="{C67C9A88-9914-4647-8159-A13640EA89BA}"/>
                  </a:ext>
                </a:extLst>
              </p:cNvPr>
              <p:cNvSpPr/>
              <p:nvPr/>
            </p:nvSpPr>
            <p:spPr>
              <a:xfrm>
                <a:off x="4753400" y="4193857"/>
                <a:ext cx="29936" cy="30480"/>
              </a:xfrm>
              <a:custGeom>
                <a:avLst/>
                <a:gdLst/>
                <a:ahLst/>
                <a:cxnLst/>
                <a:rect l="l" t="t" r="r" b="b"/>
                <a:pathLst>
                  <a:path w="29936" h="30480" extrusionOk="0">
                    <a:moveTo>
                      <a:pt x="0" y="17907"/>
                    </a:moveTo>
                    <a:lnTo>
                      <a:pt x="0" y="0"/>
                    </a:lnTo>
                    <a:lnTo>
                      <a:pt x="29937" y="0"/>
                    </a:lnTo>
                    <a:lnTo>
                      <a:pt x="22619" y="16193"/>
                    </a:lnTo>
                    <a:lnTo>
                      <a:pt x="9599" y="30480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0" name="Google Shape;1227;p27">
                <a:extLst>
                  <a:ext uri="{FF2B5EF4-FFF2-40B4-BE49-F238E27FC236}">
                    <a16:creationId xmlns:a16="http://schemas.microsoft.com/office/drawing/2014/main" xmlns="" id="{8BF41B81-28CE-449D-92B0-CF260DA14298}"/>
                  </a:ext>
                </a:extLst>
              </p:cNvPr>
              <p:cNvSpPr/>
              <p:nvPr/>
            </p:nvSpPr>
            <p:spPr>
              <a:xfrm>
                <a:off x="4752639" y="4119372"/>
                <a:ext cx="294568" cy="184689"/>
              </a:xfrm>
              <a:custGeom>
                <a:avLst/>
                <a:gdLst/>
                <a:ahLst/>
                <a:cxnLst/>
                <a:rect l="l" t="t" r="r" b="b"/>
                <a:pathLst>
                  <a:path w="294568" h="184689" extrusionOk="0">
                    <a:moveTo>
                      <a:pt x="149304" y="29337"/>
                    </a:moveTo>
                    <a:cubicBezTo>
                      <a:pt x="145419" y="29327"/>
                      <a:pt x="141541" y="29642"/>
                      <a:pt x="137710" y="30289"/>
                    </a:cubicBezTo>
                    <a:cubicBezTo>
                      <a:pt x="132483" y="31051"/>
                      <a:pt x="126685" y="32004"/>
                      <a:pt x="120223" y="33433"/>
                    </a:cubicBezTo>
                    <a:cubicBezTo>
                      <a:pt x="113760" y="34862"/>
                      <a:pt x="107013" y="36481"/>
                      <a:pt x="100075" y="38576"/>
                    </a:cubicBezTo>
                    <a:cubicBezTo>
                      <a:pt x="93278" y="40624"/>
                      <a:pt x="86638" y="43177"/>
                      <a:pt x="80212" y="46196"/>
                    </a:cubicBezTo>
                    <a:lnTo>
                      <a:pt x="131057" y="75533"/>
                    </a:lnTo>
                    <a:lnTo>
                      <a:pt x="140561" y="72295"/>
                    </a:lnTo>
                    <a:cubicBezTo>
                      <a:pt x="153486" y="68008"/>
                      <a:pt x="165651" y="64389"/>
                      <a:pt x="177151" y="61341"/>
                    </a:cubicBezTo>
                    <a:cubicBezTo>
                      <a:pt x="187918" y="58503"/>
                      <a:pt x="198924" y="56683"/>
                      <a:pt x="210034" y="55912"/>
                    </a:cubicBezTo>
                    <a:cubicBezTo>
                      <a:pt x="220155" y="55302"/>
                      <a:pt x="230315" y="56007"/>
                      <a:pt x="240256" y="58007"/>
                    </a:cubicBezTo>
                    <a:cubicBezTo>
                      <a:pt x="250301" y="60179"/>
                      <a:pt x="259929" y="63979"/>
                      <a:pt x="268767" y="69247"/>
                    </a:cubicBezTo>
                    <a:cubicBezTo>
                      <a:pt x="277539" y="73647"/>
                      <a:pt x="285066" y="80200"/>
                      <a:pt x="290626" y="88297"/>
                    </a:cubicBezTo>
                    <a:cubicBezTo>
                      <a:pt x="294313" y="94231"/>
                      <a:pt x="295473" y="101403"/>
                      <a:pt x="293857" y="108204"/>
                    </a:cubicBezTo>
                    <a:cubicBezTo>
                      <a:pt x="291662" y="115662"/>
                      <a:pt x="287566" y="122425"/>
                      <a:pt x="281977" y="127825"/>
                    </a:cubicBezTo>
                    <a:cubicBezTo>
                      <a:pt x="274964" y="134826"/>
                      <a:pt x="267151" y="140960"/>
                      <a:pt x="258693" y="146113"/>
                    </a:cubicBezTo>
                    <a:lnTo>
                      <a:pt x="291006" y="165163"/>
                    </a:lnTo>
                    <a:lnTo>
                      <a:pt x="273424" y="175355"/>
                    </a:lnTo>
                    <a:lnTo>
                      <a:pt x="240826" y="156305"/>
                    </a:lnTo>
                    <a:cubicBezTo>
                      <a:pt x="225287" y="163944"/>
                      <a:pt x="209064" y="170069"/>
                      <a:pt x="192357" y="174593"/>
                    </a:cubicBezTo>
                    <a:cubicBezTo>
                      <a:pt x="174879" y="179508"/>
                      <a:pt x="157007" y="182880"/>
                      <a:pt x="138945" y="184690"/>
                    </a:cubicBezTo>
                    <a:lnTo>
                      <a:pt x="122124" y="154210"/>
                    </a:lnTo>
                    <a:cubicBezTo>
                      <a:pt x="126892" y="154133"/>
                      <a:pt x="131651" y="153781"/>
                      <a:pt x="136379" y="153162"/>
                    </a:cubicBezTo>
                    <a:cubicBezTo>
                      <a:pt x="142747" y="152400"/>
                      <a:pt x="149875" y="151162"/>
                      <a:pt x="157668" y="149447"/>
                    </a:cubicBezTo>
                    <a:cubicBezTo>
                      <a:pt x="165461" y="147733"/>
                      <a:pt x="173824" y="145637"/>
                      <a:pt x="182473" y="143161"/>
                    </a:cubicBezTo>
                    <a:cubicBezTo>
                      <a:pt x="190988" y="140589"/>
                      <a:pt x="199313" y="137408"/>
                      <a:pt x="207373" y="133636"/>
                    </a:cubicBezTo>
                    <a:lnTo>
                      <a:pt x="156812" y="104394"/>
                    </a:lnTo>
                    <a:lnTo>
                      <a:pt x="150160" y="106775"/>
                    </a:lnTo>
                    <a:lnTo>
                      <a:pt x="143317" y="108871"/>
                    </a:lnTo>
                    <a:cubicBezTo>
                      <a:pt x="130582" y="113062"/>
                      <a:pt x="118892" y="116300"/>
                      <a:pt x="108343" y="118396"/>
                    </a:cubicBezTo>
                    <a:cubicBezTo>
                      <a:pt x="98545" y="120672"/>
                      <a:pt x="88552" y="122015"/>
                      <a:pt x="78501" y="122396"/>
                    </a:cubicBezTo>
                    <a:cubicBezTo>
                      <a:pt x="69686" y="122758"/>
                      <a:pt x="60862" y="121929"/>
                      <a:pt x="52271" y="119920"/>
                    </a:cubicBezTo>
                    <a:cubicBezTo>
                      <a:pt x="43701" y="117986"/>
                      <a:pt x="35469" y="114767"/>
                      <a:pt x="27846" y="110395"/>
                    </a:cubicBezTo>
                    <a:cubicBezTo>
                      <a:pt x="19529" y="106013"/>
                      <a:pt x="12316" y="99793"/>
                      <a:pt x="6748" y="92202"/>
                    </a:cubicBezTo>
                    <a:cubicBezTo>
                      <a:pt x="2599" y="86535"/>
                      <a:pt x="581" y="79591"/>
                      <a:pt x="1045" y="72580"/>
                    </a:cubicBezTo>
                    <a:cubicBezTo>
                      <a:pt x="1772" y="65303"/>
                      <a:pt x="4652" y="58398"/>
                      <a:pt x="9314" y="52768"/>
                    </a:cubicBezTo>
                    <a:cubicBezTo>
                      <a:pt x="15159" y="45386"/>
                      <a:pt x="22117" y="38957"/>
                      <a:pt x="29937" y="33718"/>
                    </a:cubicBezTo>
                    <a:lnTo>
                      <a:pt x="0" y="16383"/>
                    </a:lnTo>
                    <a:lnTo>
                      <a:pt x="17582" y="6763"/>
                    </a:lnTo>
                    <a:lnTo>
                      <a:pt x="47044" y="24003"/>
                    </a:lnTo>
                    <a:cubicBezTo>
                      <a:pt x="60959" y="17069"/>
                      <a:pt x="75586" y="11668"/>
                      <a:pt x="90666" y="7906"/>
                    </a:cubicBezTo>
                    <a:cubicBezTo>
                      <a:pt x="105011" y="4286"/>
                      <a:pt x="119585" y="1638"/>
                      <a:pt x="134288" y="0"/>
                    </a:cubicBezTo>
                    <a:close/>
                    <a:moveTo>
                      <a:pt x="62915" y="82677"/>
                    </a:moveTo>
                    <a:cubicBezTo>
                      <a:pt x="69578" y="86553"/>
                      <a:pt x="77297" y="88220"/>
                      <a:pt x="84964" y="87439"/>
                    </a:cubicBezTo>
                    <a:cubicBezTo>
                      <a:pt x="95249" y="86268"/>
                      <a:pt x="105380" y="84001"/>
                      <a:pt x="115186" y="80677"/>
                    </a:cubicBezTo>
                    <a:lnTo>
                      <a:pt x="67667" y="53149"/>
                    </a:lnTo>
                    <a:cubicBezTo>
                      <a:pt x="50180" y="64579"/>
                      <a:pt x="48659" y="74390"/>
                      <a:pt x="62915" y="82677"/>
                    </a:cubicBezTo>
                    <a:close/>
                    <a:moveTo>
                      <a:pt x="229802" y="96679"/>
                    </a:moveTo>
                    <a:cubicBezTo>
                      <a:pt x="222531" y="92678"/>
                      <a:pt x="214149" y="91173"/>
                      <a:pt x="205947" y="92392"/>
                    </a:cubicBezTo>
                    <a:cubicBezTo>
                      <a:pt x="194695" y="93850"/>
                      <a:pt x="183594" y="96307"/>
                      <a:pt x="172779" y="99727"/>
                    </a:cubicBezTo>
                    <a:lnTo>
                      <a:pt x="220298" y="127063"/>
                    </a:lnTo>
                    <a:cubicBezTo>
                      <a:pt x="240379" y="114681"/>
                      <a:pt x="243554" y="104556"/>
                      <a:pt x="229802" y="96679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4" name="Google Shape;1228;p27">
              <a:extLst>
                <a:ext uri="{FF2B5EF4-FFF2-40B4-BE49-F238E27FC236}">
                  <a16:creationId xmlns:a16="http://schemas.microsoft.com/office/drawing/2014/main" xmlns="" id="{B726A723-E437-4A8E-8837-FC2FFC7C7485}"/>
                </a:ext>
              </a:extLst>
            </p:cNvPr>
            <p:cNvGrpSpPr/>
            <p:nvPr/>
          </p:nvGrpSpPr>
          <p:grpSpPr>
            <a:xfrm>
              <a:off x="2692590" y="3093401"/>
              <a:ext cx="883852" cy="621030"/>
              <a:chOff x="4502215" y="3835526"/>
              <a:chExt cx="883852" cy="621030"/>
            </a:xfrm>
          </p:grpSpPr>
          <p:sp>
            <p:nvSpPr>
              <p:cNvPr id="539" name="Google Shape;1229;p27">
                <a:extLst>
                  <a:ext uri="{FF2B5EF4-FFF2-40B4-BE49-F238E27FC236}">
                    <a16:creationId xmlns:a16="http://schemas.microsoft.com/office/drawing/2014/main" xmlns="" id="{F9A7AE5A-D1DB-485E-A10B-B527DA5CED97}"/>
                  </a:ext>
                </a:extLst>
              </p:cNvPr>
              <p:cNvSpPr/>
              <p:nvPr/>
            </p:nvSpPr>
            <p:spPr>
              <a:xfrm>
                <a:off x="4502215" y="3945064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0" name="Google Shape;1230;p27">
                <a:extLst>
                  <a:ext uri="{FF2B5EF4-FFF2-40B4-BE49-F238E27FC236}">
                    <a16:creationId xmlns:a16="http://schemas.microsoft.com/office/drawing/2014/main" xmlns="" id="{F4AC7390-2273-4C3B-A8DD-73E0F7B8E231}"/>
                  </a:ext>
                </a:extLst>
              </p:cNvPr>
              <p:cNvSpPr/>
              <p:nvPr/>
            </p:nvSpPr>
            <p:spPr>
              <a:xfrm>
                <a:off x="4502310" y="4088225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7915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1" name="Google Shape;1231;p27">
                <a:extLst>
                  <a:ext uri="{FF2B5EF4-FFF2-40B4-BE49-F238E27FC236}">
                    <a16:creationId xmlns:a16="http://schemas.microsoft.com/office/drawing/2014/main" xmlns="" id="{9DE872BB-459B-4E1F-A7C9-37A14A1460CB}"/>
                  </a:ext>
                </a:extLst>
              </p:cNvPr>
              <p:cNvSpPr/>
              <p:nvPr/>
            </p:nvSpPr>
            <p:spPr>
              <a:xfrm>
                <a:off x="5319540" y="4091273"/>
                <a:ext cx="66526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067" extrusionOk="0">
                    <a:moveTo>
                      <a:pt x="66527" y="0"/>
                    </a:moveTo>
                    <a:lnTo>
                      <a:pt x="66527" y="109538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2" name="Google Shape;1232;p27">
                <a:extLst>
                  <a:ext uri="{FF2B5EF4-FFF2-40B4-BE49-F238E27FC236}">
                    <a16:creationId xmlns:a16="http://schemas.microsoft.com/office/drawing/2014/main" xmlns="" id="{1AA937A5-346D-48A9-A577-90CDB6B700FE}"/>
                  </a:ext>
                </a:extLst>
              </p:cNvPr>
              <p:cNvSpPr/>
              <p:nvPr/>
            </p:nvSpPr>
            <p:spPr>
              <a:xfrm>
                <a:off x="4502215" y="3835526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3" name="Google Shape;1233;p27">
                <a:extLst>
                  <a:ext uri="{FF2B5EF4-FFF2-40B4-BE49-F238E27FC236}">
                    <a16:creationId xmlns:a16="http://schemas.microsoft.com/office/drawing/2014/main" xmlns="" id="{E081628B-B179-4779-B6AD-BD17F0DFF4D2}"/>
                  </a:ext>
                </a:extLst>
              </p:cNvPr>
              <p:cNvSpPr/>
              <p:nvPr/>
            </p:nvSpPr>
            <p:spPr>
              <a:xfrm>
                <a:off x="4627912" y="3905130"/>
                <a:ext cx="632610" cy="366117"/>
              </a:xfrm>
              <a:custGeom>
                <a:avLst/>
                <a:gdLst/>
                <a:ahLst/>
                <a:cxnLst/>
                <a:rect l="l" t="t" r="r" b="b"/>
                <a:pathLst>
                  <a:path w="632610" h="366117" extrusionOk="0">
                    <a:moveTo>
                      <a:pt x="632040" y="194048"/>
                    </a:moveTo>
                    <a:cubicBezTo>
                      <a:pt x="627573" y="237101"/>
                      <a:pt x="596971" y="279773"/>
                      <a:pt x="539948" y="312539"/>
                    </a:cubicBezTo>
                    <a:cubicBezTo>
                      <a:pt x="416399" y="383977"/>
                      <a:pt x="216059" y="383977"/>
                      <a:pt x="92510" y="312539"/>
                    </a:cubicBezTo>
                    <a:cubicBezTo>
                      <a:pt x="35487" y="279487"/>
                      <a:pt x="4980" y="237101"/>
                      <a:pt x="608" y="194048"/>
                    </a:cubicBezTo>
                    <a:cubicBezTo>
                      <a:pt x="-4809" y="143661"/>
                      <a:pt x="25983" y="92131"/>
                      <a:pt x="92510" y="53650"/>
                    </a:cubicBezTo>
                    <a:cubicBezTo>
                      <a:pt x="216059" y="-17883"/>
                      <a:pt x="416399" y="-17883"/>
                      <a:pt x="539948" y="53650"/>
                    </a:cubicBezTo>
                    <a:cubicBezTo>
                      <a:pt x="606570" y="92131"/>
                      <a:pt x="637267" y="143661"/>
                      <a:pt x="632040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4" name="Google Shape;1234;p27">
                <a:extLst>
                  <a:ext uri="{FF2B5EF4-FFF2-40B4-BE49-F238E27FC236}">
                    <a16:creationId xmlns:a16="http://schemas.microsoft.com/office/drawing/2014/main" xmlns="" id="{919B9D4F-8A7B-44D3-A5BA-B1627512C29A}"/>
                  </a:ext>
                </a:extLst>
              </p:cNvPr>
              <p:cNvSpPr/>
              <p:nvPr/>
            </p:nvSpPr>
            <p:spPr>
              <a:xfrm>
                <a:off x="4628520" y="3927038"/>
                <a:ext cx="631431" cy="344209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209" extrusionOk="0">
                    <a:moveTo>
                      <a:pt x="631432" y="172140"/>
                    </a:moveTo>
                    <a:cubicBezTo>
                      <a:pt x="626965" y="215194"/>
                      <a:pt x="596363" y="257865"/>
                      <a:pt x="539340" y="290631"/>
                    </a:cubicBezTo>
                    <a:cubicBezTo>
                      <a:pt x="415791" y="362069"/>
                      <a:pt x="215451" y="362069"/>
                      <a:pt x="91902" y="290631"/>
                    </a:cubicBezTo>
                    <a:cubicBezTo>
                      <a:pt x="34879" y="257580"/>
                      <a:pt x="4372" y="215194"/>
                      <a:pt x="0" y="172140"/>
                    </a:cubicBezTo>
                    <a:cubicBezTo>
                      <a:pt x="4372" y="129087"/>
                      <a:pt x="34974" y="86415"/>
                      <a:pt x="91902" y="53650"/>
                    </a:cubicBezTo>
                    <a:cubicBezTo>
                      <a:pt x="215451" y="-17883"/>
                      <a:pt x="415791" y="-17883"/>
                      <a:pt x="539340" y="53650"/>
                    </a:cubicBezTo>
                    <a:cubicBezTo>
                      <a:pt x="596363" y="86606"/>
                      <a:pt x="626965" y="129087"/>
                      <a:pt x="631432" y="172140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5" name="Google Shape;1235;p27">
                <a:extLst>
                  <a:ext uri="{FF2B5EF4-FFF2-40B4-BE49-F238E27FC236}">
                    <a16:creationId xmlns:a16="http://schemas.microsoft.com/office/drawing/2014/main" xmlns="" id="{244C7006-A973-4601-A14A-5353B0E33587}"/>
                  </a:ext>
                </a:extLst>
              </p:cNvPr>
              <p:cNvSpPr/>
              <p:nvPr/>
            </p:nvSpPr>
            <p:spPr>
              <a:xfrm>
                <a:off x="4789989" y="4009739"/>
                <a:ext cx="294525" cy="184880"/>
              </a:xfrm>
              <a:custGeom>
                <a:avLst/>
                <a:gdLst/>
                <a:ahLst/>
                <a:cxnLst/>
                <a:rect l="l" t="t" r="r" b="b"/>
                <a:pathLst>
                  <a:path w="294525" h="184880" extrusionOk="0">
                    <a:moveTo>
                      <a:pt x="149495" y="29528"/>
                    </a:moveTo>
                    <a:cubicBezTo>
                      <a:pt x="145608" y="29518"/>
                      <a:pt x="141730" y="29832"/>
                      <a:pt x="137900" y="30480"/>
                    </a:cubicBezTo>
                    <a:cubicBezTo>
                      <a:pt x="132768" y="31147"/>
                      <a:pt x="126876" y="32195"/>
                      <a:pt x="120413" y="33623"/>
                    </a:cubicBezTo>
                    <a:cubicBezTo>
                      <a:pt x="113950" y="35052"/>
                      <a:pt x="107298" y="36671"/>
                      <a:pt x="100360" y="38767"/>
                    </a:cubicBezTo>
                    <a:cubicBezTo>
                      <a:pt x="93573" y="40815"/>
                      <a:pt x="86937" y="43329"/>
                      <a:pt x="80497" y="46291"/>
                    </a:cubicBezTo>
                    <a:lnTo>
                      <a:pt x="131342" y="75724"/>
                    </a:lnTo>
                    <a:lnTo>
                      <a:pt x="140371" y="72485"/>
                    </a:lnTo>
                    <a:cubicBezTo>
                      <a:pt x="153296" y="68199"/>
                      <a:pt x="165556" y="64579"/>
                      <a:pt x="176960" y="61531"/>
                    </a:cubicBezTo>
                    <a:cubicBezTo>
                      <a:pt x="187728" y="58693"/>
                      <a:pt x="198734" y="56874"/>
                      <a:pt x="209844" y="56102"/>
                    </a:cubicBezTo>
                    <a:cubicBezTo>
                      <a:pt x="219994" y="55493"/>
                      <a:pt x="230191" y="56197"/>
                      <a:pt x="240161" y="58198"/>
                    </a:cubicBezTo>
                    <a:cubicBezTo>
                      <a:pt x="250206" y="60370"/>
                      <a:pt x="259833" y="64170"/>
                      <a:pt x="268672" y="69437"/>
                    </a:cubicBezTo>
                    <a:cubicBezTo>
                      <a:pt x="277444" y="73838"/>
                      <a:pt x="284971" y="80391"/>
                      <a:pt x="290531" y="88487"/>
                    </a:cubicBezTo>
                    <a:cubicBezTo>
                      <a:pt x="294294" y="94355"/>
                      <a:pt x="295463" y="101527"/>
                      <a:pt x="293762" y="108299"/>
                    </a:cubicBezTo>
                    <a:cubicBezTo>
                      <a:pt x="291633" y="115814"/>
                      <a:pt x="287528" y="122625"/>
                      <a:pt x="281882" y="128016"/>
                    </a:cubicBezTo>
                    <a:cubicBezTo>
                      <a:pt x="274906" y="135017"/>
                      <a:pt x="267123" y="141161"/>
                      <a:pt x="258693" y="146304"/>
                    </a:cubicBezTo>
                    <a:lnTo>
                      <a:pt x="291006" y="165354"/>
                    </a:lnTo>
                    <a:lnTo>
                      <a:pt x="273329" y="175546"/>
                    </a:lnTo>
                    <a:lnTo>
                      <a:pt x="240731" y="156496"/>
                    </a:lnTo>
                    <a:cubicBezTo>
                      <a:pt x="225211" y="164163"/>
                      <a:pt x="208979" y="170288"/>
                      <a:pt x="192262" y="174784"/>
                    </a:cubicBezTo>
                    <a:cubicBezTo>
                      <a:pt x="174775" y="179661"/>
                      <a:pt x="156907" y="183032"/>
                      <a:pt x="138850" y="184880"/>
                    </a:cubicBezTo>
                    <a:lnTo>
                      <a:pt x="121839" y="154210"/>
                    </a:lnTo>
                    <a:cubicBezTo>
                      <a:pt x="124975" y="154210"/>
                      <a:pt x="129727" y="154210"/>
                      <a:pt x="136094" y="153162"/>
                    </a:cubicBezTo>
                    <a:cubicBezTo>
                      <a:pt x="142462" y="152114"/>
                      <a:pt x="149495" y="151162"/>
                      <a:pt x="157383" y="149447"/>
                    </a:cubicBezTo>
                    <a:cubicBezTo>
                      <a:pt x="165271" y="147733"/>
                      <a:pt x="173444" y="145637"/>
                      <a:pt x="182188" y="143161"/>
                    </a:cubicBezTo>
                    <a:cubicBezTo>
                      <a:pt x="190684" y="140608"/>
                      <a:pt x="198971" y="137427"/>
                      <a:pt x="206992" y="133636"/>
                    </a:cubicBezTo>
                    <a:lnTo>
                      <a:pt x="156907" y="105061"/>
                    </a:lnTo>
                    <a:cubicBezTo>
                      <a:pt x="154722" y="105918"/>
                      <a:pt x="152536" y="106680"/>
                      <a:pt x="150255" y="107347"/>
                    </a:cubicBezTo>
                    <a:lnTo>
                      <a:pt x="143317" y="109538"/>
                    </a:lnTo>
                    <a:cubicBezTo>
                      <a:pt x="130582" y="113729"/>
                      <a:pt x="118987" y="116967"/>
                      <a:pt x="108343" y="119063"/>
                    </a:cubicBezTo>
                    <a:cubicBezTo>
                      <a:pt x="98577" y="121339"/>
                      <a:pt x="88616" y="122682"/>
                      <a:pt x="78596" y="123063"/>
                    </a:cubicBezTo>
                    <a:cubicBezTo>
                      <a:pt x="69750" y="123425"/>
                      <a:pt x="60896" y="122587"/>
                      <a:pt x="52271" y="120587"/>
                    </a:cubicBezTo>
                    <a:cubicBezTo>
                      <a:pt x="43732" y="118643"/>
                      <a:pt x="35532" y="115433"/>
                      <a:pt x="27941" y="111062"/>
                    </a:cubicBezTo>
                    <a:cubicBezTo>
                      <a:pt x="19600" y="106671"/>
                      <a:pt x="12355" y="100460"/>
                      <a:pt x="6748" y="92869"/>
                    </a:cubicBezTo>
                    <a:cubicBezTo>
                      <a:pt x="2692" y="87163"/>
                      <a:pt x="682" y="80248"/>
                      <a:pt x="1045" y="73247"/>
                    </a:cubicBezTo>
                    <a:cubicBezTo>
                      <a:pt x="1772" y="65951"/>
                      <a:pt x="4687" y="59036"/>
                      <a:pt x="9409" y="53435"/>
                    </a:cubicBezTo>
                    <a:cubicBezTo>
                      <a:pt x="15216" y="46053"/>
                      <a:pt x="22143" y="39624"/>
                      <a:pt x="29937" y="34385"/>
                    </a:cubicBezTo>
                    <a:lnTo>
                      <a:pt x="0" y="17050"/>
                    </a:lnTo>
                    <a:lnTo>
                      <a:pt x="17677" y="6858"/>
                    </a:lnTo>
                    <a:lnTo>
                      <a:pt x="47329" y="24003"/>
                    </a:lnTo>
                    <a:cubicBezTo>
                      <a:pt x="61238" y="17050"/>
                      <a:pt x="75867" y="11659"/>
                      <a:pt x="90951" y="7906"/>
                    </a:cubicBezTo>
                    <a:cubicBezTo>
                      <a:pt x="105292" y="4267"/>
                      <a:pt x="119868" y="1629"/>
                      <a:pt x="134574" y="0"/>
                    </a:cubicBezTo>
                    <a:close/>
                    <a:moveTo>
                      <a:pt x="63200" y="82868"/>
                    </a:moveTo>
                    <a:cubicBezTo>
                      <a:pt x="69834" y="86735"/>
                      <a:pt x="77518" y="88402"/>
                      <a:pt x="85154" y="87630"/>
                    </a:cubicBezTo>
                    <a:cubicBezTo>
                      <a:pt x="95470" y="86458"/>
                      <a:pt x="105633" y="84191"/>
                      <a:pt x="115471" y="80867"/>
                    </a:cubicBezTo>
                    <a:lnTo>
                      <a:pt x="67952" y="53340"/>
                    </a:lnTo>
                    <a:cubicBezTo>
                      <a:pt x="50465" y="64770"/>
                      <a:pt x="48849" y="74581"/>
                      <a:pt x="63200" y="82868"/>
                    </a:cubicBezTo>
                    <a:close/>
                    <a:moveTo>
                      <a:pt x="229992" y="96774"/>
                    </a:moveTo>
                    <a:cubicBezTo>
                      <a:pt x="222740" y="92831"/>
                      <a:pt x="214396" y="91354"/>
                      <a:pt x="206232" y="92583"/>
                    </a:cubicBezTo>
                    <a:cubicBezTo>
                      <a:pt x="194951" y="94050"/>
                      <a:pt x="183822" y="96507"/>
                      <a:pt x="172969" y="99917"/>
                    </a:cubicBezTo>
                    <a:lnTo>
                      <a:pt x="220488" y="127254"/>
                    </a:lnTo>
                    <a:cubicBezTo>
                      <a:pt x="240446" y="114586"/>
                      <a:pt x="243677" y="105061"/>
                      <a:pt x="229992" y="9677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6" name="Google Shape;1236;p27">
                <a:extLst>
                  <a:ext uri="{FF2B5EF4-FFF2-40B4-BE49-F238E27FC236}">
                    <a16:creationId xmlns:a16="http://schemas.microsoft.com/office/drawing/2014/main" xmlns="" id="{D2D76B2C-6A85-45DD-903F-7FA33C0953E9}"/>
                  </a:ext>
                </a:extLst>
              </p:cNvPr>
              <p:cNvSpPr/>
              <p:nvPr/>
            </p:nvSpPr>
            <p:spPr>
              <a:xfrm>
                <a:off x="4912208" y="4146994"/>
                <a:ext cx="19007" cy="25526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6" extrusionOk="0">
                    <a:moveTo>
                      <a:pt x="0" y="17145"/>
                    </a:moveTo>
                    <a:cubicBezTo>
                      <a:pt x="0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7" name="Google Shape;1237;p27">
                <a:extLst>
                  <a:ext uri="{FF2B5EF4-FFF2-40B4-BE49-F238E27FC236}">
                    <a16:creationId xmlns:a16="http://schemas.microsoft.com/office/drawing/2014/main" xmlns="" id="{95DF7DAA-1007-4BDE-A269-AB71B47BC356}"/>
                  </a:ext>
                </a:extLst>
              </p:cNvPr>
              <p:cNvSpPr/>
              <p:nvPr/>
            </p:nvSpPr>
            <p:spPr>
              <a:xfrm>
                <a:off x="5039369" y="4157852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238"/>
                    </a:lnTo>
                    <a:lnTo>
                      <a:pt x="24140" y="19717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8" name="Google Shape;1238;p27">
                <a:extLst>
                  <a:ext uri="{FF2B5EF4-FFF2-40B4-BE49-F238E27FC236}">
                    <a16:creationId xmlns:a16="http://schemas.microsoft.com/office/drawing/2014/main" xmlns="" id="{2EE16ADC-F259-4EAF-9649-E7EC2360F079}"/>
                  </a:ext>
                </a:extLst>
              </p:cNvPr>
              <p:cNvSpPr/>
              <p:nvPr/>
            </p:nvSpPr>
            <p:spPr>
              <a:xfrm>
                <a:off x="5053434" y="4094702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5"/>
                    </a:moveTo>
                    <a:lnTo>
                      <a:pt x="31458" y="0"/>
                    </a:lnTo>
                    <a:lnTo>
                      <a:pt x="0" y="11334"/>
                    </a:lnTo>
                    <a:lnTo>
                      <a:pt x="31458" y="1733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9" name="Google Shape;1239;p27">
                <a:extLst>
                  <a:ext uri="{FF2B5EF4-FFF2-40B4-BE49-F238E27FC236}">
                    <a16:creationId xmlns:a16="http://schemas.microsoft.com/office/drawing/2014/main" xmlns="" id="{94B5EC2A-6986-4277-9414-DA31B1598588}"/>
                  </a:ext>
                </a:extLst>
              </p:cNvPr>
              <p:cNvSpPr/>
              <p:nvPr/>
            </p:nvSpPr>
            <p:spPr>
              <a:xfrm>
                <a:off x="4954595" y="4101083"/>
                <a:ext cx="47423" cy="33051"/>
              </a:xfrm>
              <a:custGeom>
                <a:avLst/>
                <a:gdLst/>
                <a:ahLst/>
                <a:cxnLst/>
                <a:rect l="l" t="t" r="r" b="b"/>
                <a:pathLst>
                  <a:path w="47423" h="33051" extrusionOk="0">
                    <a:moveTo>
                      <a:pt x="0" y="10001"/>
                    </a:moveTo>
                    <a:lnTo>
                      <a:pt x="10454" y="0"/>
                    </a:lnTo>
                    <a:lnTo>
                      <a:pt x="47424" y="25527"/>
                    </a:lnTo>
                    <a:lnTo>
                      <a:pt x="45143" y="33052"/>
                    </a:lnTo>
                    <a:cubicBezTo>
                      <a:pt x="45143" y="33052"/>
                      <a:pt x="17582" y="21431"/>
                      <a:pt x="16632" y="2076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0" name="Google Shape;1240;p27">
                <a:extLst>
                  <a:ext uri="{FF2B5EF4-FFF2-40B4-BE49-F238E27FC236}">
                    <a16:creationId xmlns:a16="http://schemas.microsoft.com/office/drawing/2014/main" xmlns="" id="{3FFBFBC8-F4CC-485E-8C14-3849B302EBEF}"/>
                  </a:ext>
                </a:extLst>
              </p:cNvPr>
              <p:cNvSpPr/>
              <p:nvPr/>
            </p:nvSpPr>
            <p:spPr>
              <a:xfrm>
                <a:off x="4858036" y="4045839"/>
                <a:ext cx="59018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9018" h="38957" extrusionOk="0">
                    <a:moveTo>
                      <a:pt x="0" y="11144"/>
                    </a:moveTo>
                    <a:lnTo>
                      <a:pt x="48945" y="38957"/>
                    </a:lnTo>
                    <a:lnTo>
                      <a:pt x="59019" y="31718"/>
                    </a:lnTo>
                    <a:cubicBezTo>
                      <a:pt x="59019" y="31718"/>
                      <a:pt x="52841" y="24574"/>
                      <a:pt x="52366" y="23908"/>
                    </a:cubicBezTo>
                    <a:cubicBezTo>
                      <a:pt x="47964" y="18878"/>
                      <a:pt x="42800" y="14573"/>
                      <a:pt x="37065" y="11144"/>
                    </a:cubicBezTo>
                    <a:cubicBezTo>
                      <a:pt x="33453" y="10477"/>
                      <a:pt x="10264" y="0"/>
                      <a:pt x="10264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1" name="Google Shape;1241;p27">
                <a:extLst>
                  <a:ext uri="{FF2B5EF4-FFF2-40B4-BE49-F238E27FC236}">
                    <a16:creationId xmlns:a16="http://schemas.microsoft.com/office/drawing/2014/main" xmlns="" id="{547E5422-EADD-4FC2-9A75-084CF874739F}"/>
                  </a:ext>
                </a:extLst>
              </p:cNvPr>
              <p:cNvSpPr/>
              <p:nvPr/>
            </p:nvSpPr>
            <p:spPr>
              <a:xfrm>
                <a:off x="4912208" y="4014787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752" y="0"/>
                    </a:lnTo>
                    <a:lnTo>
                      <a:pt x="0" y="13430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2" name="Google Shape;1242;p27">
                <a:extLst>
                  <a:ext uri="{FF2B5EF4-FFF2-40B4-BE49-F238E27FC236}">
                    <a16:creationId xmlns:a16="http://schemas.microsoft.com/office/drawing/2014/main" xmlns="" id="{7AD0BB1D-E9AC-42AB-BF2A-B62AF42C1DA4}"/>
                  </a:ext>
                </a:extLst>
              </p:cNvPr>
              <p:cNvSpPr/>
              <p:nvPr/>
            </p:nvSpPr>
            <p:spPr>
              <a:xfrm>
                <a:off x="4789989" y="4009643"/>
                <a:ext cx="26135" cy="19526"/>
              </a:xfrm>
              <a:custGeom>
                <a:avLst/>
                <a:gdLst/>
                <a:ahLst/>
                <a:cxnLst/>
                <a:rect l="l" t="t" r="r" b="b"/>
                <a:pathLst>
                  <a:path w="26135" h="19526" extrusionOk="0">
                    <a:moveTo>
                      <a:pt x="0" y="17240"/>
                    </a:moveTo>
                    <a:lnTo>
                      <a:pt x="0" y="0"/>
                    </a:lnTo>
                    <a:lnTo>
                      <a:pt x="26135" y="2858"/>
                    </a:lnTo>
                    <a:lnTo>
                      <a:pt x="17677" y="19526"/>
                    </a:lnTo>
                    <a:lnTo>
                      <a:pt x="0" y="17240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3" name="Google Shape;1243;p27">
                <a:extLst>
                  <a:ext uri="{FF2B5EF4-FFF2-40B4-BE49-F238E27FC236}">
                    <a16:creationId xmlns:a16="http://schemas.microsoft.com/office/drawing/2014/main" xmlns="" id="{B9009CEE-3ACC-4097-947A-199A95DAF92B}"/>
                  </a:ext>
                </a:extLst>
              </p:cNvPr>
              <p:cNvSpPr/>
              <p:nvPr/>
            </p:nvSpPr>
            <p:spPr>
              <a:xfrm>
                <a:off x="4790940" y="4067175"/>
                <a:ext cx="29936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29936" h="30289" extrusionOk="0">
                    <a:moveTo>
                      <a:pt x="0" y="18002"/>
                    </a:moveTo>
                    <a:lnTo>
                      <a:pt x="0" y="0"/>
                    </a:lnTo>
                    <a:lnTo>
                      <a:pt x="29937" y="0"/>
                    </a:lnTo>
                    <a:lnTo>
                      <a:pt x="22619" y="16002"/>
                    </a:lnTo>
                    <a:lnTo>
                      <a:pt x="9694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4" name="Google Shape;1244;p27">
                <a:extLst>
                  <a:ext uri="{FF2B5EF4-FFF2-40B4-BE49-F238E27FC236}">
                    <a16:creationId xmlns:a16="http://schemas.microsoft.com/office/drawing/2014/main" xmlns="" id="{11F5CC07-8327-4DC3-B8DC-57B1EBD93A5B}"/>
                  </a:ext>
                </a:extLst>
              </p:cNvPr>
              <p:cNvSpPr/>
              <p:nvPr/>
            </p:nvSpPr>
            <p:spPr>
              <a:xfrm>
                <a:off x="4789989" y="3992594"/>
                <a:ext cx="294519" cy="184499"/>
              </a:xfrm>
              <a:custGeom>
                <a:avLst/>
                <a:gdLst/>
                <a:ahLst/>
                <a:cxnLst/>
                <a:rect l="l" t="t" r="r" b="b"/>
                <a:pathLst>
                  <a:path w="294519" h="184499" extrusionOk="0">
                    <a:moveTo>
                      <a:pt x="149495" y="29527"/>
                    </a:moveTo>
                    <a:cubicBezTo>
                      <a:pt x="145608" y="29470"/>
                      <a:pt x="141730" y="29756"/>
                      <a:pt x="137900" y="30384"/>
                    </a:cubicBezTo>
                    <a:cubicBezTo>
                      <a:pt x="132768" y="31147"/>
                      <a:pt x="126876" y="32194"/>
                      <a:pt x="120413" y="33528"/>
                    </a:cubicBezTo>
                    <a:cubicBezTo>
                      <a:pt x="113950" y="34861"/>
                      <a:pt x="107298" y="36671"/>
                      <a:pt x="100360" y="38767"/>
                    </a:cubicBezTo>
                    <a:cubicBezTo>
                      <a:pt x="93559" y="40767"/>
                      <a:pt x="86920" y="43281"/>
                      <a:pt x="80497" y="46291"/>
                    </a:cubicBezTo>
                    <a:lnTo>
                      <a:pt x="131342" y="75724"/>
                    </a:lnTo>
                    <a:lnTo>
                      <a:pt x="140371" y="72485"/>
                    </a:lnTo>
                    <a:cubicBezTo>
                      <a:pt x="153296" y="68199"/>
                      <a:pt x="165556" y="64484"/>
                      <a:pt x="176960" y="61531"/>
                    </a:cubicBezTo>
                    <a:cubicBezTo>
                      <a:pt x="187709" y="58607"/>
                      <a:pt x="198724" y="56788"/>
                      <a:pt x="209844" y="56102"/>
                    </a:cubicBezTo>
                    <a:cubicBezTo>
                      <a:pt x="219994" y="55407"/>
                      <a:pt x="230191" y="56083"/>
                      <a:pt x="240161" y="58102"/>
                    </a:cubicBezTo>
                    <a:cubicBezTo>
                      <a:pt x="250206" y="60350"/>
                      <a:pt x="259824" y="64179"/>
                      <a:pt x="268672" y="69437"/>
                    </a:cubicBezTo>
                    <a:cubicBezTo>
                      <a:pt x="277454" y="73828"/>
                      <a:pt x="284971" y="80381"/>
                      <a:pt x="290531" y="88487"/>
                    </a:cubicBezTo>
                    <a:cubicBezTo>
                      <a:pt x="294285" y="94392"/>
                      <a:pt x="295454" y="101594"/>
                      <a:pt x="293762" y="108394"/>
                    </a:cubicBezTo>
                    <a:cubicBezTo>
                      <a:pt x="291624" y="115881"/>
                      <a:pt x="287518" y="122663"/>
                      <a:pt x="281882" y="128016"/>
                    </a:cubicBezTo>
                    <a:cubicBezTo>
                      <a:pt x="274906" y="135045"/>
                      <a:pt x="267123" y="141218"/>
                      <a:pt x="258693" y="146399"/>
                    </a:cubicBezTo>
                    <a:lnTo>
                      <a:pt x="291006" y="165449"/>
                    </a:lnTo>
                    <a:lnTo>
                      <a:pt x="273329" y="175641"/>
                    </a:lnTo>
                    <a:lnTo>
                      <a:pt x="240731" y="156591"/>
                    </a:lnTo>
                    <a:cubicBezTo>
                      <a:pt x="225230" y="164335"/>
                      <a:pt x="208988" y="170488"/>
                      <a:pt x="192262" y="174974"/>
                    </a:cubicBezTo>
                    <a:cubicBezTo>
                      <a:pt x="174756" y="179661"/>
                      <a:pt x="156888" y="182842"/>
                      <a:pt x="138850" y="184499"/>
                    </a:cubicBezTo>
                    <a:lnTo>
                      <a:pt x="121839" y="153924"/>
                    </a:lnTo>
                    <a:cubicBezTo>
                      <a:pt x="126609" y="153800"/>
                      <a:pt x="131371" y="153419"/>
                      <a:pt x="136094" y="152781"/>
                    </a:cubicBezTo>
                    <a:cubicBezTo>
                      <a:pt x="143251" y="151962"/>
                      <a:pt x="150359" y="150752"/>
                      <a:pt x="157383" y="149161"/>
                    </a:cubicBezTo>
                    <a:cubicBezTo>
                      <a:pt x="165176" y="147447"/>
                      <a:pt x="173444" y="145351"/>
                      <a:pt x="182188" y="142780"/>
                    </a:cubicBezTo>
                    <a:cubicBezTo>
                      <a:pt x="190684" y="140227"/>
                      <a:pt x="198971" y="137046"/>
                      <a:pt x="206992" y="133255"/>
                    </a:cubicBezTo>
                    <a:lnTo>
                      <a:pt x="156527" y="104013"/>
                    </a:lnTo>
                    <a:lnTo>
                      <a:pt x="149875" y="106299"/>
                    </a:lnTo>
                    <a:lnTo>
                      <a:pt x="142937" y="108394"/>
                    </a:lnTo>
                    <a:cubicBezTo>
                      <a:pt x="130202" y="112585"/>
                      <a:pt x="118607" y="115919"/>
                      <a:pt x="107963" y="117919"/>
                    </a:cubicBezTo>
                    <a:cubicBezTo>
                      <a:pt x="98197" y="120196"/>
                      <a:pt x="88236" y="121539"/>
                      <a:pt x="78216" y="121920"/>
                    </a:cubicBezTo>
                    <a:cubicBezTo>
                      <a:pt x="69371" y="122234"/>
                      <a:pt x="60523" y="121396"/>
                      <a:pt x="51891" y="119443"/>
                    </a:cubicBezTo>
                    <a:cubicBezTo>
                      <a:pt x="43365" y="117462"/>
                      <a:pt x="35170" y="114252"/>
                      <a:pt x="27561" y="109918"/>
                    </a:cubicBezTo>
                    <a:cubicBezTo>
                      <a:pt x="19239" y="105499"/>
                      <a:pt x="12000" y="99288"/>
                      <a:pt x="6368" y="91726"/>
                    </a:cubicBezTo>
                    <a:cubicBezTo>
                      <a:pt x="2298" y="85992"/>
                      <a:pt x="288" y="79038"/>
                      <a:pt x="665" y="72009"/>
                    </a:cubicBezTo>
                    <a:cubicBezTo>
                      <a:pt x="1409" y="64741"/>
                      <a:pt x="4324" y="57874"/>
                      <a:pt x="9029" y="52292"/>
                    </a:cubicBezTo>
                    <a:cubicBezTo>
                      <a:pt x="14865" y="44929"/>
                      <a:pt x="21787" y="38510"/>
                      <a:pt x="29557" y="33242"/>
                    </a:cubicBezTo>
                    <a:lnTo>
                      <a:pt x="0" y="17431"/>
                    </a:lnTo>
                    <a:lnTo>
                      <a:pt x="17677" y="7239"/>
                    </a:lnTo>
                    <a:lnTo>
                      <a:pt x="47329" y="24384"/>
                    </a:lnTo>
                    <a:cubicBezTo>
                      <a:pt x="61240" y="17345"/>
                      <a:pt x="75864" y="11820"/>
                      <a:pt x="90951" y="7906"/>
                    </a:cubicBezTo>
                    <a:cubicBezTo>
                      <a:pt x="105283" y="4220"/>
                      <a:pt x="119862" y="1581"/>
                      <a:pt x="134574" y="0"/>
                    </a:cubicBezTo>
                    <a:close/>
                    <a:moveTo>
                      <a:pt x="63200" y="82867"/>
                    </a:moveTo>
                    <a:cubicBezTo>
                      <a:pt x="69850" y="86696"/>
                      <a:pt x="77520" y="88354"/>
                      <a:pt x="85154" y="87630"/>
                    </a:cubicBezTo>
                    <a:cubicBezTo>
                      <a:pt x="95480" y="86468"/>
                      <a:pt x="105647" y="84163"/>
                      <a:pt x="115471" y="80772"/>
                    </a:cubicBezTo>
                    <a:lnTo>
                      <a:pt x="67952" y="53245"/>
                    </a:lnTo>
                    <a:cubicBezTo>
                      <a:pt x="50465" y="65056"/>
                      <a:pt x="48849" y="74581"/>
                      <a:pt x="63200" y="82867"/>
                    </a:cubicBezTo>
                    <a:close/>
                    <a:moveTo>
                      <a:pt x="229992" y="96774"/>
                    </a:moveTo>
                    <a:cubicBezTo>
                      <a:pt x="222731" y="92840"/>
                      <a:pt x="214405" y="91335"/>
                      <a:pt x="206232" y="92488"/>
                    </a:cubicBezTo>
                    <a:cubicBezTo>
                      <a:pt x="194961" y="94002"/>
                      <a:pt x="183832" y="96460"/>
                      <a:pt x="172969" y="99822"/>
                    </a:cubicBezTo>
                    <a:lnTo>
                      <a:pt x="220488" y="127254"/>
                    </a:lnTo>
                    <a:cubicBezTo>
                      <a:pt x="240512" y="114871"/>
                      <a:pt x="243677" y="104708"/>
                      <a:pt x="229992" y="96774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5" name="Google Shape;1245;p27">
              <a:extLst>
                <a:ext uri="{FF2B5EF4-FFF2-40B4-BE49-F238E27FC236}">
                  <a16:creationId xmlns:a16="http://schemas.microsoft.com/office/drawing/2014/main" xmlns="" id="{5C32188E-8B5F-4345-AD7D-0AC01DF424E2}"/>
                </a:ext>
              </a:extLst>
            </p:cNvPr>
            <p:cNvGrpSpPr/>
            <p:nvPr/>
          </p:nvGrpSpPr>
          <p:grpSpPr>
            <a:xfrm>
              <a:off x="2665504" y="2962052"/>
              <a:ext cx="883852" cy="621125"/>
              <a:chOff x="4475129" y="3704177"/>
              <a:chExt cx="883852" cy="621125"/>
            </a:xfrm>
          </p:grpSpPr>
          <p:sp>
            <p:nvSpPr>
              <p:cNvPr id="523" name="Google Shape;1246;p27">
                <a:extLst>
                  <a:ext uri="{FF2B5EF4-FFF2-40B4-BE49-F238E27FC236}">
                    <a16:creationId xmlns:a16="http://schemas.microsoft.com/office/drawing/2014/main" xmlns="" id="{E19ABCBF-E486-4B7B-A386-E8DFFD20836F}"/>
                  </a:ext>
                </a:extLst>
              </p:cNvPr>
              <p:cNvSpPr/>
              <p:nvPr/>
            </p:nvSpPr>
            <p:spPr>
              <a:xfrm>
                <a:off x="4475129" y="3813810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1247;p27">
                <a:extLst>
                  <a:ext uri="{FF2B5EF4-FFF2-40B4-BE49-F238E27FC236}">
                    <a16:creationId xmlns:a16="http://schemas.microsoft.com/office/drawing/2014/main" xmlns="" id="{0EF34AA2-F7DA-4DBD-A378-8B4D767336BE}"/>
                  </a:ext>
                </a:extLst>
              </p:cNvPr>
              <p:cNvSpPr/>
              <p:nvPr/>
            </p:nvSpPr>
            <p:spPr>
              <a:xfrm>
                <a:off x="4475224" y="3956875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8009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5" name="Google Shape;1248;p27">
                <a:extLst>
                  <a:ext uri="{FF2B5EF4-FFF2-40B4-BE49-F238E27FC236}">
                    <a16:creationId xmlns:a16="http://schemas.microsoft.com/office/drawing/2014/main" xmlns="" id="{311CA3DE-D9E6-49E3-9141-3C02AE27036A}"/>
                  </a:ext>
                </a:extLst>
              </p:cNvPr>
              <p:cNvSpPr/>
              <p:nvPr/>
            </p:nvSpPr>
            <p:spPr>
              <a:xfrm>
                <a:off x="5292454" y="3959923"/>
                <a:ext cx="66431" cy="157162"/>
              </a:xfrm>
              <a:custGeom>
                <a:avLst/>
                <a:gdLst/>
                <a:ahLst/>
                <a:cxnLst/>
                <a:rect l="l" t="t" r="r" b="b"/>
                <a:pathLst>
                  <a:path w="66431" h="157162" extrusionOk="0">
                    <a:moveTo>
                      <a:pt x="66432" y="0"/>
                    </a:moveTo>
                    <a:lnTo>
                      <a:pt x="66432" y="109633"/>
                    </a:lnTo>
                    <a:lnTo>
                      <a:pt x="21859" y="157163"/>
                    </a:lnTo>
                    <a:lnTo>
                      <a:pt x="0" y="31623"/>
                    </a:lnTo>
                    <a:lnTo>
                      <a:pt x="66432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6" name="Google Shape;1249;p27">
                <a:extLst>
                  <a:ext uri="{FF2B5EF4-FFF2-40B4-BE49-F238E27FC236}">
                    <a16:creationId xmlns:a16="http://schemas.microsoft.com/office/drawing/2014/main" xmlns="" id="{78EC0321-C8D9-4243-970A-2CA6DC1BD1EC}"/>
                  </a:ext>
                </a:extLst>
              </p:cNvPr>
              <p:cNvSpPr/>
              <p:nvPr/>
            </p:nvSpPr>
            <p:spPr>
              <a:xfrm>
                <a:off x="4475129" y="3704177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2"/>
                      <a:pt x="441926" y="511492"/>
                    </a:cubicBezTo>
                    <a:cubicBezTo>
                      <a:pt x="197857" y="511492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7" name="Google Shape;1250;p27">
                <a:extLst>
                  <a:ext uri="{FF2B5EF4-FFF2-40B4-BE49-F238E27FC236}">
                    <a16:creationId xmlns:a16="http://schemas.microsoft.com/office/drawing/2014/main" xmlns="" id="{6F49DE68-CE34-43BF-83D3-930CAEB2F1B3}"/>
                  </a:ext>
                </a:extLst>
              </p:cNvPr>
              <p:cNvSpPr/>
              <p:nvPr/>
            </p:nvSpPr>
            <p:spPr>
              <a:xfrm>
                <a:off x="4600749" y="3773876"/>
                <a:ext cx="632686" cy="366022"/>
              </a:xfrm>
              <a:custGeom>
                <a:avLst/>
                <a:gdLst/>
                <a:ahLst/>
                <a:cxnLst/>
                <a:rect l="l" t="t" r="r" b="b"/>
                <a:pathLst>
                  <a:path w="632686" h="366022" extrusionOk="0">
                    <a:moveTo>
                      <a:pt x="632116" y="194048"/>
                    </a:moveTo>
                    <a:cubicBezTo>
                      <a:pt x="627555" y="237101"/>
                      <a:pt x="596952" y="279773"/>
                      <a:pt x="540025" y="312444"/>
                    </a:cubicBezTo>
                    <a:cubicBezTo>
                      <a:pt x="416475" y="383882"/>
                      <a:pt x="216136" y="383882"/>
                      <a:pt x="92586" y="312444"/>
                    </a:cubicBezTo>
                    <a:cubicBezTo>
                      <a:pt x="35564" y="279487"/>
                      <a:pt x="4962" y="237101"/>
                      <a:pt x="590" y="194048"/>
                    </a:cubicBezTo>
                    <a:cubicBezTo>
                      <a:pt x="-4732" y="143566"/>
                      <a:pt x="25965" y="92131"/>
                      <a:pt x="92586" y="53650"/>
                    </a:cubicBezTo>
                    <a:cubicBezTo>
                      <a:pt x="216136" y="-17883"/>
                      <a:pt x="416475" y="-17883"/>
                      <a:pt x="540025" y="53650"/>
                    </a:cubicBezTo>
                    <a:cubicBezTo>
                      <a:pt x="606646" y="92131"/>
                      <a:pt x="637343" y="143566"/>
                      <a:pt x="632116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8" name="Google Shape;1251;p27">
                <a:extLst>
                  <a:ext uri="{FF2B5EF4-FFF2-40B4-BE49-F238E27FC236}">
                    <a16:creationId xmlns:a16="http://schemas.microsoft.com/office/drawing/2014/main" xmlns="" id="{7121E1E7-C376-4325-9A87-D4F68605FDD9}"/>
                  </a:ext>
                </a:extLst>
              </p:cNvPr>
              <p:cNvSpPr/>
              <p:nvPr/>
            </p:nvSpPr>
            <p:spPr>
              <a:xfrm>
                <a:off x="4601339" y="3795784"/>
                <a:ext cx="631526" cy="344114"/>
              </a:xfrm>
              <a:custGeom>
                <a:avLst/>
                <a:gdLst/>
                <a:ahLst/>
                <a:cxnLst/>
                <a:rect l="l" t="t" r="r" b="b"/>
                <a:pathLst>
                  <a:path w="631526" h="344114" extrusionOk="0">
                    <a:moveTo>
                      <a:pt x="631527" y="172140"/>
                    </a:moveTo>
                    <a:cubicBezTo>
                      <a:pt x="626965" y="215194"/>
                      <a:pt x="596363" y="257865"/>
                      <a:pt x="539435" y="290536"/>
                    </a:cubicBezTo>
                    <a:cubicBezTo>
                      <a:pt x="415886" y="361974"/>
                      <a:pt x="215546" y="361974"/>
                      <a:pt x="91997" y="290536"/>
                    </a:cubicBezTo>
                    <a:cubicBezTo>
                      <a:pt x="34974" y="257580"/>
                      <a:pt x="4372" y="215194"/>
                      <a:pt x="0" y="172140"/>
                    </a:cubicBezTo>
                    <a:cubicBezTo>
                      <a:pt x="4372" y="128992"/>
                      <a:pt x="35069" y="86415"/>
                      <a:pt x="91997" y="53650"/>
                    </a:cubicBezTo>
                    <a:cubicBezTo>
                      <a:pt x="215546" y="-17883"/>
                      <a:pt x="415886" y="-17883"/>
                      <a:pt x="539435" y="53650"/>
                    </a:cubicBezTo>
                    <a:cubicBezTo>
                      <a:pt x="596553" y="86606"/>
                      <a:pt x="626965" y="128992"/>
                      <a:pt x="631527" y="172140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9" name="Google Shape;1252;p27">
                <a:extLst>
                  <a:ext uri="{FF2B5EF4-FFF2-40B4-BE49-F238E27FC236}">
                    <a16:creationId xmlns:a16="http://schemas.microsoft.com/office/drawing/2014/main" xmlns="" id="{46FF8E7D-6D9F-4B9C-9850-7BE0897DF896}"/>
                  </a:ext>
                </a:extLst>
              </p:cNvPr>
              <p:cNvSpPr/>
              <p:nvPr/>
            </p:nvSpPr>
            <p:spPr>
              <a:xfrm>
                <a:off x="4762903" y="3878294"/>
                <a:ext cx="294875" cy="184975"/>
              </a:xfrm>
              <a:custGeom>
                <a:avLst/>
                <a:gdLst/>
                <a:ahLst/>
                <a:cxnLst/>
                <a:rect l="l" t="t" r="r" b="b"/>
                <a:pathLst>
                  <a:path w="294875" h="184975" extrusionOk="0">
                    <a:moveTo>
                      <a:pt x="149875" y="29718"/>
                    </a:moveTo>
                    <a:cubicBezTo>
                      <a:pt x="145992" y="29661"/>
                      <a:pt x="142113" y="29946"/>
                      <a:pt x="138280" y="30575"/>
                    </a:cubicBezTo>
                    <a:cubicBezTo>
                      <a:pt x="133053" y="31337"/>
                      <a:pt x="127256" y="32385"/>
                      <a:pt x="120793" y="33718"/>
                    </a:cubicBezTo>
                    <a:cubicBezTo>
                      <a:pt x="114331" y="35052"/>
                      <a:pt x="107583" y="36862"/>
                      <a:pt x="100645" y="38957"/>
                    </a:cubicBezTo>
                    <a:cubicBezTo>
                      <a:pt x="93881" y="40976"/>
                      <a:pt x="87273" y="43491"/>
                      <a:pt x="80877" y="46482"/>
                    </a:cubicBezTo>
                    <a:lnTo>
                      <a:pt x="130867" y="75914"/>
                    </a:lnTo>
                    <a:lnTo>
                      <a:pt x="140371" y="72676"/>
                    </a:lnTo>
                    <a:cubicBezTo>
                      <a:pt x="153296" y="68389"/>
                      <a:pt x="165461" y="64770"/>
                      <a:pt x="176960" y="61722"/>
                    </a:cubicBezTo>
                    <a:cubicBezTo>
                      <a:pt x="187719" y="58836"/>
                      <a:pt x="198734" y="57017"/>
                      <a:pt x="209844" y="56292"/>
                    </a:cubicBezTo>
                    <a:cubicBezTo>
                      <a:pt x="219965" y="55607"/>
                      <a:pt x="230125" y="56274"/>
                      <a:pt x="240066" y="58293"/>
                    </a:cubicBezTo>
                    <a:cubicBezTo>
                      <a:pt x="250273" y="60503"/>
                      <a:pt x="260052" y="64322"/>
                      <a:pt x="269052" y="69628"/>
                    </a:cubicBezTo>
                    <a:cubicBezTo>
                      <a:pt x="277834" y="74019"/>
                      <a:pt x="285351" y="80572"/>
                      <a:pt x="290911" y="88678"/>
                    </a:cubicBezTo>
                    <a:cubicBezTo>
                      <a:pt x="294627" y="94602"/>
                      <a:pt x="295796" y="101784"/>
                      <a:pt x="294142" y="108585"/>
                    </a:cubicBezTo>
                    <a:cubicBezTo>
                      <a:pt x="292032" y="116081"/>
                      <a:pt x="287927" y="122863"/>
                      <a:pt x="282262" y="128206"/>
                    </a:cubicBezTo>
                    <a:cubicBezTo>
                      <a:pt x="275287" y="135236"/>
                      <a:pt x="267503" y="141408"/>
                      <a:pt x="259073" y="146590"/>
                    </a:cubicBezTo>
                    <a:lnTo>
                      <a:pt x="291386" y="165640"/>
                    </a:lnTo>
                    <a:lnTo>
                      <a:pt x="273424" y="175641"/>
                    </a:lnTo>
                    <a:lnTo>
                      <a:pt x="240826" y="156591"/>
                    </a:lnTo>
                    <a:cubicBezTo>
                      <a:pt x="225325" y="164335"/>
                      <a:pt x="209083" y="170488"/>
                      <a:pt x="192357" y="174974"/>
                    </a:cubicBezTo>
                    <a:cubicBezTo>
                      <a:pt x="174870" y="179813"/>
                      <a:pt x="157003" y="183156"/>
                      <a:pt x="138945" y="184975"/>
                    </a:cubicBezTo>
                    <a:lnTo>
                      <a:pt x="121934" y="154400"/>
                    </a:lnTo>
                    <a:cubicBezTo>
                      <a:pt x="125070" y="154400"/>
                      <a:pt x="129727" y="154400"/>
                      <a:pt x="136094" y="153352"/>
                    </a:cubicBezTo>
                    <a:cubicBezTo>
                      <a:pt x="142462" y="152305"/>
                      <a:pt x="149590" y="151352"/>
                      <a:pt x="157478" y="149638"/>
                    </a:cubicBezTo>
                    <a:cubicBezTo>
                      <a:pt x="165366" y="147923"/>
                      <a:pt x="173539" y="145828"/>
                      <a:pt x="182283" y="143256"/>
                    </a:cubicBezTo>
                    <a:cubicBezTo>
                      <a:pt x="190769" y="140684"/>
                      <a:pt x="199057" y="137503"/>
                      <a:pt x="207087" y="133731"/>
                    </a:cubicBezTo>
                    <a:lnTo>
                      <a:pt x="156527" y="104489"/>
                    </a:lnTo>
                    <a:lnTo>
                      <a:pt x="149970" y="106775"/>
                    </a:lnTo>
                    <a:lnTo>
                      <a:pt x="143032" y="108966"/>
                    </a:lnTo>
                    <a:cubicBezTo>
                      <a:pt x="130297" y="113062"/>
                      <a:pt x="118702" y="116396"/>
                      <a:pt x="108058" y="118491"/>
                    </a:cubicBezTo>
                    <a:cubicBezTo>
                      <a:pt x="98291" y="120767"/>
                      <a:pt x="88331" y="122101"/>
                      <a:pt x="78311" y="122491"/>
                    </a:cubicBezTo>
                    <a:cubicBezTo>
                      <a:pt x="69466" y="122806"/>
                      <a:pt x="60618" y="121968"/>
                      <a:pt x="51986" y="120015"/>
                    </a:cubicBezTo>
                    <a:cubicBezTo>
                      <a:pt x="43454" y="118053"/>
                      <a:pt x="35257" y="114843"/>
                      <a:pt x="27656" y="110490"/>
                    </a:cubicBezTo>
                    <a:cubicBezTo>
                      <a:pt x="19316" y="106099"/>
                      <a:pt x="12072" y="99879"/>
                      <a:pt x="6463" y="92297"/>
                    </a:cubicBezTo>
                    <a:cubicBezTo>
                      <a:pt x="2407" y="86592"/>
                      <a:pt x="397" y="79677"/>
                      <a:pt x="760" y="72676"/>
                    </a:cubicBezTo>
                    <a:cubicBezTo>
                      <a:pt x="1486" y="65379"/>
                      <a:pt x="4402" y="58464"/>
                      <a:pt x="9124" y="52864"/>
                    </a:cubicBezTo>
                    <a:cubicBezTo>
                      <a:pt x="14936" y="45482"/>
                      <a:pt x="21863" y="39052"/>
                      <a:pt x="29652" y="33814"/>
                    </a:cubicBezTo>
                    <a:lnTo>
                      <a:pt x="0" y="17431"/>
                    </a:lnTo>
                    <a:lnTo>
                      <a:pt x="17582" y="7239"/>
                    </a:lnTo>
                    <a:lnTo>
                      <a:pt x="47234" y="24479"/>
                    </a:lnTo>
                    <a:cubicBezTo>
                      <a:pt x="61137" y="17393"/>
                      <a:pt x="75762" y="11839"/>
                      <a:pt x="90856" y="7906"/>
                    </a:cubicBezTo>
                    <a:cubicBezTo>
                      <a:pt x="105192" y="4238"/>
                      <a:pt x="119769" y="1591"/>
                      <a:pt x="134479" y="0"/>
                    </a:cubicBezTo>
                    <a:close/>
                    <a:moveTo>
                      <a:pt x="63485" y="83058"/>
                    </a:moveTo>
                    <a:cubicBezTo>
                      <a:pt x="70169" y="86887"/>
                      <a:pt x="77870" y="88544"/>
                      <a:pt x="85534" y="87821"/>
                    </a:cubicBezTo>
                    <a:cubicBezTo>
                      <a:pt x="95830" y="86668"/>
                      <a:pt x="105967" y="84363"/>
                      <a:pt x="115756" y="80963"/>
                    </a:cubicBezTo>
                    <a:lnTo>
                      <a:pt x="68237" y="53435"/>
                    </a:lnTo>
                    <a:cubicBezTo>
                      <a:pt x="50370" y="65056"/>
                      <a:pt x="48849" y="74581"/>
                      <a:pt x="63105" y="83058"/>
                    </a:cubicBezTo>
                    <a:close/>
                    <a:moveTo>
                      <a:pt x="230372" y="96964"/>
                    </a:moveTo>
                    <a:cubicBezTo>
                      <a:pt x="223092" y="93002"/>
                      <a:pt x="214710" y="91526"/>
                      <a:pt x="206517" y="92773"/>
                    </a:cubicBezTo>
                    <a:cubicBezTo>
                      <a:pt x="195274" y="94202"/>
                      <a:pt x="184174" y="96631"/>
                      <a:pt x="173349" y="100013"/>
                    </a:cubicBezTo>
                    <a:lnTo>
                      <a:pt x="220868" y="127444"/>
                    </a:lnTo>
                    <a:cubicBezTo>
                      <a:pt x="240636" y="115062"/>
                      <a:pt x="243677" y="104899"/>
                      <a:pt x="229992" y="9696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0" name="Google Shape;1253;p27">
                <a:extLst>
                  <a:ext uri="{FF2B5EF4-FFF2-40B4-BE49-F238E27FC236}">
                    <a16:creationId xmlns:a16="http://schemas.microsoft.com/office/drawing/2014/main" xmlns="" id="{BE7D882F-BAE7-4629-9BE4-0F10E654A4A9}"/>
                  </a:ext>
                </a:extLst>
              </p:cNvPr>
              <p:cNvSpPr/>
              <p:nvPr/>
            </p:nvSpPr>
            <p:spPr>
              <a:xfrm>
                <a:off x="4885122" y="4015740"/>
                <a:ext cx="19007" cy="25526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6" extrusionOk="0">
                    <a:moveTo>
                      <a:pt x="0" y="17145"/>
                    </a:moveTo>
                    <a:cubicBezTo>
                      <a:pt x="0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1" name="Google Shape;1254;p27">
                <a:extLst>
                  <a:ext uri="{FF2B5EF4-FFF2-40B4-BE49-F238E27FC236}">
                    <a16:creationId xmlns:a16="http://schemas.microsoft.com/office/drawing/2014/main" xmlns="" id="{8AEA4523-47D6-4BCF-8E33-6636ED94D05C}"/>
                  </a:ext>
                </a:extLst>
              </p:cNvPr>
              <p:cNvSpPr/>
              <p:nvPr/>
            </p:nvSpPr>
            <p:spPr>
              <a:xfrm>
                <a:off x="5012188" y="4026598"/>
                <a:ext cx="42101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101" h="19716" extrusionOk="0">
                    <a:moveTo>
                      <a:pt x="42102" y="17145"/>
                    </a:moveTo>
                    <a:lnTo>
                      <a:pt x="42102" y="0"/>
                    </a:lnTo>
                    <a:lnTo>
                      <a:pt x="0" y="3238"/>
                    </a:lnTo>
                    <a:lnTo>
                      <a:pt x="24140" y="19717"/>
                    </a:lnTo>
                    <a:lnTo>
                      <a:pt x="42102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2" name="Google Shape;1255;p27">
                <a:extLst>
                  <a:ext uri="{FF2B5EF4-FFF2-40B4-BE49-F238E27FC236}">
                    <a16:creationId xmlns:a16="http://schemas.microsoft.com/office/drawing/2014/main" xmlns="" id="{DBD27792-3FF0-4F29-80C6-767F6BA5B214}"/>
                  </a:ext>
                </a:extLst>
              </p:cNvPr>
              <p:cNvSpPr/>
              <p:nvPr/>
            </p:nvSpPr>
            <p:spPr>
              <a:xfrm>
                <a:off x="5026348" y="3963352"/>
                <a:ext cx="31457" cy="17430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430" extrusionOk="0">
                    <a:moveTo>
                      <a:pt x="31458" y="17431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431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3" name="Google Shape;1256;p27">
                <a:extLst>
                  <a:ext uri="{FF2B5EF4-FFF2-40B4-BE49-F238E27FC236}">
                    <a16:creationId xmlns:a16="http://schemas.microsoft.com/office/drawing/2014/main" xmlns="" id="{F248AD35-A95E-4B6E-8F51-BAE44C426FF9}"/>
                  </a:ext>
                </a:extLst>
              </p:cNvPr>
              <p:cNvSpPr/>
              <p:nvPr/>
            </p:nvSpPr>
            <p:spPr>
              <a:xfrm>
                <a:off x="4927509" y="3969734"/>
                <a:ext cx="47328" cy="33147"/>
              </a:xfrm>
              <a:custGeom>
                <a:avLst/>
                <a:gdLst/>
                <a:ahLst/>
                <a:cxnLst/>
                <a:rect l="l" t="t" r="r" b="b"/>
                <a:pathLst>
                  <a:path w="47328" h="33147" extrusionOk="0">
                    <a:moveTo>
                      <a:pt x="0" y="10096"/>
                    </a:moveTo>
                    <a:lnTo>
                      <a:pt x="10454" y="0"/>
                    </a:lnTo>
                    <a:lnTo>
                      <a:pt x="47329" y="25622"/>
                    </a:lnTo>
                    <a:lnTo>
                      <a:pt x="45048" y="33147"/>
                    </a:lnTo>
                    <a:cubicBezTo>
                      <a:pt x="45048" y="33147"/>
                      <a:pt x="17487" y="21527"/>
                      <a:pt x="16537" y="20860"/>
                    </a:cubicBezTo>
                    <a:cubicBezTo>
                      <a:pt x="15586" y="20193"/>
                      <a:pt x="0" y="10096"/>
                      <a:pt x="0" y="10096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4" name="Google Shape;1257;p27">
                <a:extLst>
                  <a:ext uri="{FF2B5EF4-FFF2-40B4-BE49-F238E27FC236}">
                    <a16:creationId xmlns:a16="http://schemas.microsoft.com/office/drawing/2014/main" xmlns="" id="{63082454-ABDA-498D-9E94-AC0A5BCB7AF8}"/>
                  </a:ext>
                </a:extLst>
              </p:cNvPr>
              <p:cNvSpPr/>
              <p:nvPr/>
            </p:nvSpPr>
            <p:spPr>
              <a:xfrm>
                <a:off x="4830855" y="3914584"/>
                <a:ext cx="58543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8543" h="38957" extrusionOk="0">
                    <a:moveTo>
                      <a:pt x="0" y="11144"/>
                    </a:moveTo>
                    <a:lnTo>
                      <a:pt x="49040" y="38957"/>
                    </a:lnTo>
                    <a:lnTo>
                      <a:pt x="58543" y="31718"/>
                    </a:lnTo>
                    <a:cubicBezTo>
                      <a:pt x="58543" y="31718"/>
                      <a:pt x="52461" y="24574"/>
                      <a:pt x="51986" y="23908"/>
                    </a:cubicBezTo>
                    <a:cubicBezTo>
                      <a:pt x="47584" y="18878"/>
                      <a:pt x="42420" y="14573"/>
                      <a:pt x="36685" y="11144"/>
                    </a:cubicBezTo>
                    <a:cubicBezTo>
                      <a:pt x="33073" y="10477"/>
                      <a:pt x="9789" y="0"/>
                      <a:pt x="9789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5" name="Google Shape;1258;p27">
                <a:extLst>
                  <a:ext uri="{FF2B5EF4-FFF2-40B4-BE49-F238E27FC236}">
                    <a16:creationId xmlns:a16="http://schemas.microsoft.com/office/drawing/2014/main" xmlns="" id="{A257C33B-BE1D-49C8-A6F7-6DED4E511F67}"/>
                  </a:ext>
                </a:extLst>
              </p:cNvPr>
              <p:cNvSpPr/>
              <p:nvPr/>
            </p:nvSpPr>
            <p:spPr>
              <a:xfrm>
                <a:off x="4885122" y="3883437"/>
                <a:ext cx="27275" cy="24574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574" extrusionOk="0">
                    <a:moveTo>
                      <a:pt x="27276" y="24575"/>
                    </a:moveTo>
                    <a:lnTo>
                      <a:pt x="27276" y="7334"/>
                    </a:lnTo>
                    <a:lnTo>
                      <a:pt x="4752" y="0"/>
                    </a:lnTo>
                    <a:lnTo>
                      <a:pt x="0" y="13526"/>
                    </a:lnTo>
                    <a:lnTo>
                      <a:pt x="1140" y="19621"/>
                    </a:lnTo>
                    <a:lnTo>
                      <a:pt x="27276" y="2457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6" name="Google Shape;1259;p27">
                <a:extLst>
                  <a:ext uri="{FF2B5EF4-FFF2-40B4-BE49-F238E27FC236}">
                    <a16:creationId xmlns:a16="http://schemas.microsoft.com/office/drawing/2014/main" xmlns="" id="{200BFD82-C196-4622-9299-E33672527A61}"/>
                  </a:ext>
                </a:extLst>
              </p:cNvPr>
              <p:cNvSpPr/>
              <p:nvPr/>
            </p:nvSpPr>
            <p:spPr>
              <a:xfrm>
                <a:off x="4762903" y="3878389"/>
                <a:ext cx="26040" cy="19431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431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0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7" name="Google Shape;1260;p27">
                <a:extLst>
                  <a:ext uri="{FF2B5EF4-FFF2-40B4-BE49-F238E27FC236}">
                    <a16:creationId xmlns:a16="http://schemas.microsoft.com/office/drawing/2014/main" xmlns="" id="{94C1F35D-9372-4D83-8517-0DBF96FF3933}"/>
                  </a:ext>
                </a:extLst>
              </p:cNvPr>
              <p:cNvSpPr/>
              <p:nvPr/>
            </p:nvSpPr>
            <p:spPr>
              <a:xfrm>
                <a:off x="4763854" y="3936015"/>
                <a:ext cx="29936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29936" h="30289" extrusionOk="0">
                    <a:moveTo>
                      <a:pt x="0" y="17812"/>
                    </a:moveTo>
                    <a:lnTo>
                      <a:pt x="0" y="0"/>
                    </a:lnTo>
                    <a:lnTo>
                      <a:pt x="29937" y="0"/>
                    </a:lnTo>
                    <a:lnTo>
                      <a:pt x="22619" y="15907"/>
                    </a:lnTo>
                    <a:lnTo>
                      <a:pt x="9599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8" name="Google Shape;1261;p27">
                <a:extLst>
                  <a:ext uri="{FF2B5EF4-FFF2-40B4-BE49-F238E27FC236}">
                    <a16:creationId xmlns:a16="http://schemas.microsoft.com/office/drawing/2014/main" xmlns="" id="{62216A28-7B70-457B-A22C-88231EB74398}"/>
                  </a:ext>
                </a:extLst>
              </p:cNvPr>
              <p:cNvSpPr/>
              <p:nvPr/>
            </p:nvSpPr>
            <p:spPr>
              <a:xfrm>
                <a:off x="4762618" y="3860577"/>
                <a:ext cx="295161" cy="185547"/>
              </a:xfrm>
              <a:custGeom>
                <a:avLst/>
                <a:gdLst/>
                <a:ahLst/>
                <a:cxnLst/>
                <a:rect l="l" t="t" r="r" b="b"/>
                <a:pathLst>
                  <a:path w="295161" h="185547" extrusionOk="0">
                    <a:moveTo>
                      <a:pt x="150160" y="30194"/>
                    </a:moveTo>
                    <a:cubicBezTo>
                      <a:pt x="146275" y="30185"/>
                      <a:pt x="142396" y="30499"/>
                      <a:pt x="138565" y="31147"/>
                    </a:cubicBezTo>
                    <a:cubicBezTo>
                      <a:pt x="133338" y="31909"/>
                      <a:pt x="127541" y="32956"/>
                      <a:pt x="121078" y="34290"/>
                    </a:cubicBezTo>
                    <a:cubicBezTo>
                      <a:pt x="114616" y="35623"/>
                      <a:pt x="107868" y="37433"/>
                      <a:pt x="100930" y="39529"/>
                    </a:cubicBezTo>
                    <a:cubicBezTo>
                      <a:pt x="94166" y="41548"/>
                      <a:pt x="87558" y="44063"/>
                      <a:pt x="81162" y="47054"/>
                    </a:cubicBezTo>
                    <a:lnTo>
                      <a:pt x="131152" y="76486"/>
                    </a:lnTo>
                    <a:lnTo>
                      <a:pt x="140656" y="73247"/>
                    </a:lnTo>
                    <a:cubicBezTo>
                      <a:pt x="153581" y="68961"/>
                      <a:pt x="165746" y="65246"/>
                      <a:pt x="177246" y="62294"/>
                    </a:cubicBezTo>
                    <a:cubicBezTo>
                      <a:pt x="187994" y="59360"/>
                      <a:pt x="199009" y="57541"/>
                      <a:pt x="210129" y="56864"/>
                    </a:cubicBezTo>
                    <a:cubicBezTo>
                      <a:pt x="220250" y="56179"/>
                      <a:pt x="230410" y="56845"/>
                      <a:pt x="240351" y="58864"/>
                    </a:cubicBezTo>
                    <a:cubicBezTo>
                      <a:pt x="250567" y="61017"/>
                      <a:pt x="260366" y="64846"/>
                      <a:pt x="269337" y="70199"/>
                    </a:cubicBezTo>
                    <a:cubicBezTo>
                      <a:pt x="278119" y="74590"/>
                      <a:pt x="285636" y="81144"/>
                      <a:pt x="291196" y="89249"/>
                    </a:cubicBezTo>
                    <a:cubicBezTo>
                      <a:pt x="294912" y="95174"/>
                      <a:pt x="296081" y="102356"/>
                      <a:pt x="294427" y="109156"/>
                    </a:cubicBezTo>
                    <a:cubicBezTo>
                      <a:pt x="292289" y="116643"/>
                      <a:pt x="288183" y="123425"/>
                      <a:pt x="282548" y="128778"/>
                    </a:cubicBezTo>
                    <a:cubicBezTo>
                      <a:pt x="275572" y="135807"/>
                      <a:pt x="267788" y="141980"/>
                      <a:pt x="259358" y="147161"/>
                    </a:cubicBezTo>
                    <a:lnTo>
                      <a:pt x="291671" y="166211"/>
                    </a:lnTo>
                    <a:lnTo>
                      <a:pt x="273709" y="176213"/>
                    </a:lnTo>
                    <a:lnTo>
                      <a:pt x="241111" y="157163"/>
                    </a:lnTo>
                    <a:cubicBezTo>
                      <a:pt x="225591" y="164868"/>
                      <a:pt x="209359" y="171022"/>
                      <a:pt x="192642" y="175546"/>
                    </a:cubicBezTo>
                    <a:cubicBezTo>
                      <a:pt x="175155" y="180384"/>
                      <a:pt x="157288" y="183728"/>
                      <a:pt x="139230" y="185547"/>
                    </a:cubicBezTo>
                    <a:lnTo>
                      <a:pt x="122219" y="154972"/>
                    </a:lnTo>
                    <a:cubicBezTo>
                      <a:pt x="126956" y="154848"/>
                      <a:pt x="131684" y="154467"/>
                      <a:pt x="136379" y="153829"/>
                    </a:cubicBezTo>
                    <a:cubicBezTo>
                      <a:pt x="143567" y="153010"/>
                      <a:pt x="150702" y="151800"/>
                      <a:pt x="157763" y="150209"/>
                    </a:cubicBezTo>
                    <a:cubicBezTo>
                      <a:pt x="165556" y="148495"/>
                      <a:pt x="173824" y="146399"/>
                      <a:pt x="182568" y="143828"/>
                    </a:cubicBezTo>
                    <a:cubicBezTo>
                      <a:pt x="191055" y="141256"/>
                      <a:pt x="199342" y="138074"/>
                      <a:pt x="207373" y="134303"/>
                    </a:cubicBezTo>
                    <a:lnTo>
                      <a:pt x="156812" y="105061"/>
                    </a:lnTo>
                    <a:lnTo>
                      <a:pt x="150255" y="107347"/>
                    </a:lnTo>
                    <a:lnTo>
                      <a:pt x="143317" y="109442"/>
                    </a:lnTo>
                    <a:cubicBezTo>
                      <a:pt x="130582" y="113633"/>
                      <a:pt x="118987" y="116967"/>
                      <a:pt x="108343" y="118967"/>
                    </a:cubicBezTo>
                    <a:cubicBezTo>
                      <a:pt x="98576" y="121244"/>
                      <a:pt x="88616" y="122577"/>
                      <a:pt x="78596" y="122968"/>
                    </a:cubicBezTo>
                    <a:cubicBezTo>
                      <a:pt x="69751" y="123282"/>
                      <a:pt x="60903" y="122444"/>
                      <a:pt x="52271" y="120491"/>
                    </a:cubicBezTo>
                    <a:cubicBezTo>
                      <a:pt x="43728" y="118567"/>
                      <a:pt x="35526" y="115348"/>
                      <a:pt x="27941" y="110966"/>
                    </a:cubicBezTo>
                    <a:cubicBezTo>
                      <a:pt x="19562" y="106632"/>
                      <a:pt x="12305" y="100403"/>
                      <a:pt x="6748" y="92773"/>
                    </a:cubicBezTo>
                    <a:cubicBezTo>
                      <a:pt x="2672" y="87078"/>
                      <a:pt x="660" y="80153"/>
                      <a:pt x="1045" y="73152"/>
                    </a:cubicBezTo>
                    <a:cubicBezTo>
                      <a:pt x="1789" y="65856"/>
                      <a:pt x="4703" y="58950"/>
                      <a:pt x="9409" y="53340"/>
                    </a:cubicBezTo>
                    <a:cubicBezTo>
                      <a:pt x="15218" y="45958"/>
                      <a:pt x="22145" y="39529"/>
                      <a:pt x="29937" y="34290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234" y="23908"/>
                    </a:lnTo>
                    <a:cubicBezTo>
                      <a:pt x="61159" y="17021"/>
                      <a:pt x="75784" y="11649"/>
                      <a:pt x="90856" y="7906"/>
                    </a:cubicBezTo>
                    <a:cubicBezTo>
                      <a:pt x="105192" y="4239"/>
                      <a:pt x="119769" y="1591"/>
                      <a:pt x="134479" y="0"/>
                    </a:cubicBezTo>
                    <a:close/>
                    <a:moveTo>
                      <a:pt x="63770" y="83629"/>
                    </a:moveTo>
                    <a:cubicBezTo>
                      <a:pt x="70454" y="87459"/>
                      <a:pt x="78155" y="89116"/>
                      <a:pt x="85819" y="88392"/>
                    </a:cubicBezTo>
                    <a:cubicBezTo>
                      <a:pt x="96108" y="87192"/>
                      <a:pt x="106239" y="84887"/>
                      <a:pt x="116041" y="81534"/>
                    </a:cubicBezTo>
                    <a:lnTo>
                      <a:pt x="68522" y="54007"/>
                    </a:lnTo>
                    <a:cubicBezTo>
                      <a:pt x="50655" y="65437"/>
                      <a:pt x="49135" y="75343"/>
                      <a:pt x="63390" y="83629"/>
                    </a:cubicBezTo>
                    <a:close/>
                    <a:moveTo>
                      <a:pt x="230657" y="97536"/>
                    </a:moveTo>
                    <a:cubicBezTo>
                      <a:pt x="223387" y="93536"/>
                      <a:pt x="215004" y="92030"/>
                      <a:pt x="206802" y="93250"/>
                    </a:cubicBezTo>
                    <a:cubicBezTo>
                      <a:pt x="195559" y="94764"/>
                      <a:pt x="184469" y="97222"/>
                      <a:pt x="173634" y="100584"/>
                    </a:cubicBezTo>
                    <a:lnTo>
                      <a:pt x="221153" y="127921"/>
                    </a:lnTo>
                    <a:cubicBezTo>
                      <a:pt x="240731" y="115634"/>
                      <a:pt x="243962" y="105442"/>
                      <a:pt x="230277" y="97536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6" name="Google Shape;1262;p27">
              <a:extLst>
                <a:ext uri="{FF2B5EF4-FFF2-40B4-BE49-F238E27FC236}">
                  <a16:creationId xmlns:a16="http://schemas.microsoft.com/office/drawing/2014/main" xmlns="" id="{305C9329-9EDA-4E3E-A5DE-622999D32103}"/>
                </a:ext>
              </a:extLst>
            </p:cNvPr>
            <p:cNvGrpSpPr/>
            <p:nvPr/>
          </p:nvGrpSpPr>
          <p:grpSpPr>
            <a:xfrm>
              <a:off x="2665504" y="2818605"/>
              <a:ext cx="883852" cy="621125"/>
              <a:chOff x="4475129" y="3560730"/>
              <a:chExt cx="883852" cy="621125"/>
            </a:xfrm>
          </p:grpSpPr>
          <p:sp>
            <p:nvSpPr>
              <p:cNvPr id="507" name="Google Shape;1263;p27">
                <a:extLst>
                  <a:ext uri="{FF2B5EF4-FFF2-40B4-BE49-F238E27FC236}">
                    <a16:creationId xmlns:a16="http://schemas.microsoft.com/office/drawing/2014/main" xmlns="" id="{59A7A732-FBFA-474D-87FE-5295219F1986}"/>
                  </a:ext>
                </a:extLst>
              </p:cNvPr>
              <p:cNvSpPr/>
              <p:nvPr/>
            </p:nvSpPr>
            <p:spPr>
              <a:xfrm>
                <a:off x="4475129" y="3670363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1264;p27">
                <a:extLst>
                  <a:ext uri="{FF2B5EF4-FFF2-40B4-BE49-F238E27FC236}">
                    <a16:creationId xmlns:a16="http://schemas.microsoft.com/office/drawing/2014/main" xmlns="" id="{6144FCAF-DDE5-447D-B5D4-A5CCBC9B7DEF}"/>
                  </a:ext>
                </a:extLst>
              </p:cNvPr>
              <p:cNvSpPr/>
              <p:nvPr/>
            </p:nvSpPr>
            <p:spPr>
              <a:xfrm>
                <a:off x="4475224" y="3813428"/>
                <a:ext cx="87339" cy="116586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586" extrusionOk="0">
                    <a:moveTo>
                      <a:pt x="0" y="116586"/>
                    </a:moveTo>
                    <a:lnTo>
                      <a:pt x="0" y="0"/>
                    </a:lnTo>
                    <a:lnTo>
                      <a:pt x="87340" y="78010"/>
                    </a:lnTo>
                    <a:lnTo>
                      <a:pt x="0" y="116586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1265;p27">
                <a:extLst>
                  <a:ext uri="{FF2B5EF4-FFF2-40B4-BE49-F238E27FC236}">
                    <a16:creationId xmlns:a16="http://schemas.microsoft.com/office/drawing/2014/main" xmlns="" id="{48AA8DFD-BDEB-4747-830D-B511289FA381}"/>
                  </a:ext>
                </a:extLst>
              </p:cNvPr>
              <p:cNvSpPr/>
              <p:nvPr/>
            </p:nvSpPr>
            <p:spPr>
              <a:xfrm>
                <a:off x="5292454" y="3816476"/>
                <a:ext cx="66431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431" h="157067" extrusionOk="0">
                    <a:moveTo>
                      <a:pt x="66432" y="0"/>
                    </a:moveTo>
                    <a:lnTo>
                      <a:pt x="66432" y="109633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432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1266;p27">
                <a:extLst>
                  <a:ext uri="{FF2B5EF4-FFF2-40B4-BE49-F238E27FC236}">
                    <a16:creationId xmlns:a16="http://schemas.microsoft.com/office/drawing/2014/main" xmlns="" id="{61A5E45A-A5F7-4CEC-8C65-B313798EF76A}"/>
                  </a:ext>
                </a:extLst>
              </p:cNvPr>
              <p:cNvSpPr/>
              <p:nvPr/>
            </p:nvSpPr>
            <p:spPr>
              <a:xfrm>
                <a:off x="4475129" y="3560730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1" name="Google Shape;1267;p27">
                <a:extLst>
                  <a:ext uri="{FF2B5EF4-FFF2-40B4-BE49-F238E27FC236}">
                    <a16:creationId xmlns:a16="http://schemas.microsoft.com/office/drawing/2014/main" xmlns="" id="{901B843C-2F48-4BC2-913C-816859B5380B}"/>
                  </a:ext>
                </a:extLst>
              </p:cNvPr>
              <p:cNvSpPr/>
              <p:nvPr/>
            </p:nvSpPr>
            <p:spPr>
              <a:xfrm>
                <a:off x="4600749" y="3630358"/>
                <a:ext cx="632686" cy="366093"/>
              </a:xfrm>
              <a:custGeom>
                <a:avLst/>
                <a:gdLst/>
                <a:ahLst/>
                <a:cxnLst/>
                <a:rect l="l" t="t" r="r" b="b"/>
                <a:pathLst>
                  <a:path w="632686" h="366093" extrusionOk="0">
                    <a:moveTo>
                      <a:pt x="632116" y="194119"/>
                    </a:moveTo>
                    <a:cubicBezTo>
                      <a:pt x="627555" y="237173"/>
                      <a:pt x="596952" y="279844"/>
                      <a:pt x="540025" y="312515"/>
                    </a:cubicBezTo>
                    <a:cubicBezTo>
                      <a:pt x="416475" y="383953"/>
                      <a:pt x="216136" y="383953"/>
                      <a:pt x="92586" y="312515"/>
                    </a:cubicBezTo>
                    <a:cubicBezTo>
                      <a:pt x="35564" y="279559"/>
                      <a:pt x="4962" y="237173"/>
                      <a:pt x="590" y="194119"/>
                    </a:cubicBezTo>
                    <a:cubicBezTo>
                      <a:pt x="-4732" y="143637"/>
                      <a:pt x="25965" y="92202"/>
                      <a:pt x="92586" y="53721"/>
                    </a:cubicBezTo>
                    <a:cubicBezTo>
                      <a:pt x="216136" y="-17907"/>
                      <a:pt x="416475" y="-17907"/>
                      <a:pt x="540025" y="53721"/>
                    </a:cubicBezTo>
                    <a:cubicBezTo>
                      <a:pt x="606646" y="92202"/>
                      <a:pt x="637343" y="143637"/>
                      <a:pt x="632116" y="194119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2" name="Google Shape;1268;p27">
                <a:extLst>
                  <a:ext uri="{FF2B5EF4-FFF2-40B4-BE49-F238E27FC236}">
                    <a16:creationId xmlns:a16="http://schemas.microsoft.com/office/drawing/2014/main" xmlns="" id="{55E67433-8C60-4673-AA9A-9FFEEAF4721A}"/>
                  </a:ext>
                </a:extLst>
              </p:cNvPr>
              <p:cNvSpPr/>
              <p:nvPr/>
            </p:nvSpPr>
            <p:spPr>
              <a:xfrm>
                <a:off x="4601339" y="3652337"/>
                <a:ext cx="631526" cy="344114"/>
              </a:xfrm>
              <a:custGeom>
                <a:avLst/>
                <a:gdLst/>
                <a:ahLst/>
                <a:cxnLst/>
                <a:rect l="l" t="t" r="r" b="b"/>
                <a:pathLst>
                  <a:path w="631526" h="344114" extrusionOk="0">
                    <a:moveTo>
                      <a:pt x="631527" y="172140"/>
                    </a:moveTo>
                    <a:cubicBezTo>
                      <a:pt x="626965" y="215194"/>
                      <a:pt x="596363" y="257865"/>
                      <a:pt x="539435" y="290536"/>
                    </a:cubicBezTo>
                    <a:cubicBezTo>
                      <a:pt x="415886" y="361974"/>
                      <a:pt x="215546" y="361974"/>
                      <a:pt x="91997" y="290536"/>
                    </a:cubicBezTo>
                    <a:cubicBezTo>
                      <a:pt x="34974" y="257580"/>
                      <a:pt x="4372" y="215194"/>
                      <a:pt x="0" y="172140"/>
                    </a:cubicBezTo>
                    <a:cubicBezTo>
                      <a:pt x="4372" y="128992"/>
                      <a:pt x="35069" y="86415"/>
                      <a:pt x="91997" y="53649"/>
                    </a:cubicBezTo>
                    <a:cubicBezTo>
                      <a:pt x="215546" y="-17883"/>
                      <a:pt x="415886" y="-17883"/>
                      <a:pt x="539435" y="53649"/>
                    </a:cubicBezTo>
                    <a:cubicBezTo>
                      <a:pt x="596553" y="86606"/>
                      <a:pt x="626965" y="129088"/>
                      <a:pt x="631527" y="172140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3" name="Google Shape;1269;p27">
                <a:extLst>
                  <a:ext uri="{FF2B5EF4-FFF2-40B4-BE49-F238E27FC236}">
                    <a16:creationId xmlns:a16="http://schemas.microsoft.com/office/drawing/2014/main" xmlns="" id="{FDFDA5B1-71A6-4580-92EC-61C3D65EF791}"/>
                  </a:ext>
                </a:extLst>
              </p:cNvPr>
              <p:cNvSpPr/>
              <p:nvPr/>
            </p:nvSpPr>
            <p:spPr>
              <a:xfrm>
                <a:off x="4762618" y="3735419"/>
                <a:ext cx="295161" cy="184403"/>
              </a:xfrm>
              <a:custGeom>
                <a:avLst/>
                <a:gdLst/>
                <a:ahLst/>
                <a:cxnLst/>
                <a:rect l="l" t="t" r="r" b="b"/>
                <a:pathLst>
                  <a:path w="295161" h="184403" extrusionOk="0">
                    <a:moveTo>
                      <a:pt x="150160" y="29146"/>
                    </a:moveTo>
                    <a:cubicBezTo>
                      <a:pt x="146278" y="29089"/>
                      <a:pt x="142398" y="29375"/>
                      <a:pt x="138565" y="30004"/>
                    </a:cubicBezTo>
                    <a:cubicBezTo>
                      <a:pt x="133338" y="30766"/>
                      <a:pt x="127541" y="31813"/>
                      <a:pt x="121078" y="33147"/>
                    </a:cubicBezTo>
                    <a:cubicBezTo>
                      <a:pt x="114616" y="34480"/>
                      <a:pt x="107868" y="36290"/>
                      <a:pt x="100930" y="38386"/>
                    </a:cubicBezTo>
                    <a:cubicBezTo>
                      <a:pt x="94166" y="40405"/>
                      <a:pt x="87558" y="42919"/>
                      <a:pt x="81162" y="45910"/>
                    </a:cubicBezTo>
                    <a:lnTo>
                      <a:pt x="131152" y="75342"/>
                    </a:lnTo>
                    <a:lnTo>
                      <a:pt x="140656" y="72104"/>
                    </a:lnTo>
                    <a:cubicBezTo>
                      <a:pt x="153581" y="67818"/>
                      <a:pt x="165746" y="64198"/>
                      <a:pt x="177246" y="61150"/>
                    </a:cubicBezTo>
                    <a:cubicBezTo>
                      <a:pt x="187994" y="58217"/>
                      <a:pt x="199009" y="56397"/>
                      <a:pt x="210129" y="55721"/>
                    </a:cubicBezTo>
                    <a:cubicBezTo>
                      <a:pt x="220250" y="55035"/>
                      <a:pt x="230410" y="55702"/>
                      <a:pt x="240351" y="57721"/>
                    </a:cubicBezTo>
                    <a:cubicBezTo>
                      <a:pt x="250558" y="59931"/>
                      <a:pt x="260337" y="63751"/>
                      <a:pt x="269337" y="69056"/>
                    </a:cubicBezTo>
                    <a:cubicBezTo>
                      <a:pt x="278119" y="73447"/>
                      <a:pt x="285636" y="80000"/>
                      <a:pt x="291196" y="88106"/>
                    </a:cubicBezTo>
                    <a:cubicBezTo>
                      <a:pt x="294912" y="94031"/>
                      <a:pt x="296081" y="101212"/>
                      <a:pt x="294427" y="108013"/>
                    </a:cubicBezTo>
                    <a:cubicBezTo>
                      <a:pt x="292289" y="115500"/>
                      <a:pt x="288183" y="122282"/>
                      <a:pt x="282548" y="127635"/>
                    </a:cubicBezTo>
                    <a:cubicBezTo>
                      <a:pt x="275572" y="134664"/>
                      <a:pt x="267788" y="140836"/>
                      <a:pt x="259358" y="146018"/>
                    </a:cubicBezTo>
                    <a:lnTo>
                      <a:pt x="291671" y="165068"/>
                    </a:lnTo>
                    <a:lnTo>
                      <a:pt x="273709" y="175069"/>
                    </a:lnTo>
                    <a:lnTo>
                      <a:pt x="241111" y="156019"/>
                    </a:lnTo>
                    <a:cubicBezTo>
                      <a:pt x="225610" y="163763"/>
                      <a:pt x="209368" y="169916"/>
                      <a:pt x="192642" y="174403"/>
                    </a:cubicBezTo>
                    <a:cubicBezTo>
                      <a:pt x="175155" y="179241"/>
                      <a:pt x="157288" y="182585"/>
                      <a:pt x="139230" y="184404"/>
                    </a:cubicBezTo>
                    <a:lnTo>
                      <a:pt x="122219" y="153829"/>
                    </a:lnTo>
                    <a:cubicBezTo>
                      <a:pt x="126956" y="153705"/>
                      <a:pt x="131684" y="153324"/>
                      <a:pt x="136379" y="152686"/>
                    </a:cubicBezTo>
                    <a:cubicBezTo>
                      <a:pt x="143567" y="151867"/>
                      <a:pt x="150702" y="150657"/>
                      <a:pt x="157763" y="149066"/>
                    </a:cubicBezTo>
                    <a:cubicBezTo>
                      <a:pt x="165556" y="147352"/>
                      <a:pt x="173824" y="145256"/>
                      <a:pt x="182568" y="142684"/>
                    </a:cubicBezTo>
                    <a:cubicBezTo>
                      <a:pt x="191055" y="140113"/>
                      <a:pt x="199342" y="136931"/>
                      <a:pt x="207373" y="133159"/>
                    </a:cubicBezTo>
                    <a:lnTo>
                      <a:pt x="156812" y="103917"/>
                    </a:lnTo>
                    <a:lnTo>
                      <a:pt x="150255" y="106204"/>
                    </a:lnTo>
                    <a:lnTo>
                      <a:pt x="143317" y="108299"/>
                    </a:lnTo>
                    <a:cubicBezTo>
                      <a:pt x="130582" y="112490"/>
                      <a:pt x="118987" y="115824"/>
                      <a:pt x="108343" y="117824"/>
                    </a:cubicBezTo>
                    <a:cubicBezTo>
                      <a:pt x="98576" y="120101"/>
                      <a:pt x="88616" y="121434"/>
                      <a:pt x="78596" y="121825"/>
                    </a:cubicBezTo>
                    <a:cubicBezTo>
                      <a:pt x="69751" y="122139"/>
                      <a:pt x="60903" y="121310"/>
                      <a:pt x="52271" y="119348"/>
                    </a:cubicBezTo>
                    <a:cubicBezTo>
                      <a:pt x="43739" y="117386"/>
                      <a:pt x="35542" y="114176"/>
                      <a:pt x="27941" y="109823"/>
                    </a:cubicBezTo>
                    <a:cubicBezTo>
                      <a:pt x="19602" y="105432"/>
                      <a:pt x="12357" y="99212"/>
                      <a:pt x="6748" y="91630"/>
                    </a:cubicBezTo>
                    <a:cubicBezTo>
                      <a:pt x="2678" y="85896"/>
                      <a:pt x="668" y="78943"/>
                      <a:pt x="1045" y="71914"/>
                    </a:cubicBezTo>
                    <a:cubicBezTo>
                      <a:pt x="1790" y="64646"/>
                      <a:pt x="4704" y="57778"/>
                      <a:pt x="9409" y="52197"/>
                    </a:cubicBezTo>
                    <a:cubicBezTo>
                      <a:pt x="15221" y="44815"/>
                      <a:pt x="22148" y="38386"/>
                      <a:pt x="29937" y="33147"/>
                    </a:cubicBezTo>
                    <a:lnTo>
                      <a:pt x="0" y="15811"/>
                    </a:lnTo>
                    <a:lnTo>
                      <a:pt x="17582" y="5620"/>
                    </a:lnTo>
                    <a:lnTo>
                      <a:pt x="47234" y="22765"/>
                    </a:lnTo>
                    <a:cubicBezTo>
                      <a:pt x="61313" y="16288"/>
                      <a:pt x="76028" y="11306"/>
                      <a:pt x="91141" y="7906"/>
                    </a:cubicBezTo>
                    <a:cubicBezTo>
                      <a:pt x="105477" y="4238"/>
                      <a:pt x="120054" y="1591"/>
                      <a:pt x="134764" y="0"/>
                    </a:cubicBezTo>
                    <a:close/>
                    <a:moveTo>
                      <a:pt x="63770" y="82486"/>
                    </a:moveTo>
                    <a:cubicBezTo>
                      <a:pt x="70454" y="86315"/>
                      <a:pt x="78155" y="87973"/>
                      <a:pt x="85819" y="87249"/>
                    </a:cubicBezTo>
                    <a:cubicBezTo>
                      <a:pt x="96116" y="86096"/>
                      <a:pt x="106252" y="83791"/>
                      <a:pt x="116041" y="80391"/>
                    </a:cubicBezTo>
                    <a:lnTo>
                      <a:pt x="68522" y="52864"/>
                    </a:lnTo>
                    <a:cubicBezTo>
                      <a:pt x="50655" y="64389"/>
                      <a:pt x="49135" y="74581"/>
                      <a:pt x="63390" y="82486"/>
                    </a:cubicBezTo>
                    <a:close/>
                    <a:moveTo>
                      <a:pt x="230657" y="96393"/>
                    </a:moveTo>
                    <a:cubicBezTo>
                      <a:pt x="223377" y="92430"/>
                      <a:pt x="214995" y="90954"/>
                      <a:pt x="206802" y="92202"/>
                    </a:cubicBezTo>
                    <a:cubicBezTo>
                      <a:pt x="195559" y="93631"/>
                      <a:pt x="184459" y="96060"/>
                      <a:pt x="173634" y="99441"/>
                    </a:cubicBezTo>
                    <a:lnTo>
                      <a:pt x="221153" y="126873"/>
                    </a:lnTo>
                    <a:cubicBezTo>
                      <a:pt x="240921" y="114490"/>
                      <a:pt x="243962" y="104327"/>
                      <a:pt x="230277" y="96393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4" name="Google Shape;1270;p27">
                <a:extLst>
                  <a:ext uri="{FF2B5EF4-FFF2-40B4-BE49-F238E27FC236}">
                    <a16:creationId xmlns:a16="http://schemas.microsoft.com/office/drawing/2014/main" xmlns="" id="{DD2440A9-29D1-40E9-A550-034E8B0B0560}"/>
                  </a:ext>
                </a:extLst>
              </p:cNvPr>
              <p:cNvSpPr/>
              <p:nvPr/>
            </p:nvSpPr>
            <p:spPr>
              <a:xfrm>
                <a:off x="4885122" y="3872293"/>
                <a:ext cx="19007" cy="25526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6" extrusionOk="0">
                    <a:moveTo>
                      <a:pt x="0" y="17145"/>
                    </a:moveTo>
                    <a:cubicBezTo>
                      <a:pt x="0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5" name="Google Shape;1271;p27">
                <a:extLst>
                  <a:ext uri="{FF2B5EF4-FFF2-40B4-BE49-F238E27FC236}">
                    <a16:creationId xmlns:a16="http://schemas.microsoft.com/office/drawing/2014/main" xmlns="" id="{89770992-61FC-49CC-A877-F0796645AF8C}"/>
                  </a:ext>
                </a:extLst>
              </p:cNvPr>
              <p:cNvSpPr/>
              <p:nvPr/>
            </p:nvSpPr>
            <p:spPr>
              <a:xfrm>
                <a:off x="5012188" y="3883151"/>
                <a:ext cx="42101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101" h="19716" extrusionOk="0">
                    <a:moveTo>
                      <a:pt x="42102" y="17145"/>
                    </a:moveTo>
                    <a:lnTo>
                      <a:pt x="42102" y="0"/>
                    </a:lnTo>
                    <a:lnTo>
                      <a:pt x="0" y="3238"/>
                    </a:lnTo>
                    <a:lnTo>
                      <a:pt x="24140" y="19717"/>
                    </a:lnTo>
                    <a:lnTo>
                      <a:pt x="42102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6" name="Google Shape;1272;p27">
                <a:extLst>
                  <a:ext uri="{FF2B5EF4-FFF2-40B4-BE49-F238E27FC236}">
                    <a16:creationId xmlns:a16="http://schemas.microsoft.com/office/drawing/2014/main" xmlns="" id="{A028806E-BD8A-4C84-A22B-CD36246D3A0C}"/>
                  </a:ext>
                </a:extLst>
              </p:cNvPr>
              <p:cNvSpPr/>
              <p:nvPr/>
            </p:nvSpPr>
            <p:spPr>
              <a:xfrm>
                <a:off x="5026348" y="3819906"/>
                <a:ext cx="31457" cy="17430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430" extrusionOk="0">
                    <a:moveTo>
                      <a:pt x="31458" y="17431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431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7" name="Google Shape;1273;p27">
                <a:extLst>
                  <a:ext uri="{FF2B5EF4-FFF2-40B4-BE49-F238E27FC236}">
                    <a16:creationId xmlns:a16="http://schemas.microsoft.com/office/drawing/2014/main" xmlns="" id="{9D9DFE34-2E71-4611-B353-7C1E12CF2360}"/>
                  </a:ext>
                </a:extLst>
              </p:cNvPr>
              <p:cNvSpPr/>
              <p:nvPr/>
            </p:nvSpPr>
            <p:spPr>
              <a:xfrm>
                <a:off x="4927509" y="3826287"/>
                <a:ext cx="47328" cy="33147"/>
              </a:xfrm>
              <a:custGeom>
                <a:avLst/>
                <a:gdLst/>
                <a:ahLst/>
                <a:cxnLst/>
                <a:rect l="l" t="t" r="r" b="b"/>
                <a:pathLst>
                  <a:path w="47328" h="33147" extrusionOk="0">
                    <a:moveTo>
                      <a:pt x="0" y="10096"/>
                    </a:moveTo>
                    <a:lnTo>
                      <a:pt x="10454" y="0"/>
                    </a:lnTo>
                    <a:lnTo>
                      <a:pt x="47329" y="25622"/>
                    </a:lnTo>
                    <a:lnTo>
                      <a:pt x="45048" y="33147"/>
                    </a:lnTo>
                    <a:cubicBezTo>
                      <a:pt x="45048" y="33147"/>
                      <a:pt x="17487" y="21527"/>
                      <a:pt x="16537" y="20860"/>
                    </a:cubicBezTo>
                    <a:cubicBezTo>
                      <a:pt x="15586" y="20193"/>
                      <a:pt x="0" y="10096"/>
                      <a:pt x="0" y="10096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8" name="Google Shape;1274;p27">
                <a:extLst>
                  <a:ext uri="{FF2B5EF4-FFF2-40B4-BE49-F238E27FC236}">
                    <a16:creationId xmlns:a16="http://schemas.microsoft.com/office/drawing/2014/main" xmlns="" id="{370E6D71-952A-4451-808E-024ABCB9B516}"/>
                  </a:ext>
                </a:extLst>
              </p:cNvPr>
              <p:cNvSpPr/>
              <p:nvPr/>
            </p:nvSpPr>
            <p:spPr>
              <a:xfrm>
                <a:off x="4830855" y="3771042"/>
                <a:ext cx="58543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8543" h="38957" extrusionOk="0">
                    <a:moveTo>
                      <a:pt x="0" y="11239"/>
                    </a:moveTo>
                    <a:lnTo>
                      <a:pt x="49040" y="38957"/>
                    </a:lnTo>
                    <a:lnTo>
                      <a:pt x="58543" y="31718"/>
                    </a:lnTo>
                    <a:cubicBezTo>
                      <a:pt x="58543" y="31718"/>
                      <a:pt x="52461" y="24574"/>
                      <a:pt x="51986" y="23908"/>
                    </a:cubicBezTo>
                    <a:cubicBezTo>
                      <a:pt x="47584" y="18878"/>
                      <a:pt x="42420" y="14573"/>
                      <a:pt x="36685" y="11144"/>
                    </a:cubicBezTo>
                    <a:cubicBezTo>
                      <a:pt x="33073" y="10478"/>
                      <a:pt x="9789" y="0"/>
                      <a:pt x="9789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1275;p27">
                <a:extLst>
                  <a:ext uri="{FF2B5EF4-FFF2-40B4-BE49-F238E27FC236}">
                    <a16:creationId xmlns:a16="http://schemas.microsoft.com/office/drawing/2014/main" xmlns="" id="{CE45CD94-1907-44A0-AFC7-7721EAEEBAEC}"/>
                  </a:ext>
                </a:extLst>
              </p:cNvPr>
              <p:cNvSpPr/>
              <p:nvPr/>
            </p:nvSpPr>
            <p:spPr>
              <a:xfrm>
                <a:off x="4885122" y="3739991"/>
                <a:ext cx="27275" cy="24574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574" extrusionOk="0">
                    <a:moveTo>
                      <a:pt x="27276" y="24575"/>
                    </a:moveTo>
                    <a:lnTo>
                      <a:pt x="27276" y="7334"/>
                    </a:lnTo>
                    <a:lnTo>
                      <a:pt x="4752" y="0"/>
                    </a:lnTo>
                    <a:lnTo>
                      <a:pt x="0" y="13526"/>
                    </a:lnTo>
                    <a:lnTo>
                      <a:pt x="1140" y="19621"/>
                    </a:lnTo>
                    <a:lnTo>
                      <a:pt x="27276" y="2457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0" name="Google Shape;1276;p27">
                <a:extLst>
                  <a:ext uri="{FF2B5EF4-FFF2-40B4-BE49-F238E27FC236}">
                    <a16:creationId xmlns:a16="http://schemas.microsoft.com/office/drawing/2014/main" xmlns="" id="{6564034B-2148-45CC-A1E9-55DA63D9A096}"/>
                  </a:ext>
                </a:extLst>
              </p:cNvPr>
              <p:cNvSpPr/>
              <p:nvPr/>
            </p:nvSpPr>
            <p:spPr>
              <a:xfrm>
                <a:off x="4762903" y="3734942"/>
                <a:ext cx="26040" cy="19431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431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0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1" name="Google Shape;1277;p27">
                <a:extLst>
                  <a:ext uri="{FF2B5EF4-FFF2-40B4-BE49-F238E27FC236}">
                    <a16:creationId xmlns:a16="http://schemas.microsoft.com/office/drawing/2014/main" xmlns="" id="{6E9064D5-B3DF-47EA-9BFC-B52B099C09FD}"/>
                  </a:ext>
                </a:extLst>
              </p:cNvPr>
              <p:cNvSpPr/>
              <p:nvPr/>
            </p:nvSpPr>
            <p:spPr>
              <a:xfrm>
                <a:off x="4763854" y="3792188"/>
                <a:ext cx="29936" cy="30194"/>
              </a:xfrm>
              <a:custGeom>
                <a:avLst/>
                <a:gdLst/>
                <a:ahLst/>
                <a:cxnLst/>
                <a:rect l="l" t="t" r="r" b="b"/>
                <a:pathLst>
                  <a:path w="29936" h="30194" extrusionOk="0">
                    <a:moveTo>
                      <a:pt x="0" y="17812"/>
                    </a:moveTo>
                    <a:lnTo>
                      <a:pt x="0" y="0"/>
                    </a:lnTo>
                    <a:lnTo>
                      <a:pt x="29937" y="0"/>
                    </a:lnTo>
                    <a:lnTo>
                      <a:pt x="22619" y="15907"/>
                    </a:lnTo>
                    <a:lnTo>
                      <a:pt x="9599" y="30194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2" name="Google Shape;1278;p27">
                <a:extLst>
                  <a:ext uri="{FF2B5EF4-FFF2-40B4-BE49-F238E27FC236}">
                    <a16:creationId xmlns:a16="http://schemas.microsoft.com/office/drawing/2014/main" xmlns="" id="{16A09AE3-DE51-4F25-AC56-404FDAD61705}"/>
                  </a:ext>
                </a:extLst>
              </p:cNvPr>
              <p:cNvSpPr/>
              <p:nvPr/>
            </p:nvSpPr>
            <p:spPr>
              <a:xfrm>
                <a:off x="4762903" y="3717226"/>
                <a:ext cx="294875" cy="185451"/>
              </a:xfrm>
              <a:custGeom>
                <a:avLst/>
                <a:gdLst/>
                <a:ahLst/>
                <a:cxnLst/>
                <a:rect l="l" t="t" r="r" b="b"/>
                <a:pathLst>
                  <a:path w="294875" h="185451" extrusionOk="0">
                    <a:moveTo>
                      <a:pt x="149875" y="30099"/>
                    </a:moveTo>
                    <a:cubicBezTo>
                      <a:pt x="145990" y="30089"/>
                      <a:pt x="142111" y="30404"/>
                      <a:pt x="138280" y="31051"/>
                    </a:cubicBezTo>
                    <a:cubicBezTo>
                      <a:pt x="133053" y="31813"/>
                      <a:pt x="127256" y="32861"/>
                      <a:pt x="120793" y="34195"/>
                    </a:cubicBezTo>
                    <a:cubicBezTo>
                      <a:pt x="114331" y="35528"/>
                      <a:pt x="107583" y="37338"/>
                      <a:pt x="100645" y="39433"/>
                    </a:cubicBezTo>
                    <a:cubicBezTo>
                      <a:pt x="93881" y="41453"/>
                      <a:pt x="87273" y="43967"/>
                      <a:pt x="80877" y="46958"/>
                    </a:cubicBezTo>
                    <a:lnTo>
                      <a:pt x="130867" y="76390"/>
                    </a:lnTo>
                    <a:lnTo>
                      <a:pt x="140371" y="73152"/>
                    </a:lnTo>
                    <a:cubicBezTo>
                      <a:pt x="153296" y="68866"/>
                      <a:pt x="165461" y="65151"/>
                      <a:pt x="176960" y="62198"/>
                    </a:cubicBezTo>
                    <a:cubicBezTo>
                      <a:pt x="187709" y="59264"/>
                      <a:pt x="198724" y="57445"/>
                      <a:pt x="209844" y="56769"/>
                    </a:cubicBezTo>
                    <a:cubicBezTo>
                      <a:pt x="219965" y="56083"/>
                      <a:pt x="230125" y="56750"/>
                      <a:pt x="240066" y="58769"/>
                    </a:cubicBezTo>
                    <a:cubicBezTo>
                      <a:pt x="250282" y="60922"/>
                      <a:pt x="260081" y="64751"/>
                      <a:pt x="269052" y="70104"/>
                    </a:cubicBezTo>
                    <a:cubicBezTo>
                      <a:pt x="277834" y="74495"/>
                      <a:pt x="285351" y="81048"/>
                      <a:pt x="290911" y="89154"/>
                    </a:cubicBezTo>
                    <a:cubicBezTo>
                      <a:pt x="294627" y="95079"/>
                      <a:pt x="295796" y="102260"/>
                      <a:pt x="294142" y="109061"/>
                    </a:cubicBezTo>
                    <a:cubicBezTo>
                      <a:pt x="291985" y="116538"/>
                      <a:pt x="287889" y="123311"/>
                      <a:pt x="282262" y="128683"/>
                    </a:cubicBezTo>
                    <a:cubicBezTo>
                      <a:pt x="275287" y="135712"/>
                      <a:pt x="267503" y="141884"/>
                      <a:pt x="259073" y="147066"/>
                    </a:cubicBezTo>
                    <a:lnTo>
                      <a:pt x="291386" y="166116"/>
                    </a:lnTo>
                    <a:lnTo>
                      <a:pt x="273424" y="176117"/>
                    </a:lnTo>
                    <a:lnTo>
                      <a:pt x="240826" y="157067"/>
                    </a:lnTo>
                    <a:cubicBezTo>
                      <a:pt x="225306" y="164773"/>
                      <a:pt x="209074" y="170926"/>
                      <a:pt x="192357" y="175450"/>
                    </a:cubicBezTo>
                    <a:cubicBezTo>
                      <a:pt x="174870" y="180289"/>
                      <a:pt x="157003" y="183632"/>
                      <a:pt x="138945" y="185452"/>
                    </a:cubicBezTo>
                    <a:lnTo>
                      <a:pt x="121934" y="154876"/>
                    </a:lnTo>
                    <a:cubicBezTo>
                      <a:pt x="126671" y="154752"/>
                      <a:pt x="131398" y="154372"/>
                      <a:pt x="136094" y="153733"/>
                    </a:cubicBezTo>
                    <a:cubicBezTo>
                      <a:pt x="143282" y="152914"/>
                      <a:pt x="150416" y="151705"/>
                      <a:pt x="157478" y="150114"/>
                    </a:cubicBezTo>
                    <a:cubicBezTo>
                      <a:pt x="165271" y="148399"/>
                      <a:pt x="173539" y="146304"/>
                      <a:pt x="182283" y="143732"/>
                    </a:cubicBezTo>
                    <a:cubicBezTo>
                      <a:pt x="190769" y="141160"/>
                      <a:pt x="199057" y="137979"/>
                      <a:pt x="207087" y="134207"/>
                    </a:cubicBezTo>
                    <a:lnTo>
                      <a:pt x="156527" y="104965"/>
                    </a:lnTo>
                    <a:lnTo>
                      <a:pt x="149970" y="107251"/>
                    </a:lnTo>
                    <a:lnTo>
                      <a:pt x="143032" y="109347"/>
                    </a:lnTo>
                    <a:cubicBezTo>
                      <a:pt x="130297" y="113538"/>
                      <a:pt x="118702" y="116872"/>
                      <a:pt x="108058" y="118872"/>
                    </a:cubicBezTo>
                    <a:cubicBezTo>
                      <a:pt x="98291" y="121148"/>
                      <a:pt x="88331" y="122482"/>
                      <a:pt x="78311" y="122872"/>
                    </a:cubicBezTo>
                    <a:cubicBezTo>
                      <a:pt x="69466" y="123187"/>
                      <a:pt x="60618" y="122349"/>
                      <a:pt x="51986" y="120396"/>
                    </a:cubicBezTo>
                    <a:cubicBezTo>
                      <a:pt x="43443" y="118472"/>
                      <a:pt x="35241" y="115252"/>
                      <a:pt x="27656" y="110871"/>
                    </a:cubicBezTo>
                    <a:cubicBezTo>
                      <a:pt x="19390" y="106528"/>
                      <a:pt x="12235" y="100336"/>
                      <a:pt x="6748" y="92773"/>
                    </a:cubicBezTo>
                    <a:cubicBezTo>
                      <a:pt x="2671" y="87078"/>
                      <a:pt x="660" y="80153"/>
                      <a:pt x="1045" y="73152"/>
                    </a:cubicBezTo>
                    <a:cubicBezTo>
                      <a:pt x="1789" y="65856"/>
                      <a:pt x="4702" y="58950"/>
                      <a:pt x="9409" y="53340"/>
                    </a:cubicBezTo>
                    <a:cubicBezTo>
                      <a:pt x="15217" y="45958"/>
                      <a:pt x="22145" y="39529"/>
                      <a:pt x="29937" y="34290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234" y="23908"/>
                    </a:lnTo>
                    <a:cubicBezTo>
                      <a:pt x="61159" y="17021"/>
                      <a:pt x="75784" y="11649"/>
                      <a:pt x="90856" y="7906"/>
                    </a:cubicBezTo>
                    <a:cubicBezTo>
                      <a:pt x="105192" y="4238"/>
                      <a:pt x="119769" y="1591"/>
                      <a:pt x="134479" y="0"/>
                    </a:cubicBezTo>
                    <a:close/>
                    <a:moveTo>
                      <a:pt x="63105" y="83248"/>
                    </a:moveTo>
                    <a:cubicBezTo>
                      <a:pt x="69789" y="87078"/>
                      <a:pt x="77490" y="88735"/>
                      <a:pt x="85154" y="88011"/>
                    </a:cubicBezTo>
                    <a:cubicBezTo>
                      <a:pt x="95443" y="86811"/>
                      <a:pt x="105574" y="84506"/>
                      <a:pt x="115376" y="81153"/>
                    </a:cubicBezTo>
                    <a:lnTo>
                      <a:pt x="67857" y="53626"/>
                    </a:lnTo>
                    <a:cubicBezTo>
                      <a:pt x="50370" y="65341"/>
                      <a:pt x="48849" y="75247"/>
                      <a:pt x="63105" y="83248"/>
                    </a:cubicBezTo>
                    <a:close/>
                    <a:moveTo>
                      <a:pt x="229992" y="97155"/>
                    </a:moveTo>
                    <a:cubicBezTo>
                      <a:pt x="222721" y="93154"/>
                      <a:pt x="214339" y="91649"/>
                      <a:pt x="206137" y="92869"/>
                    </a:cubicBezTo>
                    <a:cubicBezTo>
                      <a:pt x="194894" y="94383"/>
                      <a:pt x="183803" y="96841"/>
                      <a:pt x="172969" y="100203"/>
                    </a:cubicBezTo>
                    <a:lnTo>
                      <a:pt x="220488" y="127540"/>
                    </a:lnTo>
                    <a:cubicBezTo>
                      <a:pt x="240446" y="115538"/>
                      <a:pt x="243677" y="105346"/>
                      <a:pt x="229992" y="97441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7" name="Google Shape;1279;p27">
              <a:extLst>
                <a:ext uri="{FF2B5EF4-FFF2-40B4-BE49-F238E27FC236}">
                  <a16:creationId xmlns:a16="http://schemas.microsoft.com/office/drawing/2014/main" xmlns="" id="{5C21E396-52CE-4CBC-9C84-DD8D7D8E3586}"/>
                </a:ext>
              </a:extLst>
            </p:cNvPr>
            <p:cNvGrpSpPr/>
            <p:nvPr/>
          </p:nvGrpSpPr>
          <p:grpSpPr>
            <a:xfrm>
              <a:off x="2694110" y="2656109"/>
              <a:ext cx="883852" cy="621029"/>
              <a:chOff x="4503735" y="3398234"/>
              <a:chExt cx="883852" cy="621029"/>
            </a:xfrm>
          </p:grpSpPr>
          <p:sp>
            <p:nvSpPr>
              <p:cNvPr id="491" name="Google Shape;1280;p27">
                <a:extLst>
                  <a:ext uri="{FF2B5EF4-FFF2-40B4-BE49-F238E27FC236}">
                    <a16:creationId xmlns:a16="http://schemas.microsoft.com/office/drawing/2014/main" xmlns="" id="{FD7764E7-0780-451D-98EE-2FE877465AA8}"/>
                  </a:ext>
                </a:extLst>
              </p:cNvPr>
              <p:cNvSpPr/>
              <p:nvPr/>
            </p:nvSpPr>
            <p:spPr>
              <a:xfrm>
                <a:off x="4503735" y="3507771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2" name="Google Shape;1281;p27">
                <a:extLst>
                  <a:ext uri="{FF2B5EF4-FFF2-40B4-BE49-F238E27FC236}">
                    <a16:creationId xmlns:a16="http://schemas.microsoft.com/office/drawing/2014/main" xmlns="" id="{4781C23E-3763-4B96-8068-64335E256780}"/>
                  </a:ext>
                </a:extLst>
              </p:cNvPr>
              <p:cNvSpPr/>
              <p:nvPr/>
            </p:nvSpPr>
            <p:spPr>
              <a:xfrm>
                <a:off x="4503925" y="3650932"/>
                <a:ext cx="87244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244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245" y="77915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1282;p27">
                <a:extLst>
                  <a:ext uri="{FF2B5EF4-FFF2-40B4-BE49-F238E27FC236}">
                    <a16:creationId xmlns:a16="http://schemas.microsoft.com/office/drawing/2014/main" xmlns="" id="{BA6EB540-5F26-4CBD-A914-48700D97BB58}"/>
                  </a:ext>
                </a:extLst>
              </p:cNvPr>
              <p:cNvSpPr/>
              <p:nvPr/>
            </p:nvSpPr>
            <p:spPr>
              <a:xfrm>
                <a:off x="5321061" y="3653980"/>
                <a:ext cx="66526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067" extrusionOk="0">
                    <a:moveTo>
                      <a:pt x="66527" y="0"/>
                    </a:moveTo>
                    <a:lnTo>
                      <a:pt x="66527" y="109538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1283;p27">
                <a:extLst>
                  <a:ext uri="{FF2B5EF4-FFF2-40B4-BE49-F238E27FC236}">
                    <a16:creationId xmlns:a16="http://schemas.microsoft.com/office/drawing/2014/main" xmlns="" id="{BABBE971-CD47-44C5-86EF-015C65CC79CC}"/>
                  </a:ext>
                </a:extLst>
              </p:cNvPr>
              <p:cNvSpPr/>
              <p:nvPr/>
            </p:nvSpPr>
            <p:spPr>
              <a:xfrm>
                <a:off x="4503735" y="3398234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1284;p27">
                <a:extLst>
                  <a:ext uri="{FF2B5EF4-FFF2-40B4-BE49-F238E27FC236}">
                    <a16:creationId xmlns:a16="http://schemas.microsoft.com/office/drawing/2014/main" xmlns="" id="{70F4D437-2A4E-4BC4-A8BF-405DA472E11E}"/>
                  </a:ext>
                </a:extLst>
              </p:cNvPr>
              <p:cNvSpPr/>
              <p:nvPr/>
            </p:nvSpPr>
            <p:spPr>
              <a:xfrm>
                <a:off x="4629431" y="3467838"/>
                <a:ext cx="632610" cy="366093"/>
              </a:xfrm>
              <a:custGeom>
                <a:avLst/>
                <a:gdLst/>
                <a:ahLst/>
                <a:cxnLst/>
                <a:rect l="l" t="t" r="r" b="b"/>
                <a:pathLst>
                  <a:path w="632610" h="366093" extrusionOk="0">
                    <a:moveTo>
                      <a:pt x="632041" y="194048"/>
                    </a:moveTo>
                    <a:cubicBezTo>
                      <a:pt x="627574" y="237101"/>
                      <a:pt x="596877" y="279773"/>
                      <a:pt x="539949" y="312444"/>
                    </a:cubicBezTo>
                    <a:cubicBezTo>
                      <a:pt x="416400" y="383977"/>
                      <a:pt x="216060" y="383977"/>
                      <a:pt x="92511" y="312444"/>
                    </a:cubicBezTo>
                    <a:cubicBezTo>
                      <a:pt x="35488" y="279487"/>
                      <a:pt x="4981" y="237101"/>
                      <a:pt x="610" y="194048"/>
                    </a:cubicBezTo>
                    <a:cubicBezTo>
                      <a:pt x="-4808" y="143566"/>
                      <a:pt x="25890" y="92131"/>
                      <a:pt x="92511" y="53650"/>
                    </a:cubicBezTo>
                    <a:cubicBezTo>
                      <a:pt x="216060" y="-17883"/>
                      <a:pt x="416400" y="-17883"/>
                      <a:pt x="539949" y="53650"/>
                    </a:cubicBezTo>
                    <a:cubicBezTo>
                      <a:pt x="606476" y="92131"/>
                      <a:pt x="637268" y="143566"/>
                      <a:pt x="632041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1285;p27">
                <a:extLst>
                  <a:ext uri="{FF2B5EF4-FFF2-40B4-BE49-F238E27FC236}">
                    <a16:creationId xmlns:a16="http://schemas.microsoft.com/office/drawing/2014/main" xmlns="" id="{E751915B-59E3-4C3C-B728-95415445F8FA}"/>
                  </a:ext>
                </a:extLst>
              </p:cNvPr>
              <p:cNvSpPr/>
              <p:nvPr/>
            </p:nvSpPr>
            <p:spPr>
              <a:xfrm>
                <a:off x="4630040" y="3489745"/>
                <a:ext cx="631431" cy="344185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185" extrusionOk="0">
                    <a:moveTo>
                      <a:pt x="631432" y="172141"/>
                    </a:moveTo>
                    <a:cubicBezTo>
                      <a:pt x="626965" y="215194"/>
                      <a:pt x="596268" y="257866"/>
                      <a:pt x="539340" y="290536"/>
                    </a:cubicBezTo>
                    <a:cubicBezTo>
                      <a:pt x="415791" y="362069"/>
                      <a:pt x="215451" y="362069"/>
                      <a:pt x="91902" y="290536"/>
                    </a:cubicBezTo>
                    <a:cubicBezTo>
                      <a:pt x="34879" y="257580"/>
                      <a:pt x="4372" y="215194"/>
                      <a:pt x="0" y="172141"/>
                    </a:cubicBezTo>
                    <a:cubicBezTo>
                      <a:pt x="4372" y="129087"/>
                      <a:pt x="34974" y="86416"/>
                      <a:pt x="91902" y="53650"/>
                    </a:cubicBezTo>
                    <a:cubicBezTo>
                      <a:pt x="215451" y="-17883"/>
                      <a:pt x="415791" y="-17883"/>
                      <a:pt x="539340" y="53650"/>
                    </a:cubicBezTo>
                    <a:cubicBezTo>
                      <a:pt x="596363" y="86606"/>
                      <a:pt x="626965" y="129087"/>
                      <a:pt x="631432" y="172141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1286;p27">
                <a:extLst>
                  <a:ext uri="{FF2B5EF4-FFF2-40B4-BE49-F238E27FC236}">
                    <a16:creationId xmlns:a16="http://schemas.microsoft.com/office/drawing/2014/main" xmlns="" id="{B61A9D3D-DA71-4C6A-9AE0-B284F3B70180}"/>
                  </a:ext>
                </a:extLst>
              </p:cNvPr>
              <p:cNvSpPr/>
              <p:nvPr/>
            </p:nvSpPr>
            <p:spPr>
              <a:xfrm>
                <a:off x="4791985" y="3572160"/>
                <a:ext cx="294810" cy="185070"/>
              </a:xfrm>
              <a:custGeom>
                <a:avLst/>
                <a:gdLst/>
                <a:ahLst/>
                <a:cxnLst/>
                <a:rect l="l" t="t" r="r" b="b"/>
                <a:pathLst>
                  <a:path w="294810" h="185070" extrusionOk="0">
                    <a:moveTo>
                      <a:pt x="149304" y="29813"/>
                    </a:moveTo>
                    <a:cubicBezTo>
                      <a:pt x="145417" y="29804"/>
                      <a:pt x="141540" y="30118"/>
                      <a:pt x="137710" y="30766"/>
                    </a:cubicBezTo>
                    <a:cubicBezTo>
                      <a:pt x="132578" y="31432"/>
                      <a:pt x="126685" y="32480"/>
                      <a:pt x="120223" y="33909"/>
                    </a:cubicBezTo>
                    <a:cubicBezTo>
                      <a:pt x="113760" y="35338"/>
                      <a:pt x="107108" y="36957"/>
                      <a:pt x="100170" y="39053"/>
                    </a:cubicBezTo>
                    <a:cubicBezTo>
                      <a:pt x="93383" y="41100"/>
                      <a:pt x="86747" y="43615"/>
                      <a:pt x="80307" y="46577"/>
                    </a:cubicBezTo>
                    <a:lnTo>
                      <a:pt x="131152" y="76010"/>
                    </a:lnTo>
                    <a:lnTo>
                      <a:pt x="140656" y="72771"/>
                    </a:lnTo>
                    <a:cubicBezTo>
                      <a:pt x="153581" y="68485"/>
                      <a:pt x="165841" y="64865"/>
                      <a:pt x="177246" y="61817"/>
                    </a:cubicBezTo>
                    <a:cubicBezTo>
                      <a:pt x="188013" y="58979"/>
                      <a:pt x="199019" y="57160"/>
                      <a:pt x="210129" y="56388"/>
                    </a:cubicBezTo>
                    <a:cubicBezTo>
                      <a:pt x="220279" y="55750"/>
                      <a:pt x="230467" y="56417"/>
                      <a:pt x="240446" y="58388"/>
                    </a:cubicBezTo>
                    <a:cubicBezTo>
                      <a:pt x="250491" y="60636"/>
                      <a:pt x="260109" y="64465"/>
                      <a:pt x="268957" y="69723"/>
                    </a:cubicBezTo>
                    <a:cubicBezTo>
                      <a:pt x="277729" y="74124"/>
                      <a:pt x="285256" y="80677"/>
                      <a:pt x="290816" y="88773"/>
                    </a:cubicBezTo>
                    <a:cubicBezTo>
                      <a:pt x="294579" y="94640"/>
                      <a:pt x="295748" y="101813"/>
                      <a:pt x="294047" y="108585"/>
                    </a:cubicBezTo>
                    <a:cubicBezTo>
                      <a:pt x="291937" y="116081"/>
                      <a:pt x="287832" y="122863"/>
                      <a:pt x="282167" y="128206"/>
                    </a:cubicBezTo>
                    <a:cubicBezTo>
                      <a:pt x="275220" y="135264"/>
                      <a:pt x="267437" y="141437"/>
                      <a:pt x="258978" y="146590"/>
                    </a:cubicBezTo>
                    <a:lnTo>
                      <a:pt x="291291" y="165640"/>
                    </a:lnTo>
                    <a:lnTo>
                      <a:pt x="272854" y="175736"/>
                    </a:lnTo>
                    <a:lnTo>
                      <a:pt x="240256" y="156686"/>
                    </a:lnTo>
                    <a:cubicBezTo>
                      <a:pt x="224755" y="164430"/>
                      <a:pt x="208513" y="170593"/>
                      <a:pt x="191786" y="175070"/>
                    </a:cubicBezTo>
                    <a:cubicBezTo>
                      <a:pt x="174299" y="179908"/>
                      <a:pt x="156432" y="183261"/>
                      <a:pt x="138375" y="185071"/>
                    </a:cubicBezTo>
                    <a:lnTo>
                      <a:pt x="121363" y="154496"/>
                    </a:lnTo>
                    <a:cubicBezTo>
                      <a:pt x="124500" y="154496"/>
                      <a:pt x="129251" y="154496"/>
                      <a:pt x="135619" y="153448"/>
                    </a:cubicBezTo>
                    <a:cubicBezTo>
                      <a:pt x="141987" y="152400"/>
                      <a:pt x="149019" y="151447"/>
                      <a:pt x="156908" y="149733"/>
                    </a:cubicBezTo>
                    <a:cubicBezTo>
                      <a:pt x="164796" y="148019"/>
                      <a:pt x="172969" y="145923"/>
                      <a:pt x="181712" y="143351"/>
                    </a:cubicBezTo>
                    <a:cubicBezTo>
                      <a:pt x="190218" y="140837"/>
                      <a:pt x="198515" y="137655"/>
                      <a:pt x="206517" y="133826"/>
                    </a:cubicBezTo>
                    <a:lnTo>
                      <a:pt x="155957" y="104585"/>
                    </a:lnTo>
                    <a:cubicBezTo>
                      <a:pt x="153809" y="105461"/>
                      <a:pt x="151623" y="106223"/>
                      <a:pt x="149400" y="106871"/>
                    </a:cubicBezTo>
                    <a:lnTo>
                      <a:pt x="142462" y="109061"/>
                    </a:lnTo>
                    <a:cubicBezTo>
                      <a:pt x="129727" y="113252"/>
                      <a:pt x="118132" y="116491"/>
                      <a:pt x="107488" y="118586"/>
                    </a:cubicBezTo>
                    <a:cubicBezTo>
                      <a:pt x="97722" y="120863"/>
                      <a:pt x="87761" y="122206"/>
                      <a:pt x="77741" y="122587"/>
                    </a:cubicBezTo>
                    <a:cubicBezTo>
                      <a:pt x="68896" y="122901"/>
                      <a:pt x="60048" y="122072"/>
                      <a:pt x="51415" y="120110"/>
                    </a:cubicBezTo>
                    <a:cubicBezTo>
                      <a:pt x="42890" y="118129"/>
                      <a:pt x="34694" y="114919"/>
                      <a:pt x="27086" y="110585"/>
                    </a:cubicBezTo>
                    <a:cubicBezTo>
                      <a:pt x="19103" y="106232"/>
                      <a:pt x="12162" y="100184"/>
                      <a:pt x="6748" y="92869"/>
                    </a:cubicBezTo>
                    <a:cubicBezTo>
                      <a:pt x="2692" y="87163"/>
                      <a:pt x="682" y="80248"/>
                      <a:pt x="1045" y="73247"/>
                    </a:cubicBezTo>
                    <a:cubicBezTo>
                      <a:pt x="1772" y="65951"/>
                      <a:pt x="4687" y="59036"/>
                      <a:pt x="9409" y="53435"/>
                    </a:cubicBezTo>
                    <a:cubicBezTo>
                      <a:pt x="15216" y="46053"/>
                      <a:pt x="22143" y="39624"/>
                      <a:pt x="29937" y="34385"/>
                    </a:cubicBezTo>
                    <a:lnTo>
                      <a:pt x="0" y="17050"/>
                    </a:lnTo>
                    <a:lnTo>
                      <a:pt x="17677" y="6763"/>
                    </a:lnTo>
                    <a:lnTo>
                      <a:pt x="47329" y="24003"/>
                    </a:lnTo>
                    <a:cubicBezTo>
                      <a:pt x="61238" y="17050"/>
                      <a:pt x="75867" y="11659"/>
                      <a:pt x="90951" y="7906"/>
                    </a:cubicBezTo>
                    <a:cubicBezTo>
                      <a:pt x="105292" y="4267"/>
                      <a:pt x="119868" y="1629"/>
                      <a:pt x="134574" y="0"/>
                    </a:cubicBezTo>
                    <a:close/>
                    <a:moveTo>
                      <a:pt x="63010" y="83153"/>
                    </a:moveTo>
                    <a:cubicBezTo>
                      <a:pt x="69644" y="87020"/>
                      <a:pt x="77328" y="88687"/>
                      <a:pt x="84964" y="87916"/>
                    </a:cubicBezTo>
                    <a:cubicBezTo>
                      <a:pt x="95280" y="86744"/>
                      <a:pt x="105443" y="84477"/>
                      <a:pt x="115281" y="81153"/>
                    </a:cubicBezTo>
                    <a:lnTo>
                      <a:pt x="67762" y="53626"/>
                    </a:lnTo>
                    <a:cubicBezTo>
                      <a:pt x="49990" y="65056"/>
                      <a:pt x="48374" y="74867"/>
                      <a:pt x="62725" y="83153"/>
                    </a:cubicBezTo>
                    <a:close/>
                    <a:moveTo>
                      <a:pt x="229802" y="97060"/>
                    </a:moveTo>
                    <a:cubicBezTo>
                      <a:pt x="222550" y="93116"/>
                      <a:pt x="214206" y="91640"/>
                      <a:pt x="206042" y="92869"/>
                    </a:cubicBezTo>
                    <a:cubicBezTo>
                      <a:pt x="194752" y="94279"/>
                      <a:pt x="183613" y="96736"/>
                      <a:pt x="172779" y="100203"/>
                    </a:cubicBezTo>
                    <a:lnTo>
                      <a:pt x="220298" y="127540"/>
                    </a:lnTo>
                    <a:cubicBezTo>
                      <a:pt x="239971" y="115157"/>
                      <a:pt x="243202" y="105061"/>
                      <a:pt x="229516" y="9706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1287;p27">
                <a:extLst>
                  <a:ext uri="{FF2B5EF4-FFF2-40B4-BE49-F238E27FC236}">
                    <a16:creationId xmlns:a16="http://schemas.microsoft.com/office/drawing/2014/main" xmlns="" id="{0E4C8425-28DB-4A04-8F00-799738F26A4F}"/>
                  </a:ext>
                </a:extLst>
              </p:cNvPr>
              <p:cNvSpPr/>
              <p:nvPr/>
            </p:nvSpPr>
            <p:spPr>
              <a:xfrm>
                <a:off x="4913728" y="3709701"/>
                <a:ext cx="19007" cy="25526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6" extrusionOk="0">
                    <a:moveTo>
                      <a:pt x="0" y="17145"/>
                    </a:moveTo>
                    <a:cubicBezTo>
                      <a:pt x="475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1288;p27">
                <a:extLst>
                  <a:ext uri="{FF2B5EF4-FFF2-40B4-BE49-F238E27FC236}">
                    <a16:creationId xmlns:a16="http://schemas.microsoft.com/office/drawing/2014/main" xmlns="" id="{C8578FB5-3F52-41E4-8418-32DE06EC1972}"/>
                  </a:ext>
                </a:extLst>
              </p:cNvPr>
              <p:cNvSpPr/>
              <p:nvPr/>
            </p:nvSpPr>
            <p:spPr>
              <a:xfrm>
                <a:off x="5040889" y="3720560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239"/>
                    </a:lnTo>
                    <a:lnTo>
                      <a:pt x="24140" y="19717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1289;p27">
                <a:extLst>
                  <a:ext uri="{FF2B5EF4-FFF2-40B4-BE49-F238E27FC236}">
                    <a16:creationId xmlns:a16="http://schemas.microsoft.com/office/drawing/2014/main" xmlns="" id="{BB43EDC9-DCA2-4C26-84B6-A7DC29EBDD9D}"/>
                  </a:ext>
                </a:extLst>
              </p:cNvPr>
              <p:cNvSpPr/>
              <p:nvPr/>
            </p:nvSpPr>
            <p:spPr>
              <a:xfrm>
                <a:off x="5054955" y="3657409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5"/>
                    </a:moveTo>
                    <a:lnTo>
                      <a:pt x="31458" y="0"/>
                    </a:lnTo>
                    <a:lnTo>
                      <a:pt x="0" y="11335"/>
                    </a:lnTo>
                    <a:lnTo>
                      <a:pt x="31458" y="1733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1" name="Google Shape;1290;p27">
                <a:extLst>
                  <a:ext uri="{FF2B5EF4-FFF2-40B4-BE49-F238E27FC236}">
                    <a16:creationId xmlns:a16="http://schemas.microsoft.com/office/drawing/2014/main" xmlns="" id="{DB51085D-9B36-481D-94CD-9414F2F15065}"/>
                  </a:ext>
                </a:extLst>
              </p:cNvPr>
              <p:cNvSpPr/>
              <p:nvPr/>
            </p:nvSpPr>
            <p:spPr>
              <a:xfrm>
                <a:off x="4956115" y="3663791"/>
                <a:ext cx="47423" cy="33051"/>
              </a:xfrm>
              <a:custGeom>
                <a:avLst/>
                <a:gdLst/>
                <a:ahLst/>
                <a:cxnLst/>
                <a:rect l="l" t="t" r="r" b="b"/>
                <a:pathLst>
                  <a:path w="47423" h="33051" extrusionOk="0">
                    <a:moveTo>
                      <a:pt x="0" y="10001"/>
                    </a:moveTo>
                    <a:lnTo>
                      <a:pt x="10454" y="0"/>
                    </a:lnTo>
                    <a:lnTo>
                      <a:pt x="47424" y="25527"/>
                    </a:lnTo>
                    <a:lnTo>
                      <a:pt x="45143" y="33052"/>
                    </a:lnTo>
                    <a:cubicBezTo>
                      <a:pt x="45143" y="33052"/>
                      <a:pt x="17582" y="21431"/>
                      <a:pt x="16632" y="2076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2" name="Google Shape;1291;p27">
                <a:extLst>
                  <a:ext uri="{FF2B5EF4-FFF2-40B4-BE49-F238E27FC236}">
                    <a16:creationId xmlns:a16="http://schemas.microsoft.com/office/drawing/2014/main" xmlns="" id="{F48F76AF-151E-44BD-9B4F-7E9850D3A4A7}"/>
                  </a:ext>
                </a:extLst>
              </p:cNvPr>
              <p:cNvSpPr/>
              <p:nvPr/>
            </p:nvSpPr>
            <p:spPr>
              <a:xfrm>
                <a:off x="4859557" y="3608355"/>
                <a:ext cx="58448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8448" h="38957" extrusionOk="0">
                    <a:moveTo>
                      <a:pt x="0" y="11144"/>
                    </a:moveTo>
                    <a:lnTo>
                      <a:pt x="48945" y="38958"/>
                    </a:lnTo>
                    <a:lnTo>
                      <a:pt x="58448" y="31718"/>
                    </a:lnTo>
                    <a:cubicBezTo>
                      <a:pt x="58448" y="31718"/>
                      <a:pt x="52366" y="24575"/>
                      <a:pt x="51891" y="23908"/>
                    </a:cubicBezTo>
                    <a:cubicBezTo>
                      <a:pt x="47632" y="18917"/>
                      <a:pt x="42632" y="14612"/>
                      <a:pt x="37065" y="11144"/>
                    </a:cubicBezTo>
                    <a:cubicBezTo>
                      <a:pt x="33453" y="10478"/>
                      <a:pt x="10264" y="0"/>
                      <a:pt x="10264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3" name="Google Shape;1292;p27">
                <a:extLst>
                  <a:ext uri="{FF2B5EF4-FFF2-40B4-BE49-F238E27FC236}">
                    <a16:creationId xmlns:a16="http://schemas.microsoft.com/office/drawing/2014/main" xmlns="" id="{9E58F6DB-F1DF-47A6-8186-C172B0A5CE61}"/>
                  </a:ext>
                </a:extLst>
              </p:cNvPr>
              <p:cNvSpPr/>
              <p:nvPr/>
            </p:nvSpPr>
            <p:spPr>
              <a:xfrm>
                <a:off x="4913728" y="3577494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847" y="0"/>
                    </a:lnTo>
                    <a:lnTo>
                      <a:pt x="0" y="13430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4" name="Google Shape;1293;p27">
                <a:extLst>
                  <a:ext uri="{FF2B5EF4-FFF2-40B4-BE49-F238E27FC236}">
                    <a16:creationId xmlns:a16="http://schemas.microsoft.com/office/drawing/2014/main" xmlns="" id="{D4524D47-2F63-484C-82DB-8647F9780A1F}"/>
                  </a:ext>
                </a:extLst>
              </p:cNvPr>
              <p:cNvSpPr/>
              <p:nvPr/>
            </p:nvSpPr>
            <p:spPr>
              <a:xfrm>
                <a:off x="4791510" y="3572351"/>
                <a:ext cx="26135" cy="19526"/>
              </a:xfrm>
              <a:custGeom>
                <a:avLst/>
                <a:gdLst/>
                <a:ahLst/>
                <a:cxnLst/>
                <a:rect l="l" t="t" r="r" b="b"/>
                <a:pathLst>
                  <a:path w="26135" h="19526" extrusionOk="0">
                    <a:moveTo>
                      <a:pt x="0" y="17240"/>
                    </a:moveTo>
                    <a:lnTo>
                      <a:pt x="0" y="0"/>
                    </a:lnTo>
                    <a:lnTo>
                      <a:pt x="26135" y="2858"/>
                    </a:lnTo>
                    <a:lnTo>
                      <a:pt x="17677" y="19526"/>
                    </a:lnTo>
                    <a:lnTo>
                      <a:pt x="0" y="17240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5" name="Google Shape;1294;p27">
                <a:extLst>
                  <a:ext uri="{FF2B5EF4-FFF2-40B4-BE49-F238E27FC236}">
                    <a16:creationId xmlns:a16="http://schemas.microsoft.com/office/drawing/2014/main" xmlns="" id="{08C0D150-C86F-44D5-AF89-CE3F0A697707}"/>
                  </a:ext>
                </a:extLst>
              </p:cNvPr>
              <p:cNvSpPr/>
              <p:nvPr/>
            </p:nvSpPr>
            <p:spPr>
              <a:xfrm>
                <a:off x="4792460" y="3629977"/>
                <a:ext cx="29936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29936" h="30289" extrusionOk="0">
                    <a:moveTo>
                      <a:pt x="0" y="18097"/>
                    </a:moveTo>
                    <a:lnTo>
                      <a:pt x="0" y="0"/>
                    </a:lnTo>
                    <a:lnTo>
                      <a:pt x="29937" y="0"/>
                    </a:lnTo>
                    <a:lnTo>
                      <a:pt x="22619" y="16002"/>
                    </a:lnTo>
                    <a:lnTo>
                      <a:pt x="9694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6" name="Google Shape;1295;p27">
                <a:extLst>
                  <a:ext uri="{FF2B5EF4-FFF2-40B4-BE49-F238E27FC236}">
                    <a16:creationId xmlns:a16="http://schemas.microsoft.com/office/drawing/2014/main" xmlns="" id="{F1570ABF-AB2D-4342-8EC3-C68CB3DEAF64}"/>
                  </a:ext>
                </a:extLst>
              </p:cNvPr>
              <p:cNvSpPr/>
              <p:nvPr/>
            </p:nvSpPr>
            <p:spPr>
              <a:xfrm>
                <a:off x="4791985" y="3555587"/>
                <a:ext cx="294804" cy="184499"/>
              </a:xfrm>
              <a:custGeom>
                <a:avLst/>
                <a:gdLst/>
                <a:ahLst/>
                <a:cxnLst/>
                <a:rect l="l" t="t" r="r" b="b"/>
                <a:pathLst>
                  <a:path w="294804" h="184499" extrusionOk="0">
                    <a:moveTo>
                      <a:pt x="149304" y="29146"/>
                    </a:moveTo>
                    <a:cubicBezTo>
                      <a:pt x="145417" y="29185"/>
                      <a:pt x="141549" y="29508"/>
                      <a:pt x="137710" y="30099"/>
                    </a:cubicBezTo>
                    <a:cubicBezTo>
                      <a:pt x="132578" y="30861"/>
                      <a:pt x="126685" y="31909"/>
                      <a:pt x="120223" y="33242"/>
                    </a:cubicBezTo>
                    <a:cubicBezTo>
                      <a:pt x="113760" y="34576"/>
                      <a:pt x="107108" y="36385"/>
                      <a:pt x="100170" y="38481"/>
                    </a:cubicBezTo>
                    <a:cubicBezTo>
                      <a:pt x="93369" y="40481"/>
                      <a:pt x="86730" y="42996"/>
                      <a:pt x="80307" y="46006"/>
                    </a:cubicBezTo>
                    <a:lnTo>
                      <a:pt x="131152" y="75438"/>
                    </a:lnTo>
                    <a:lnTo>
                      <a:pt x="140656" y="72199"/>
                    </a:lnTo>
                    <a:cubicBezTo>
                      <a:pt x="153581" y="67913"/>
                      <a:pt x="165841" y="64198"/>
                      <a:pt x="177246" y="61246"/>
                    </a:cubicBezTo>
                    <a:cubicBezTo>
                      <a:pt x="187994" y="58321"/>
                      <a:pt x="199009" y="56502"/>
                      <a:pt x="210129" y="55816"/>
                    </a:cubicBezTo>
                    <a:cubicBezTo>
                      <a:pt x="220279" y="55121"/>
                      <a:pt x="230476" y="55797"/>
                      <a:pt x="240446" y="57817"/>
                    </a:cubicBezTo>
                    <a:cubicBezTo>
                      <a:pt x="250491" y="60065"/>
                      <a:pt x="260109" y="63893"/>
                      <a:pt x="268957" y="69151"/>
                    </a:cubicBezTo>
                    <a:cubicBezTo>
                      <a:pt x="277739" y="73542"/>
                      <a:pt x="285256" y="80096"/>
                      <a:pt x="290816" y="88201"/>
                    </a:cubicBezTo>
                    <a:cubicBezTo>
                      <a:pt x="294570" y="94107"/>
                      <a:pt x="295739" y="101308"/>
                      <a:pt x="294047" y="108109"/>
                    </a:cubicBezTo>
                    <a:cubicBezTo>
                      <a:pt x="291909" y="115595"/>
                      <a:pt x="287803" y="122377"/>
                      <a:pt x="282167" y="127730"/>
                    </a:cubicBezTo>
                    <a:cubicBezTo>
                      <a:pt x="275192" y="134760"/>
                      <a:pt x="267408" y="140932"/>
                      <a:pt x="258978" y="146113"/>
                    </a:cubicBezTo>
                    <a:lnTo>
                      <a:pt x="291291" y="165163"/>
                    </a:lnTo>
                    <a:lnTo>
                      <a:pt x="272854" y="175165"/>
                    </a:lnTo>
                    <a:lnTo>
                      <a:pt x="240256" y="156115"/>
                    </a:lnTo>
                    <a:cubicBezTo>
                      <a:pt x="224736" y="163821"/>
                      <a:pt x="208504" y="169974"/>
                      <a:pt x="191786" y="174498"/>
                    </a:cubicBezTo>
                    <a:cubicBezTo>
                      <a:pt x="174299" y="179337"/>
                      <a:pt x="156432" y="182689"/>
                      <a:pt x="138375" y="184499"/>
                    </a:cubicBezTo>
                    <a:lnTo>
                      <a:pt x="121363" y="153924"/>
                    </a:lnTo>
                    <a:cubicBezTo>
                      <a:pt x="126134" y="153800"/>
                      <a:pt x="130896" y="153419"/>
                      <a:pt x="135619" y="152781"/>
                    </a:cubicBezTo>
                    <a:cubicBezTo>
                      <a:pt x="142775" y="151962"/>
                      <a:pt x="149884" y="150752"/>
                      <a:pt x="156908" y="149162"/>
                    </a:cubicBezTo>
                    <a:cubicBezTo>
                      <a:pt x="164701" y="147447"/>
                      <a:pt x="172969" y="145351"/>
                      <a:pt x="181712" y="142780"/>
                    </a:cubicBezTo>
                    <a:cubicBezTo>
                      <a:pt x="190209" y="140227"/>
                      <a:pt x="198496" y="137046"/>
                      <a:pt x="206517" y="133255"/>
                    </a:cubicBezTo>
                    <a:lnTo>
                      <a:pt x="155957" y="104013"/>
                    </a:lnTo>
                    <a:lnTo>
                      <a:pt x="149400" y="106299"/>
                    </a:lnTo>
                    <a:lnTo>
                      <a:pt x="142462" y="108395"/>
                    </a:lnTo>
                    <a:cubicBezTo>
                      <a:pt x="129727" y="112585"/>
                      <a:pt x="118132" y="115919"/>
                      <a:pt x="107488" y="117920"/>
                    </a:cubicBezTo>
                    <a:cubicBezTo>
                      <a:pt x="97722" y="120196"/>
                      <a:pt x="87761" y="121539"/>
                      <a:pt x="77741" y="121920"/>
                    </a:cubicBezTo>
                    <a:cubicBezTo>
                      <a:pt x="68896" y="122234"/>
                      <a:pt x="60048" y="121406"/>
                      <a:pt x="51415" y="119443"/>
                    </a:cubicBezTo>
                    <a:cubicBezTo>
                      <a:pt x="42878" y="117500"/>
                      <a:pt x="34677" y="114290"/>
                      <a:pt x="27086" y="109918"/>
                    </a:cubicBezTo>
                    <a:cubicBezTo>
                      <a:pt x="19112" y="105680"/>
                      <a:pt x="12168" y="99727"/>
                      <a:pt x="6748" y="92488"/>
                    </a:cubicBezTo>
                    <a:cubicBezTo>
                      <a:pt x="2671" y="86792"/>
                      <a:pt x="660" y="79867"/>
                      <a:pt x="1045" y="72866"/>
                    </a:cubicBezTo>
                    <a:cubicBezTo>
                      <a:pt x="1790" y="65599"/>
                      <a:pt x="4704" y="58731"/>
                      <a:pt x="9409" y="53149"/>
                    </a:cubicBezTo>
                    <a:cubicBezTo>
                      <a:pt x="15245" y="45786"/>
                      <a:pt x="22168" y="39367"/>
                      <a:pt x="29937" y="34099"/>
                    </a:cubicBezTo>
                    <a:lnTo>
                      <a:pt x="0" y="16764"/>
                    </a:lnTo>
                    <a:lnTo>
                      <a:pt x="17202" y="6763"/>
                    </a:lnTo>
                    <a:lnTo>
                      <a:pt x="46854" y="23908"/>
                    </a:lnTo>
                    <a:cubicBezTo>
                      <a:pt x="60783" y="17031"/>
                      <a:pt x="75408" y="11668"/>
                      <a:pt x="90476" y="7906"/>
                    </a:cubicBezTo>
                    <a:cubicBezTo>
                      <a:pt x="104808" y="4220"/>
                      <a:pt x="119387" y="1581"/>
                      <a:pt x="134098" y="0"/>
                    </a:cubicBezTo>
                    <a:close/>
                    <a:moveTo>
                      <a:pt x="62725" y="82963"/>
                    </a:moveTo>
                    <a:cubicBezTo>
                      <a:pt x="69375" y="86792"/>
                      <a:pt x="77045" y="88449"/>
                      <a:pt x="84679" y="87725"/>
                    </a:cubicBezTo>
                    <a:cubicBezTo>
                      <a:pt x="95005" y="86563"/>
                      <a:pt x="105172" y="84258"/>
                      <a:pt x="114996" y="80867"/>
                    </a:cubicBezTo>
                    <a:lnTo>
                      <a:pt x="67477" y="53340"/>
                    </a:lnTo>
                    <a:cubicBezTo>
                      <a:pt x="49990" y="64389"/>
                      <a:pt x="48374" y="74295"/>
                      <a:pt x="62725" y="82963"/>
                    </a:cubicBezTo>
                    <a:close/>
                    <a:moveTo>
                      <a:pt x="229516" y="96869"/>
                    </a:moveTo>
                    <a:cubicBezTo>
                      <a:pt x="222256" y="92945"/>
                      <a:pt x="213930" y="91449"/>
                      <a:pt x="205757" y="92583"/>
                    </a:cubicBezTo>
                    <a:cubicBezTo>
                      <a:pt x="194485" y="94088"/>
                      <a:pt x="183357" y="96545"/>
                      <a:pt x="172494" y="99917"/>
                    </a:cubicBezTo>
                    <a:lnTo>
                      <a:pt x="220013" y="127254"/>
                    </a:lnTo>
                    <a:cubicBezTo>
                      <a:pt x="239971" y="114586"/>
                      <a:pt x="243202" y="104394"/>
                      <a:pt x="229516" y="96488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8" name="Google Shape;1296;p27">
              <a:extLst>
                <a:ext uri="{FF2B5EF4-FFF2-40B4-BE49-F238E27FC236}">
                  <a16:creationId xmlns:a16="http://schemas.microsoft.com/office/drawing/2014/main" xmlns="" id="{DAE2C893-B85B-4BAD-9F02-6BE8C57F99A0}"/>
                </a:ext>
              </a:extLst>
            </p:cNvPr>
            <p:cNvSpPr/>
            <p:nvPr/>
          </p:nvSpPr>
          <p:spPr>
            <a:xfrm>
              <a:off x="3754828" y="4396898"/>
              <a:ext cx="883852" cy="511492"/>
            </a:xfrm>
            <a:custGeom>
              <a:avLst/>
              <a:gdLst/>
              <a:ahLst/>
              <a:cxnLst/>
              <a:rect l="l" t="t" r="r" b="b"/>
              <a:pathLst>
                <a:path w="883852" h="511492" extrusionOk="0">
                  <a:moveTo>
                    <a:pt x="883852" y="255746"/>
                  </a:moveTo>
                  <a:cubicBezTo>
                    <a:pt x="883852" y="396991"/>
                    <a:pt x="685995" y="511493"/>
                    <a:pt x="441926" y="511493"/>
                  </a:cubicBezTo>
                  <a:cubicBezTo>
                    <a:pt x="197857" y="511493"/>
                    <a:pt x="0" y="396991"/>
                    <a:pt x="0" y="255746"/>
                  </a:cubicBezTo>
                  <a:cubicBezTo>
                    <a:pt x="0" y="114501"/>
                    <a:pt x="197857" y="0"/>
                    <a:pt x="441926" y="0"/>
                  </a:cubicBezTo>
                  <a:cubicBezTo>
                    <a:pt x="685995" y="0"/>
                    <a:pt x="883852" y="114501"/>
                    <a:pt x="883852" y="255746"/>
                  </a:cubicBezTo>
                  <a:close/>
                </a:path>
              </a:pathLst>
            </a:custGeom>
            <a:solidFill>
              <a:srgbClr val="D6D8E5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1297;p27">
              <a:extLst>
                <a:ext uri="{FF2B5EF4-FFF2-40B4-BE49-F238E27FC236}">
                  <a16:creationId xmlns:a16="http://schemas.microsoft.com/office/drawing/2014/main" xmlns="" id="{08FEF516-A173-44FB-87F6-85C032EE30BF}"/>
                </a:ext>
              </a:extLst>
            </p:cNvPr>
            <p:cNvSpPr/>
            <p:nvPr/>
          </p:nvSpPr>
          <p:spPr>
            <a:xfrm>
              <a:off x="4924079" y="3753008"/>
              <a:ext cx="883852" cy="511492"/>
            </a:xfrm>
            <a:custGeom>
              <a:avLst/>
              <a:gdLst/>
              <a:ahLst/>
              <a:cxnLst/>
              <a:rect l="l" t="t" r="r" b="b"/>
              <a:pathLst>
                <a:path w="883852" h="511492" extrusionOk="0">
                  <a:moveTo>
                    <a:pt x="883852" y="255746"/>
                  </a:moveTo>
                  <a:cubicBezTo>
                    <a:pt x="883852" y="396991"/>
                    <a:pt x="685995" y="511493"/>
                    <a:pt x="441926" y="511493"/>
                  </a:cubicBezTo>
                  <a:cubicBezTo>
                    <a:pt x="197857" y="511493"/>
                    <a:pt x="0" y="396991"/>
                    <a:pt x="0" y="255746"/>
                  </a:cubicBezTo>
                  <a:cubicBezTo>
                    <a:pt x="0" y="114501"/>
                    <a:pt x="197857" y="0"/>
                    <a:pt x="441926" y="0"/>
                  </a:cubicBezTo>
                  <a:cubicBezTo>
                    <a:pt x="685995" y="0"/>
                    <a:pt x="883852" y="114501"/>
                    <a:pt x="883852" y="255746"/>
                  </a:cubicBezTo>
                  <a:close/>
                </a:path>
              </a:pathLst>
            </a:custGeom>
            <a:solidFill>
              <a:srgbClr val="D6D8E5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1298;p27">
              <a:extLst>
                <a:ext uri="{FF2B5EF4-FFF2-40B4-BE49-F238E27FC236}">
                  <a16:creationId xmlns:a16="http://schemas.microsoft.com/office/drawing/2014/main" xmlns="" id="{B91DFC67-9ABD-4C1F-96FA-97315EABD6FE}"/>
                </a:ext>
              </a:extLst>
            </p:cNvPr>
            <p:cNvSpPr/>
            <p:nvPr/>
          </p:nvSpPr>
          <p:spPr>
            <a:xfrm>
              <a:off x="3741903" y="3161886"/>
              <a:ext cx="883852" cy="511492"/>
            </a:xfrm>
            <a:custGeom>
              <a:avLst/>
              <a:gdLst/>
              <a:ahLst/>
              <a:cxnLst/>
              <a:rect l="l" t="t" r="r" b="b"/>
              <a:pathLst>
                <a:path w="883852" h="511492" extrusionOk="0">
                  <a:moveTo>
                    <a:pt x="883852" y="255746"/>
                  </a:moveTo>
                  <a:cubicBezTo>
                    <a:pt x="883852" y="396991"/>
                    <a:pt x="685995" y="511493"/>
                    <a:pt x="441926" y="511493"/>
                  </a:cubicBezTo>
                  <a:cubicBezTo>
                    <a:pt x="197857" y="511493"/>
                    <a:pt x="0" y="396991"/>
                    <a:pt x="0" y="255746"/>
                  </a:cubicBezTo>
                  <a:cubicBezTo>
                    <a:pt x="0" y="114501"/>
                    <a:pt x="197857" y="0"/>
                    <a:pt x="441926" y="0"/>
                  </a:cubicBezTo>
                  <a:cubicBezTo>
                    <a:pt x="685995" y="0"/>
                    <a:pt x="883852" y="114501"/>
                    <a:pt x="883852" y="255746"/>
                  </a:cubicBezTo>
                  <a:close/>
                </a:path>
              </a:pathLst>
            </a:custGeom>
            <a:solidFill>
              <a:srgbClr val="D6D8E5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1299;p27">
              <a:extLst>
                <a:ext uri="{FF2B5EF4-FFF2-40B4-BE49-F238E27FC236}">
                  <a16:creationId xmlns:a16="http://schemas.microsoft.com/office/drawing/2014/main" xmlns="" id="{4D11076C-A8F7-4BF0-8B0A-74B4FE5E3ECA}"/>
                </a:ext>
              </a:extLst>
            </p:cNvPr>
            <p:cNvSpPr/>
            <p:nvPr/>
          </p:nvSpPr>
          <p:spPr>
            <a:xfrm>
              <a:off x="2152775" y="4481289"/>
              <a:ext cx="883852" cy="511492"/>
            </a:xfrm>
            <a:custGeom>
              <a:avLst/>
              <a:gdLst/>
              <a:ahLst/>
              <a:cxnLst/>
              <a:rect l="l" t="t" r="r" b="b"/>
              <a:pathLst>
                <a:path w="883852" h="511492" extrusionOk="0">
                  <a:moveTo>
                    <a:pt x="883852" y="255746"/>
                  </a:moveTo>
                  <a:cubicBezTo>
                    <a:pt x="883852" y="396991"/>
                    <a:pt x="685995" y="511492"/>
                    <a:pt x="441926" y="511492"/>
                  </a:cubicBezTo>
                  <a:cubicBezTo>
                    <a:pt x="197857" y="511492"/>
                    <a:pt x="0" y="396991"/>
                    <a:pt x="0" y="255746"/>
                  </a:cubicBezTo>
                  <a:cubicBezTo>
                    <a:pt x="0" y="114501"/>
                    <a:pt x="197857" y="0"/>
                    <a:pt x="441926" y="0"/>
                  </a:cubicBezTo>
                  <a:cubicBezTo>
                    <a:pt x="685995" y="0"/>
                    <a:pt x="883852" y="114501"/>
                    <a:pt x="883852" y="255746"/>
                  </a:cubicBezTo>
                  <a:close/>
                </a:path>
              </a:pathLst>
            </a:custGeom>
            <a:solidFill>
              <a:srgbClr val="D6D8E5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1300;p27">
              <a:extLst>
                <a:ext uri="{FF2B5EF4-FFF2-40B4-BE49-F238E27FC236}">
                  <a16:creationId xmlns:a16="http://schemas.microsoft.com/office/drawing/2014/main" xmlns="" id="{63E4DA36-3AD9-4310-AD91-4DD56237C0D2}"/>
                </a:ext>
              </a:extLst>
            </p:cNvPr>
            <p:cNvSpPr/>
            <p:nvPr/>
          </p:nvSpPr>
          <p:spPr>
            <a:xfrm>
              <a:off x="5481476" y="4556632"/>
              <a:ext cx="883852" cy="511492"/>
            </a:xfrm>
            <a:custGeom>
              <a:avLst/>
              <a:gdLst/>
              <a:ahLst/>
              <a:cxnLst/>
              <a:rect l="l" t="t" r="r" b="b"/>
              <a:pathLst>
                <a:path w="883852" h="511492" extrusionOk="0">
                  <a:moveTo>
                    <a:pt x="883852" y="255746"/>
                  </a:moveTo>
                  <a:cubicBezTo>
                    <a:pt x="883852" y="396991"/>
                    <a:pt x="685995" y="511493"/>
                    <a:pt x="441926" y="511493"/>
                  </a:cubicBezTo>
                  <a:cubicBezTo>
                    <a:pt x="197857" y="511493"/>
                    <a:pt x="0" y="396991"/>
                    <a:pt x="0" y="255746"/>
                  </a:cubicBezTo>
                  <a:cubicBezTo>
                    <a:pt x="0" y="114501"/>
                    <a:pt x="197857" y="0"/>
                    <a:pt x="441926" y="0"/>
                  </a:cubicBezTo>
                  <a:cubicBezTo>
                    <a:pt x="685995" y="0"/>
                    <a:pt x="883852" y="114501"/>
                    <a:pt x="883852" y="255746"/>
                  </a:cubicBezTo>
                  <a:close/>
                </a:path>
              </a:pathLst>
            </a:custGeom>
            <a:solidFill>
              <a:srgbClr val="D6D8E5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3" name="Google Shape;1301;p27">
              <a:extLst>
                <a:ext uri="{FF2B5EF4-FFF2-40B4-BE49-F238E27FC236}">
                  <a16:creationId xmlns:a16="http://schemas.microsoft.com/office/drawing/2014/main" xmlns="" id="{AB7C2216-D565-46D5-B14F-A1892CB9F854}"/>
                </a:ext>
              </a:extLst>
            </p:cNvPr>
            <p:cNvGrpSpPr/>
            <p:nvPr/>
          </p:nvGrpSpPr>
          <p:grpSpPr>
            <a:xfrm>
              <a:off x="3781914" y="3000342"/>
              <a:ext cx="883852" cy="621125"/>
              <a:chOff x="5591539" y="3742467"/>
              <a:chExt cx="883852" cy="621125"/>
            </a:xfrm>
          </p:grpSpPr>
          <p:sp>
            <p:nvSpPr>
              <p:cNvPr id="475" name="Google Shape;1302;p27">
                <a:extLst>
                  <a:ext uri="{FF2B5EF4-FFF2-40B4-BE49-F238E27FC236}">
                    <a16:creationId xmlns:a16="http://schemas.microsoft.com/office/drawing/2014/main" xmlns="" id="{53E29667-D65F-4D03-9396-E98D1AB4406C}"/>
                  </a:ext>
                </a:extLst>
              </p:cNvPr>
              <p:cNvSpPr/>
              <p:nvPr/>
            </p:nvSpPr>
            <p:spPr>
              <a:xfrm>
                <a:off x="5591539" y="3852100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2"/>
                      <a:pt x="441926" y="511492"/>
                    </a:cubicBezTo>
                    <a:cubicBezTo>
                      <a:pt x="197857" y="511492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6" name="Google Shape;1303;p27">
                <a:extLst>
                  <a:ext uri="{FF2B5EF4-FFF2-40B4-BE49-F238E27FC236}">
                    <a16:creationId xmlns:a16="http://schemas.microsoft.com/office/drawing/2014/main" xmlns="" id="{0B8CA809-2C19-4637-A799-5786154C7719}"/>
                  </a:ext>
                </a:extLst>
              </p:cNvPr>
              <p:cNvSpPr/>
              <p:nvPr/>
            </p:nvSpPr>
            <p:spPr>
              <a:xfrm>
                <a:off x="5591633" y="3995166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7" name="Google Shape;1304;p27">
                <a:extLst>
                  <a:ext uri="{FF2B5EF4-FFF2-40B4-BE49-F238E27FC236}">
                    <a16:creationId xmlns:a16="http://schemas.microsoft.com/office/drawing/2014/main" xmlns="" id="{8A757C2F-5988-452B-9599-0E76FD7E2C40}"/>
                  </a:ext>
                </a:extLst>
              </p:cNvPr>
              <p:cNvSpPr/>
              <p:nvPr/>
            </p:nvSpPr>
            <p:spPr>
              <a:xfrm>
                <a:off x="6408864" y="3998214"/>
                <a:ext cx="66526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067" extrusionOk="0">
                    <a:moveTo>
                      <a:pt x="66527" y="0"/>
                    </a:moveTo>
                    <a:lnTo>
                      <a:pt x="66527" y="109538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8" name="Google Shape;1305;p27">
                <a:extLst>
                  <a:ext uri="{FF2B5EF4-FFF2-40B4-BE49-F238E27FC236}">
                    <a16:creationId xmlns:a16="http://schemas.microsoft.com/office/drawing/2014/main" xmlns="" id="{899C9DF1-774A-42B9-AE19-AD7E4E501B99}"/>
                  </a:ext>
                </a:extLst>
              </p:cNvPr>
              <p:cNvSpPr/>
              <p:nvPr/>
            </p:nvSpPr>
            <p:spPr>
              <a:xfrm>
                <a:off x="5591539" y="3742467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1306;p27">
                <a:extLst>
                  <a:ext uri="{FF2B5EF4-FFF2-40B4-BE49-F238E27FC236}">
                    <a16:creationId xmlns:a16="http://schemas.microsoft.com/office/drawing/2014/main" xmlns="" id="{455C9EF8-0F88-4FF8-B627-F993F86566F7}"/>
                  </a:ext>
                </a:extLst>
              </p:cNvPr>
              <p:cNvSpPr/>
              <p:nvPr/>
            </p:nvSpPr>
            <p:spPr>
              <a:xfrm>
                <a:off x="5717159" y="3812071"/>
                <a:ext cx="632686" cy="366117"/>
              </a:xfrm>
              <a:custGeom>
                <a:avLst/>
                <a:gdLst/>
                <a:ahLst/>
                <a:cxnLst/>
                <a:rect l="l" t="t" r="r" b="b"/>
                <a:pathLst>
                  <a:path w="632686" h="366117" extrusionOk="0">
                    <a:moveTo>
                      <a:pt x="632116" y="194048"/>
                    </a:moveTo>
                    <a:cubicBezTo>
                      <a:pt x="627555" y="237101"/>
                      <a:pt x="596952" y="279773"/>
                      <a:pt x="540025" y="312539"/>
                    </a:cubicBezTo>
                    <a:cubicBezTo>
                      <a:pt x="416476" y="383977"/>
                      <a:pt x="216136" y="383977"/>
                      <a:pt x="92587" y="312539"/>
                    </a:cubicBezTo>
                    <a:cubicBezTo>
                      <a:pt x="35564" y="279583"/>
                      <a:pt x="4962" y="237101"/>
                      <a:pt x="590" y="194048"/>
                    </a:cubicBezTo>
                    <a:cubicBezTo>
                      <a:pt x="-4732" y="143661"/>
                      <a:pt x="25965" y="92131"/>
                      <a:pt x="92587" y="53650"/>
                    </a:cubicBezTo>
                    <a:cubicBezTo>
                      <a:pt x="216136" y="-17883"/>
                      <a:pt x="416476" y="-17883"/>
                      <a:pt x="540025" y="53650"/>
                    </a:cubicBezTo>
                    <a:cubicBezTo>
                      <a:pt x="606646" y="92131"/>
                      <a:pt x="637344" y="143661"/>
                      <a:pt x="632116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1307;p27">
                <a:extLst>
                  <a:ext uri="{FF2B5EF4-FFF2-40B4-BE49-F238E27FC236}">
                    <a16:creationId xmlns:a16="http://schemas.microsoft.com/office/drawing/2014/main" xmlns="" id="{A4F300BD-9073-4F18-893B-EC35EF5877A8}"/>
                  </a:ext>
                </a:extLst>
              </p:cNvPr>
              <p:cNvSpPr/>
              <p:nvPr/>
            </p:nvSpPr>
            <p:spPr>
              <a:xfrm>
                <a:off x="5717749" y="3833979"/>
                <a:ext cx="631526" cy="344209"/>
              </a:xfrm>
              <a:custGeom>
                <a:avLst/>
                <a:gdLst/>
                <a:ahLst/>
                <a:cxnLst/>
                <a:rect l="l" t="t" r="r" b="b"/>
                <a:pathLst>
                  <a:path w="631526" h="344209" extrusionOk="0">
                    <a:moveTo>
                      <a:pt x="631527" y="172140"/>
                    </a:moveTo>
                    <a:cubicBezTo>
                      <a:pt x="626965" y="215193"/>
                      <a:pt x="596363" y="257865"/>
                      <a:pt x="539435" y="290631"/>
                    </a:cubicBezTo>
                    <a:cubicBezTo>
                      <a:pt x="415886" y="362069"/>
                      <a:pt x="215546" y="362069"/>
                      <a:pt x="91997" y="290631"/>
                    </a:cubicBezTo>
                    <a:cubicBezTo>
                      <a:pt x="34974" y="257675"/>
                      <a:pt x="4372" y="215193"/>
                      <a:pt x="0" y="172140"/>
                    </a:cubicBezTo>
                    <a:cubicBezTo>
                      <a:pt x="4372" y="129088"/>
                      <a:pt x="35069" y="86415"/>
                      <a:pt x="91997" y="53649"/>
                    </a:cubicBezTo>
                    <a:cubicBezTo>
                      <a:pt x="215546" y="-17883"/>
                      <a:pt x="415886" y="-17883"/>
                      <a:pt x="539435" y="53649"/>
                    </a:cubicBezTo>
                    <a:cubicBezTo>
                      <a:pt x="596363" y="86701"/>
                      <a:pt x="626965" y="129088"/>
                      <a:pt x="631527" y="172140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1308;p27">
                <a:extLst>
                  <a:ext uri="{FF2B5EF4-FFF2-40B4-BE49-F238E27FC236}">
                    <a16:creationId xmlns:a16="http://schemas.microsoft.com/office/drawing/2014/main" xmlns="" id="{2BB62A69-B646-4BC8-AB18-AC8B752B67C6}"/>
                  </a:ext>
                </a:extLst>
              </p:cNvPr>
              <p:cNvSpPr/>
              <p:nvPr/>
            </p:nvSpPr>
            <p:spPr>
              <a:xfrm>
                <a:off x="5879313" y="3916870"/>
                <a:ext cx="294875" cy="185070"/>
              </a:xfrm>
              <a:custGeom>
                <a:avLst/>
                <a:gdLst/>
                <a:ahLst/>
                <a:cxnLst/>
                <a:rect l="l" t="t" r="r" b="b"/>
                <a:pathLst>
                  <a:path w="294875" h="185070" extrusionOk="0">
                    <a:moveTo>
                      <a:pt x="149495" y="29337"/>
                    </a:moveTo>
                    <a:cubicBezTo>
                      <a:pt x="145608" y="29328"/>
                      <a:pt x="141730" y="29642"/>
                      <a:pt x="137900" y="30289"/>
                    </a:cubicBezTo>
                    <a:cubicBezTo>
                      <a:pt x="132673" y="31052"/>
                      <a:pt x="126876" y="32099"/>
                      <a:pt x="120413" y="33433"/>
                    </a:cubicBezTo>
                    <a:cubicBezTo>
                      <a:pt x="113950" y="34766"/>
                      <a:pt x="107298" y="36576"/>
                      <a:pt x="100265" y="38576"/>
                    </a:cubicBezTo>
                    <a:cubicBezTo>
                      <a:pt x="93517" y="40672"/>
                      <a:pt x="86912" y="43215"/>
                      <a:pt x="80497" y="46196"/>
                    </a:cubicBezTo>
                    <a:lnTo>
                      <a:pt x="131247" y="75629"/>
                    </a:lnTo>
                    <a:lnTo>
                      <a:pt x="140751" y="72390"/>
                    </a:lnTo>
                    <a:cubicBezTo>
                      <a:pt x="153676" y="68104"/>
                      <a:pt x="165841" y="64389"/>
                      <a:pt x="177341" y="61436"/>
                    </a:cubicBezTo>
                    <a:cubicBezTo>
                      <a:pt x="188099" y="58522"/>
                      <a:pt x="199114" y="56674"/>
                      <a:pt x="210224" y="55912"/>
                    </a:cubicBezTo>
                    <a:cubicBezTo>
                      <a:pt x="220374" y="55302"/>
                      <a:pt x="230571" y="56007"/>
                      <a:pt x="240541" y="58007"/>
                    </a:cubicBezTo>
                    <a:cubicBezTo>
                      <a:pt x="250586" y="60227"/>
                      <a:pt x="260214" y="64056"/>
                      <a:pt x="269052" y="69342"/>
                    </a:cubicBezTo>
                    <a:cubicBezTo>
                      <a:pt x="277853" y="73705"/>
                      <a:pt x="285380" y="80267"/>
                      <a:pt x="290911" y="88392"/>
                    </a:cubicBezTo>
                    <a:cubicBezTo>
                      <a:pt x="294627" y="94317"/>
                      <a:pt x="295796" y="101498"/>
                      <a:pt x="294142" y="108299"/>
                    </a:cubicBezTo>
                    <a:cubicBezTo>
                      <a:pt x="291985" y="115776"/>
                      <a:pt x="287889" y="122549"/>
                      <a:pt x="282262" y="127921"/>
                    </a:cubicBezTo>
                    <a:cubicBezTo>
                      <a:pt x="275420" y="134998"/>
                      <a:pt x="267760" y="141227"/>
                      <a:pt x="259453" y="146495"/>
                    </a:cubicBezTo>
                    <a:lnTo>
                      <a:pt x="291766" y="165545"/>
                    </a:lnTo>
                    <a:lnTo>
                      <a:pt x="274089" y="175736"/>
                    </a:lnTo>
                    <a:lnTo>
                      <a:pt x="241491" y="156686"/>
                    </a:lnTo>
                    <a:cubicBezTo>
                      <a:pt x="225972" y="164392"/>
                      <a:pt x="209739" y="170545"/>
                      <a:pt x="193022" y="175070"/>
                    </a:cubicBezTo>
                    <a:cubicBezTo>
                      <a:pt x="175535" y="179908"/>
                      <a:pt x="157668" y="183252"/>
                      <a:pt x="139611" y="185071"/>
                    </a:cubicBezTo>
                    <a:lnTo>
                      <a:pt x="122599" y="154496"/>
                    </a:lnTo>
                    <a:cubicBezTo>
                      <a:pt x="127332" y="154372"/>
                      <a:pt x="132065" y="153991"/>
                      <a:pt x="136759" y="153353"/>
                    </a:cubicBezTo>
                    <a:cubicBezTo>
                      <a:pt x="143127" y="152590"/>
                      <a:pt x="150255" y="151447"/>
                      <a:pt x="158143" y="149733"/>
                    </a:cubicBezTo>
                    <a:cubicBezTo>
                      <a:pt x="166031" y="148019"/>
                      <a:pt x="174204" y="145923"/>
                      <a:pt x="182948" y="143351"/>
                    </a:cubicBezTo>
                    <a:cubicBezTo>
                      <a:pt x="191435" y="140779"/>
                      <a:pt x="199722" y="137598"/>
                      <a:pt x="207753" y="133826"/>
                    </a:cubicBezTo>
                    <a:lnTo>
                      <a:pt x="157193" y="104585"/>
                    </a:lnTo>
                    <a:lnTo>
                      <a:pt x="150635" y="106871"/>
                    </a:lnTo>
                    <a:lnTo>
                      <a:pt x="143697" y="108966"/>
                    </a:lnTo>
                    <a:cubicBezTo>
                      <a:pt x="130962" y="113157"/>
                      <a:pt x="119368" y="116491"/>
                      <a:pt x="108723" y="118491"/>
                    </a:cubicBezTo>
                    <a:cubicBezTo>
                      <a:pt x="98953" y="120767"/>
                      <a:pt x="88993" y="122101"/>
                      <a:pt x="78976" y="122491"/>
                    </a:cubicBezTo>
                    <a:cubicBezTo>
                      <a:pt x="70128" y="122758"/>
                      <a:pt x="61290" y="121929"/>
                      <a:pt x="52651" y="120015"/>
                    </a:cubicBezTo>
                    <a:cubicBezTo>
                      <a:pt x="44117" y="118043"/>
                      <a:pt x="35924" y="114833"/>
                      <a:pt x="28321" y="110490"/>
                    </a:cubicBezTo>
                    <a:cubicBezTo>
                      <a:pt x="19958" y="106137"/>
                      <a:pt x="12707" y="99908"/>
                      <a:pt x="7128" y="92297"/>
                    </a:cubicBezTo>
                    <a:cubicBezTo>
                      <a:pt x="3070" y="86592"/>
                      <a:pt x="1055" y="79677"/>
                      <a:pt x="1426" y="72676"/>
                    </a:cubicBezTo>
                    <a:cubicBezTo>
                      <a:pt x="2167" y="65380"/>
                      <a:pt x="5085" y="58474"/>
                      <a:pt x="9789" y="52864"/>
                    </a:cubicBezTo>
                    <a:cubicBezTo>
                      <a:pt x="15596" y="45482"/>
                      <a:pt x="22524" y="39053"/>
                      <a:pt x="30317" y="33814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329" y="23908"/>
                    </a:lnTo>
                    <a:cubicBezTo>
                      <a:pt x="61214" y="17002"/>
                      <a:pt x="75812" y="11639"/>
                      <a:pt x="90856" y="7906"/>
                    </a:cubicBezTo>
                    <a:cubicBezTo>
                      <a:pt x="105188" y="4239"/>
                      <a:pt x="119767" y="1591"/>
                      <a:pt x="134479" y="0"/>
                    </a:cubicBezTo>
                    <a:close/>
                    <a:moveTo>
                      <a:pt x="63105" y="82772"/>
                    </a:moveTo>
                    <a:cubicBezTo>
                      <a:pt x="69786" y="86601"/>
                      <a:pt x="77494" y="88259"/>
                      <a:pt x="85154" y="87535"/>
                    </a:cubicBezTo>
                    <a:cubicBezTo>
                      <a:pt x="95475" y="86325"/>
                      <a:pt x="105635" y="84029"/>
                      <a:pt x="115471" y="80677"/>
                    </a:cubicBezTo>
                    <a:lnTo>
                      <a:pt x="67952" y="53149"/>
                    </a:lnTo>
                    <a:cubicBezTo>
                      <a:pt x="50370" y="64579"/>
                      <a:pt x="48849" y="74104"/>
                      <a:pt x="63105" y="82772"/>
                    </a:cubicBezTo>
                    <a:close/>
                    <a:moveTo>
                      <a:pt x="229992" y="96679"/>
                    </a:moveTo>
                    <a:cubicBezTo>
                      <a:pt x="222750" y="92697"/>
                      <a:pt x="214405" y="91192"/>
                      <a:pt x="206232" y="92393"/>
                    </a:cubicBezTo>
                    <a:cubicBezTo>
                      <a:pt x="194961" y="93897"/>
                      <a:pt x="183832" y="96355"/>
                      <a:pt x="172969" y="99727"/>
                    </a:cubicBezTo>
                    <a:lnTo>
                      <a:pt x="220488" y="127063"/>
                    </a:lnTo>
                    <a:cubicBezTo>
                      <a:pt x="240446" y="114776"/>
                      <a:pt x="243677" y="104585"/>
                      <a:pt x="229992" y="96679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1309;p27">
                <a:extLst>
                  <a:ext uri="{FF2B5EF4-FFF2-40B4-BE49-F238E27FC236}">
                    <a16:creationId xmlns:a16="http://schemas.microsoft.com/office/drawing/2014/main" xmlns="" id="{B629D8C3-C35E-40B1-8153-F91B07233F96}"/>
                  </a:ext>
                </a:extLst>
              </p:cNvPr>
              <p:cNvSpPr/>
              <p:nvPr/>
            </p:nvSpPr>
            <p:spPr>
              <a:xfrm>
                <a:off x="6001532" y="4053935"/>
                <a:ext cx="19007" cy="25527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7" extrusionOk="0">
                    <a:moveTo>
                      <a:pt x="0" y="17241"/>
                    </a:moveTo>
                    <a:cubicBezTo>
                      <a:pt x="475" y="16002"/>
                      <a:pt x="0" y="0"/>
                      <a:pt x="0" y="0"/>
                    </a:cubicBezTo>
                    <a:lnTo>
                      <a:pt x="19008" y="12573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1310;p27">
                <a:extLst>
                  <a:ext uri="{FF2B5EF4-FFF2-40B4-BE49-F238E27FC236}">
                    <a16:creationId xmlns:a16="http://schemas.microsoft.com/office/drawing/2014/main" xmlns="" id="{4A81A401-DCBD-4E89-A4CE-F2136738E75D}"/>
                  </a:ext>
                </a:extLst>
              </p:cNvPr>
              <p:cNvSpPr/>
              <p:nvPr/>
            </p:nvSpPr>
            <p:spPr>
              <a:xfrm>
                <a:off x="6128693" y="4064889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143"/>
                    </a:lnTo>
                    <a:lnTo>
                      <a:pt x="24045" y="19717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1311;p27">
                <a:extLst>
                  <a:ext uri="{FF2B5EF4-FFF2-40B4-BE49-F238E27FC236}">
                    <a16:creationId xmlns:a16="http://schemas.microsoft.com/office/drawing/2014/main" xmlns="" id="{B68312C8-3A74-4993-BF89-AF7B63E4EF84}"/>
                  </a:ext>
                </a:extLst>
              </p:cNvPr>
              <p:cNvSpPr/>
              <p:nvPr/>
            </p:nvSpPr>
            <p:spPr>
              <a:xfrm>
                <a:off x="6142758" y="4001642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6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1312;p27">
                <a:extLst>
                  <a:ext uri="{FF2B5EF4-FFF2-40B4-BE49-F238E27FC236}">
                    <a16:creationId xmlns:a16="http://schemas.microsoft.com/office/drawing/2014/main" xmlns="" id="{4A3C93C6-80A0-422B-91D0-AA2B29AAB7C1}"/>
                  </a:ext>
                </a:extLst>
              </p:cNvPr>
              <p:cNvSpPr/>
              <p:nvPr/>
            </p:nvSpPr>
            <p:spPr>
              <a:xfrm>
                <a:off x="6043729" y="4008024"/>
                <a:ext cx="47328" cy="33146"/>
              </a:xfrm>
              <a:custGeom>
                <a:avLst/>
                <a:gdLst/>
                <a:ahLst/>
                <a:cxnLst/>
                <a:rect l="l" t="t" r="r" b="b"/>
                <a:pathLst>
                  <a:path w="47328" h="33146" extrusionOk="0">
                    <a:moveTo>
                      <a:pt x="0" y="10096"/>
                    </a:moveTo>
                    <a:lnTo>
                      <a:pt x="10454" y="0"/>
                    </a:lnTo>
                    <a:lnTo>
                      <a:pt x="47329" y="25622"/>
                    </a:lnTo>
                    <a:lnTo>
                      <a:pt x="45048" y="33147"/>
                    </a:lnTo>
                    <a:cubicBezTo>
                      <a:pt x="45048" y="33147"/>
                      <a:pt x="17487" y="21431"/>
                      <a:pt x="16537" y="2076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1313;p27">
                <a:extLst>
                  <a:ext uri="{FF2B5EF4-FFF2-40B4-BE49-F238E27FC236}">
                    <a16:creationId xmlns:a16="http://schemas.microsoft.com/office/drawing/2014/main" xmlns="" id="{506A8104-E874-4114-A46E-C754B06A81C6}"/>
                  </a:ext>
                </a:extLst>
              </p:cNvPr>
              <p:cNvSpPr/>
              <p:nvPr/>
            </p:nvSpPr>
            <p:spPr>
              <a:xfrm>
                <a:off x="5947360" y="3952875"/>
                <a:ext cx="58923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8923" h="38957" extrusionOk="0">
                    <a:moveTo>
                      <a:pt x="0" y="11049"/>
                    </a:moveTo>
                    <a:lnTo>
                      <a:pt x="48944" y="38957"/>
                    </a:lnTo>
                    <a:lnTo>
                      <a:pt x="58923" y="31623"/>
                    </a:lnTo>
                    <a:cubicBezTo>
                      <a:pt x="58923" y="31623"/>
                      <a:pt x="52841" y="24574"/>
                      <a:pt x="52366" y="23908"/>
                    </a:cubicBezTo>
                    <a:cubicBezTo>
                      <a:pt x="47966" y="18840"/>
                      <a:pt x="42805" y="14507"/>
                      <a:pt x="37065" y="11049"/>
                    </a:cubicBezTo>
                    <a:cubicBezTo>
                      <a:pt x="33453" y="10382"/>
                      <a:pt x="10169" y="0"/>
                      <a:pt x="10169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7" name="Google Shape;1314;p27">
                <a:extLst>
                  <a:ext uri="{FF2B5EF4-FFF2-40B4-BE49-F238E27FC236}">
                    <a16:creationId xmlns:a16="http://schemas.microsoft.com/office/drawing/2014/main" xmlns="" id="{3BAB4C95-3DEB-4179-9E0C-A8F8AF9F6412}"/>
                  </a:ext>
                </a:extLst>
              </p:cNvPr>
              <p:cNvSpPr/>
              <p:nvPr/>
            </p:nvSpPr>
            <p:spPr>
              <a:xfrm>
                <a:off x="6001532" y="3921728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752" y="0"/>
                    </a:lnTo>
                    <a:lnTo>
                      <a:pt x="0" y="13430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8" name="Google Shape;1315;p27">
                <a:extLst>
                  <a:ext uri="{FF2B5EF4-FFF2-40B4-BE49-F238E27FC236}">
                    <a16:creationId xmlns:a16="http://schemas.microsoft.com/office/drawing/2014/main" xmlns="" id="{3F6C5702-0234-4A5A-A745-5646FAF5662F}"/>
                  </a:ext>
                </a:extLst>
              </p:cNvPr>
              <p:cNvSpPr/>
              <p:nvPr/>
            </p:nvSpPr>
            <p:spPr>
              <a:xfrm>
                <a:off x="5879313" y="3916680"/>
                <a:ext cx="26040" cy="19430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430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0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1316;p27">
                <a:extLst>
                  <a:ext uri="{FF2B5EF4-FFF2-40B4-BE49-F238E27FC236}">
                    <a16:creationId xmlns:a16="http://schemas.microsoft.com/office/drawing/2014/main" xmlns="" id="{1E24032E-3FD2-4D11-85AC-E4CC25C1CC0F}"/>
                  </a:ext>
                </a:extLst>
              </p:cNvPr>
              <p:cNvSpPr/>
              <p:nvPr/>
            </p:nvSpPr>
            <p:spPr>
              <a:xfrm>
                <a:off x="5880264" y="3974210"/>
                <a:ext cx="30412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30412" h="30289" extrusionOk="0">
                    <a:moveTo>
                      <a:pt x="0" y="17907"/>
                    </a:moveTo>
                    <a:lnTo>
                      <a:pt x="0" y="0"/>
                    </a:lnTo>
                    <a:lnTo>
                      <a:pt x="30412" y="0"/>
                    </a:lnTo>
                    <a:lnTo>
                      <a:pt x="23094" y="16002"/>
                    </a:lnTo>
                    <a:lnTo>
                      <a:pt x="10074" y="30290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1317;p27">
                <a:extLst>
                  <a:ext uri="{FF2B5EF4-FFF2-40B4-BE49-F238E27FC236}">
                    <a16:creationId xmlns:a16="http://schemas.microsoft.com/office/drawing/2014/main" xmlns="" id="{301D43C6-20A0-43B3-884D-8C311D1C8DF8}"/>
                  </a:ext>
                </a:extLst>
              </p:cNvPr>
              <p:cNvSpPr/>
              <p:nvPr/>
            </p:nvSpPr>
            <p:spPr>
              <a:xfrm>
                <a:off x="5879313" y="3898868"/>
                <a:ext cx="294881" cy="185547"/>
              </a:xfrm>
              <a:custGeom>
                <a:avLst/>
                <a:gdLst/>
                <a:ahLst/>
                <a:cxnLst/>
                <a:rect l="l" t="t" r="r" b="b"/>
                <a:pathLst>
                  <a:path w="294881" h="185547" extrusionOk="0">
                    <a:moveTo>
                      <a:pt x="149495" y="30194"/>
                    </a:moveTo>
                    <a:cubicBezTo>
                      <a:pt x="145608" y="30185"/>
                      <a:pt x="141730" y="30499"/>
                      <a:pt x="137900" y="31147"/>
                    </a:cubicBezTo>
                    <a:cubicBezTo>
                      <a:pt x="132673" y="31909"/>
                      <a:pt x="126876" y="32957"/>
                      <a:pt x="120413" y="34290"/>
                    </a:cubicBezTo>
                    <a:cubicBezTo>
                      <a:pt x="113950" y="35624"/>
                      <a:pt x="107298" y="37338"/>
                      <a:pt x="100265" y="39434"/>
                    </a:cubicBezTo>
                    <a:cubicBezTo>
                      <a:pt x="93498" y="41481"/>
                      <a:pt x="86893" y="44034"/>
                      <a:pt x="80497" y="47054"/>
                    </a:cubicBezTo>
                    <a:lnTo>
                      <a:pt x="131247" y="76391"/>
                    </a:lnTo>
                    <a:lnTo>
                      <a:pt x="140751" y="73152"/>
                    </a:lnTo>
                    <a:cubicBezTo>
                      <a:pt x="153676" y="68866"/>
                      <a:pt x="165841" y="65246"/>
                      <a:pt x="177341" y="62198"/>
                    </a:cubicBezTo>
                    <a:cubicBezTo>
                      <a:pt x="188108" y="59360"/>
                      <a:pt x="199114" y="57541"/>
                      <a:pt x="210224" y="56769"/>
                    </a:cubicBezTo>
                    <a:cubicBezTo>
                      <a:pt x="220374" y="56160"/>
                      <a:pt x="230571" y="56864"/>
                      <a:pt x="240541" y="58865"/>
                    </a:cubicBezTo>
                    <a:cubicBezTo>
                      <a:pt x="250586" y="61055"/>
                      <a:pt x="260214" y="64846"/>
                      <a:pt x="269052" y="70104"/>
                    </a:cubicBezTo>
                    <a:cubicBezTo>
                      <a:pt x="277824" y="74505"/>
                      <a:pt x="285351" y="81058"/>
                      <a:pt x="290911" y="89154"/>
                    </a:cubicBezTo>
                    <a:cubicBezTo>
                      <a:pt x="294636" y="95079"/>
                      <a:pt x="295805" y="102261"/>
                      <a:pt x="294142" y="109061"/>
                    </a:cubicBezTo>
                    <a:cubicBezTo>
                      <a:pt x="291985" y="116539"/>
                      <a:pt x="287889" y="123311"/>
                      <a:pt x="282262" y="128683"/>
                    </a:cubicBezTo>
                    <a:cubicBezTo>
                      <a:pt x="275287" y="135684"/>
                      <a:pt x="267503" y="141827"/>
                      <a:pt x="259073" y="146971"/>
                    </a:cubicBezTo>
                    <a:lnTo>
                      <a:pt x="291386" y="166021"/>
                    </a:lnTo>
                    <a:lnTo>
                      <a:pt x="273709" y="176213"/>
                    </a:lnTo>
                    <a:lnTo>
                      <a:pt x="241111" y="157163"/>
                    </a:lnTo>
                    <a:cubicBezTo>
                      <a:pt x="225591" y="164830"/>
                      <a:pt x="209359" y="170955"/>
                      <a:pt x="192642" y="175451"/>
                    </a:cubicBezTo>
                    <a:cubicBezTo>
                      <a:pt x="175164" y="180365"/>
                      <a:pt x="157297" y="183737"/>
                      <a:pt x="139231" y="185547"/>
                    </a:cubicBezTo>
                    <a:lnTo>
                      <a:pt x="122219" y="154877"/>
                    </a:lnTo>
                    <a:cubicBezTo>
                      <a:pt x="126952" y="154800"/>
                      <a:pt x="131684" y="154448"/>
                      <a:pt x="136379" y="153829"/>
                    </a:cubicBezTo>
                    <a:cubicBezTo>
                      <a:pt x="142718" y="153067"/>
                      <a:pt x="149846" y="151829"/>
                      <a:pt x="157763" y="150114"/>
                    </a:cubicBezTo>
                    <a:cubicBezTo>
                      <a:pt x="165556" y="148495"/>
                      <a:pt x="173824" y="146304"/>
                      <a:pt x="182568" y="143828"/>
                    </a:cubicBezTo>
                    <a:cubicBezTo>
                      <a:pt x="191055" y="141256"/>
                      <a:pt x="199342" y="138074"/>
                      <a:pt x="207373" y="134303"/>
                    </a:cubicBezTo>
                    <a:lnTo>
                      <a:pt x="156812" y="105061"/>
                    </a:lnTo>
                    <a:cubicBezTo>
                      <a:pt x="154722" y="105918"/>
                      <a:pt x="152441" y="106680"/>
                      <a:pt x="150255" y="107442"/>
                    </a:cubicBezTo>
                    <a:lnTo>
                      <a:pt x="143317" y="109538"/>
                    </a:lnTo>
                    <a:cubicBezTo>
                      <a:pt x="130582" y="113729"/>
                      <a:pt x="118987" y="116967"/>
                      <a:pt x="108343" y="119063"/>
                    </a:cubicBezTo>
                    <a:cubicBezTo>
                      <a:pt x="98573" y="121339"/>
                      <a:pt x="88613" y="122673"/>
                      <a:pt x="78596" y="123063"/>
                    </a:cubicBezTo>
                    <a:cubicBezTo>
                      <a:pt x="69748" y="123425"/>
                      <a:pt x="60891" y="122587"/>
                      <a:pt x="52271" y="120587"/>
                    </a:cubicBezTo>
                    <a:cubicBezTo>
                      <a:pt x="43727" y="118663"/>
                      <a:pt x="35525" y="115453"/>
                      <a:pt x="27941" y="111062"/>
                    </a:cubicBezTo>
                    <a:cubicBezTo>
                      <a:pt x="19597" y="106671"/>
                      <a:pt x="12355" y="100451"/>
                      <a:pt x="6748" y="92869"/>
                    </a:cubicBezTo>
                    <a:cubicBezTo>
                      <a:pt x="2690" y="87163"/>
                      <a:pt x="675" y="80248"/>
                      <a:pt x="1045" y="73247"/>
                    </a:cubicBezTo>
                    <a:cubicBezTo>
                      <a:pt x="1768" y="65951"/>
                      <a:pt x="4685" y="59036"/>
                      <a:pt x="9409" y="53435"/>
                    </a:cubicBezTo>
                    <a:cubicBezTo>
                      <a:pt x="15216" y="46054"/>
                      <a:pt x="22144" y="39624"/>
                      <a:pt x="29937" y="34385"/>
                    </a:cubicBezTo>
                    <a:lnTo>
                      <a:pt x="0" y="17050"/>
                    </a:lnTo>
                    <a:lnTo>
                      <a:pt x="17582" y="6858"/>
                    </a:lnTo>
                    <a:lnTo>
                      <a:pt x="47329" y="24003"/>
                    </a:lnTo>
                    <a:cubicBezTo>
                      <a:pt x="61214" y="17069"/>
                      <a:pt x="75802" y="11668"/>
                      <a:pt x="90856" y="7906"/>
                    </a:cubicBezTo>
                    <a:cubicBezTo>
                      <a:pt x="105197" y="4286"/>
                      <a:pt x="119776" y="1639"/>
                      <a:pt x="134479" y="0"/>
                    </a:cubicBezTo>
                    <a:close/>
                    <a:moveTo>
                      <a:pt x="63105" y="83534"/>
                    </a:moveTo>
                    <a:cubicBezTo>
                      <a:pt x="69777" y="87402"/>
                      <a:pt x="77484" y="89068"/>
                      <a:pt x="85154" y="88297"/>
                    </a:cubicBezTo>
                    <a:cubicBezTo>
                      <a:pt x="95466" y="87125"/>
                      <a:pt x="105635" y="84858"/>
                      <a:pt x="115471" y="81534"/>
                    </a:cubicBezTo>
                    <a:lnTo>
                      <a:pt x="67952" y="54007"/>
                    </a:lnTo>
                    <a:cubicBezTo>
                      <a:pt x="50370" y="65437"/>
                      <a:pt x="48849" y="75248"/>
                      <a:pt x="63105" y="83534"/>
                    </a:cubicBezTo>
                    <a:close/>
                    <a:moveTo>
                      <a:pt x="229992" y="97536"/>
                    </a:moveTo>
                    <a:cubicBezTo>
                      <a:pt x="222750" y="93555"/>
                      <a:pt x="214405" y="92050"/>
                      <a:pt x="206232" y="93250"/>
                    </a:cubicBezTo>
                    <a:cubicBezTo>
                      <a:pt x="194951" y="94707"/>
                      <a:pt x="183822" y="97165"/>
                      <a:pt x="172969" y="100584"/>
                    </a:cubicBezTo>
                    <a:lnTo>
                      <a:pt x="220488" y="127921"/>
                    </a:lnTo>
                    <a:cubicBezTo>
                      <a:pt x="240512" y="115538"/>
                      <a:pt x="243677" y="105413"/>
                      <a:pt x="229992" y="97536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4" name="Google Shape;1318;p27">
              <a:extLst>
                <a:ext uri="{FF2B5EF4-FFF2-40B4-BE49-F238E27FC236}">
                  <a16:creationId xmlns:a16="http://schemas.microsoft.com/office/drawing/2014/main" xmlns="" id="{A8BCDB19-89E7-4244-A270-2ADA15C45425}"/>
                </a:ext>
              </a:extLst>
            </p:cNvPr>
            <p:cNvGrpSpPr/>
            <p:nvPr/>
          </p:nvGrpSpPr>
          <p:grpSpPr>
            <a:xfrm>
              <a:off x="3781914" y="2856896"/>
              <a:ext cx="883852" cy="621029"/>
              <a:chOff x="5591539" y="3599021"/>
              <a:chExt cx="883852" cy="621029"/>
            </a:xfrm>
          </p:grpSpPr>
          <p:sp>
            <p:nvSpPr>
              <p:cNvPr id="459" name="Google Shape;1319;p27">
                <a:extLst>
                  <a:ext uri="{FF2B5EF4-FFF2-40B4-BE49-F238E27FC236}">
                    <a16:creationId xmlns:a16="http://schemas.microsoft.com/office/drawing/2014/main" xmlns="" id="{9976D811-D253-4768-933C-54F9AFE9C963}"/>
                  </a:ext>
                </a:extLst>
              </p:cNvPr>
              <p:cNvSpPr/>
              <p:nvPr/>
            </p:nvSpPr>
            <p:spPr>
              <a:xfrm>
                <a:off x="5591539" y="3708558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2"/>
                      <a:pt x="197857" y="0"/>
                      <a:pt x="441926" y="0"/>
                    </a:cubicBezTo>
                    <a:cubicBezTo>
                      <a:pt x="685995" y="0"/>
                      <a:pt x="883852" y="114502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0" name="Google Shape;1320;p27">
                <a:extLst>
                  <a:ext uri="{FF2B5EF4-FFF2-40B4-BE49-F238E27FC236}">
                    <a16:creationId xmlns:a16="http://schemas.microsoft.com/office/drawing/2014/main" xmlns="" id="{FCD7170E-BEF0-42E8-960A-258D67E155AF}"/>
                  </a:ext>
                </a:extLst>
              </p:cNvPr>
              <p:cNvSpPr/>
              <p:nvPr/>
            </p:nvSpPr>
            <p:spPr>
              <a:xfrm>
                <a:off x="5591633" y="3851719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1" name="Google Shape;1321;p27">
                <a:extLst>
                  <a:ext uri="{FF2B5EF4-FFF2-40B4-BE49-F238E27FC236}">
                    <a16:creationId xmlns:a16="http://schemas.microsoft.com/office/drawing/2014/main" xmlns="" id="{F62B363D-9E76-41C0-91FC-F380450C8C87}"/>
                  </a:ext>
                </a:extLst>
              </p:cNvPr>
              <p:cNvSpPr/>
              <p:nvPr/>
            </p:nvSpPr>
            <p:spPr>
              <a:xfrm>
                <a:off x="6408864" y="3854767"/>
                <a:ext cx="66526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067" extrusionOk="0">
                    <a:moveTo>
                      <a:pt x="66527" y="0"/>
                    </a:moveTo>
                    <a:lnTo>
                      <a:pt x="66527" y="109538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2" name="Google Shape;1322;p27">
                <a:extLst>
                  <a:ext uri="{FF2B5EF4-FFF2-40B4-BE49-F238E27FC236}">
                    <a16:creationId xmlns:a16="http://schemas.microsoft.com/office/drawing/2014/main" xmlns="" id="{A3F56CEB-CFA6-4EEA-87B4-2C9316DF9365}"/>
                  </a:ext>
                </a:extLst>
              </p:cNvPr>
              <p:cNvSpPr/>
              <p:nvPr/>
            </p:nvSpPr>
            <p:spPr>
              <a:xfrm>
                <a:off x="5591539" y="3599021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2"/>
                      <a:pt x="197857" y="0"/>
                      <a:pt x="441926" y="0"/>
                    </a:cubicBezTo>
                    <a:cubicBezTo>
                      <a:pt x="685995" y="0"/>
                      <a:pt x="883852" y="114502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3" name="Google Shape;1323;p27">
                <a:extLst>
                  <a:ext uri="{FF2B5EF4-FFF2-40B4-BE49-F238E27FC236}">
                    <a16:creationId xmlns:a16="http://schemas.microsoft.com/office/drawing/2014/main" xmlns="" id="{E91653F5-3623-43CB-81A3-5A07E6EAFFD8}"/>
                  </a:ext>
                </a:extLst>
              </p:cNvPr>
              <p:cNvSpPr/>
              <p:nvPr/>
            </p:nvSpPr>
            <p:spPr>
              <a:xfrm>
                <a:off x="5717159" y="3668625"/>
                <a:ext cx="632686" cy="366117"/>
              </a:xfrm>
              <a:custGeom>
                <a:avLst/>
                <a:gdLst/>
                <a:ahLst/>
                <a:cxnLst/>
                <a:rect l="l" t="t" r="r" b="b"/>
                <a:pathLst>
                  <a:path w="632686" h="366117" extrusionOk="0">
                    <a:moveTo>
                      <a:pt x="632116" y="194048"/>
                    </a:moveTo>
                    <a:cubicBezTo>
                      <a:pt x="627555" y="237101"/>
                      <a:pt x="596952" y="279773"/>
                      <a:pt x="540025" y="312539"/>
                    </a:cubicBezTo>
                    <a:cubicBezTo>
                      <a:pt x="416476" y="383977"/>
                      <a:pt x="216136" y="383977"/>
                      <a:pt x="92587" y="312539"/>
                    </a:cubicBezTo>
                    <a:cubicBezTo>
                      <a:pt x="35564" y="279583"/>
                      <a:pt x="4962" y="237101"/>
                      <a:pt x="590" y="194048"/>
                    </a:cubicBezTo>
                    <a:cubicBezTo>
                      <a:pt x="-4732" y="143661"/>
                      <a:pt x="25965" y="92130"/>
                      <a:pt x="92587" y="53650"/>
                    </a:cubicBezTo>
                    <a:cubicBezTo>
                      <a:pt x="216136" y="-17883"/>
                      <a:pt x="416476" y="-17883"/>
                      <a:pt x="540025" y="53650"/>
                    </a:cubicBezTo>
                    <a:cubicBezTo>
                      <a:pt x="606646" y="92130"/>
                      <a:pt x="637344" y="143661"/>
                      <a:pt x="632116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4" name="Google Shape;1324;p27">
                <a:extLst>
                  <a:ext uri="{FF2B5EF4-FFF2-40B4-BE49-F238E27FC236}">
                    <a16:creationId xmlns:a16="http://schemas.microsoft.com/office/drawing/2014/main" xmlns="" id="{7BE13952-5AD4-4733-8102-C91995785883}"/>
                  </a:ext>
                </a:extLst>
              </p:cNvPr>
              <p:cNvSpPr/>
              <p:nvPr/>
            </p:nvSpPr>
            <p:spPr>
              <a:xfrm>
                <a:off x="5717749" y="3690532"/>
                <a:ext cx="631526" cy="344209"/>
              </a:xfrm>
              <a:custGeom>
                <a:avLst/>
                <a:gdLst/>
                <a:ahLst/>
                <a:cxnLst/>
                <a:rect l="l" t="t" r="r" b="b"/>
                <a:pathLst>
                  <a:path w="631526" h="344209" extrusionOk="0">
                    <a:moveTo>
                      <a:pt x="631527" y="172141"/>
                    </a:moveTo>
                    <a:cubicBezTo>
                      <a:pt x="626965" y="215194"/>
                      <a:pt x="596363" y="257866"/>
                      <a:pt x="539435" y="290632"/>
                    </a:cubicBezTo>
                    <a:cubicBezTo>
                      <a:pt x="415886" y="362069"/>
                      <a:pt x="215546" y="362069"/>
                      <a:pt x="91997" y="290632"/>
                    </a:cubicBezTo>
                    <a:cubicBezTo>
                      <a:pt x="34974" y="257675"/>
                      <a:pt x="4372" y="215194"/>
                      <a:pt x="0" y="172141"/>
                    </a:cubicBezTo>
                    <a:cubicBezTo>
                      <a:pt x="4372" y="129088"/>
                      <a:pt x="35069" y="86416"/>
                      <a:pt x="91997" y="53650"/>
                    </a:cubicBezTo>
                    <a:cubicBezTo>
                      <a:pt x="215546" y="-17883"/>
                      <a:pt x="415886" y="-17883"/>
                      <a:pt x="539435" y="53650"/>
                    </a:cubicBezTo>
                    <a:cubicBezTo>
                      <a:pt x="596363" y="86701"/>
                      <a:pt x="626965" y="128992"/>
                      <a:pt x="631527" y="172141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5" name="Google Shape;1325;p27">
                <a:extLst>
                  <a:ext uri="{FF2B5EF4-FFF2-40B4-BE49-F238E27FC236}">
                    <a16:creationId xmlns:a16="http://schemas.microsoft.com/office/drawing/2014/main" xmlns="" id="{C0927E69-2D2A-4559-AEC3-1DD508CC58B3}"/>
                  </a:ext>
                </a:extLst>
              </p:cNvPr>
              <p:cNvSpPr/>
              <p:nvPr/>
            </p:nvSpPr>
            <p:spPr>
              <a:xfrm>
                <a:off x="5879313" y="3772757"/>
                <a:ext cx="294875" cy="185547"/>
              </a:xfrm>
              <a:custGeom>
                <a:avLst/>
                <a:gdLst/>
                <a:ahLst/>
                <a:cxnLst/>
                <a:rect l="l" t="t" r="r" b="b"/>
                <a:pathLst>
                  <a:path w="294875" h="185547" extrusionOk="0">
                    <a:moveTo>
                      <a:pt x="149495" y="30004"/>
                    </a:moveTo>
                    <a:cubicBezTo>
                      <a:pt x="145608" y="29994"/>
                      <a:pt x="141730" y="30309"/>
                      <a:pt x="137900" y="30956"/>
                    </a:cubicBezTo>
                    <a:cubicBezTo>
                      <a:pt x="132673" y="31718"/>
                      <a:pt x="126876" y="32766"/>
                      <a:pt x="120413" y="34100"/>
                    </a:cubicBezTo>
                    <a:cubicBezTo>
                      <a:pt x="113950" y="35433"/>
                      <a:pt x="107298" y="37243"/>
                      <a:pt x="100265" y="39243"/>
                    </a:cubicBezTo>
                    <a:cubicBezTo>
                      <a:pt x="93498" y="41291"/>
                      <a:pt x="86893" y="43844"/>
                      <a:pt x="80497" y="46863"/>
                    </a:cubicBezTo>
                    <a:lnTo>
                      <a:pt x="131247" y="76295"/>
                    </a:lnTo>
                    <a:lnTo>
                      <a:pt x="140751" y="73057"/>
                    </a:lnTo>
                    <a:cubicBezTo>
                      <a:pt x="153676" y="68675"/>
                      <a:pt x="165841" y="65056"/>
                      <a:pt x="177341" y="62103"/>
                    </a:cubicBezTo>
                    <a:cubicBezTo>
                      <a:pt x="188099" y="59188"/>
                      <a:pt x="199114" y="57340"/>
                      <a:pt x="210224" y="56579"/>
                    </a:cubicBezTo>
                    <a:cubicBezTo>
                      <a:pt x="220374" y="55969"/>
                      <a:pt x="230571" y="56674"/>
                      <a:pt x="240541" y="58674"/>
                    </a:cubicBezTo>
                    <a:cubicBezTo>
                      <a:pt x="250586" y="60893"/>
                      <a:pt x="260214" y="64723"/>
                      <a:pt x="269052" y="70009"/>
                    </a:cubicBezTo>
                    <a:cubicBezTo>
                      <a:pt x="277853" y="74371"/>
                      <a:pt x="285380" y="80924"/>
                      <a:pt x="290911" y="89059"/>
                    </a:cubicBezTo>
                    <a:cubicBezTo>
                      <a:pt x="294627" y="94983"/>
                      <a:pt x="295796" y="102165"/>
                      <a:pt x="294142" y="108966"/>
                    </a:cubicBezTo>
                    <a:cubicBezTo>
                      <a:pt x="291985" y="116443"/>
                      <a:pt x="287889" y="123215"/>
                      <a:pt x="282262" y="128588"/>
                    </a:cubicBezTo>
                    <a:cubicBezTo>
                      <a:pt x="275287" y="135617"/>
                      <a:pt x="267503" y="141789"/>
                      <a:pt x="259073" y="146971"/>
                    </a:cubicBezTo>
                    <a:lnTo>
                      <a:pt x="291386" y="166021"/>
                    </a:lnTo>
                    <a:lnTo>
                      <a:pt x="273709" y="176213"/>
                    </a:lnTo>
                    <a:lnTo>
                      <a:pt x="241111" y="157163"/>
                    </a:lnTo>
                    <a:cubicBezTo>
                      <a:pt x="225572" y="164821"/>
                      <a:pt x="209349" y="170983"/>
                      <a:pt x="192642" y="175546"/>
                    </a:cubicBezTo>
                    <a:cubicBezTo>
                      <a:pt x="175155" y="180385"/>
                      <a:pt x="157288" y="183728"/>
                      <a:pt x="139231" y="185547"/>
                    </a:cubicBezTo>
                    <a:lnTo>
                      <a:pt x="122219" y="154972"/>
                    </a:lnTo>
                    <a:cubicBezTo>
                      <a:pt x="126952" y="154848"/>
                      <a:pt x="131684" y="154467"/>
                      <a:pt x="136379" y="153829"/>
                    </a:cubicBezTo>
                    <a:cubicBezTo>
                      <a:pt x="142747" y="153067"/>
                      <a:pt x="149875" y="151924"/>
                      <a:pt x="157763" y="150209"/>
                    </a:cubicBezTo>
                    <a:cubicBezTo>
                      <a:pt x="165651" y="148495"/>
                      <a:pt x="173824" y="146399"/>
                      <a:pt x="182568" y="143828"/>
                    </a:cubicBezTo>
                    <a:cubicBezTo>
                      <a:pt x="191055" y="141256"/>
                      <a:pt x="199342" y="138074"/>
                      <a:pt x="207373" y="134303"/>
                    </a:cubicBezTo>
                    <a:lnTo>
                      <a:pt x="156812" y="105061"/>
                    </a:lnTo>
                    <a:lnTo>
                      <a:pt x="150255" y="107347"/>
                    </a:lnTo>
                    <a:lnTo>
                      <a:pt x="143317" y="109442"/>
                    </a:lnTo>
                    <a:cubicBezTo>
                      <a:pt x="130582" y="113633"/>
                      <a:pt x="118987" y="116967"/>
                      <a:pt x="108343" y="118967"/>
                    </a:cubicBezTo>
                    <a:cubicBezTo>
                      <a:pt x="98573" y="121244"/>
                      <a:pt x="88613" y="122577"/>
                      <a:pt x="78596" y="122968"/>
                    </a:cubicBezTo>
                    <a:cubicBezTo>
                      <a:pt x="69748" y="123235"/>
                      <a:pt x="60910" y="122406"/>
                      <a:pt x="52271" y="120491"/>
                    </a:cubicBezTo>
                    <a:cubicBezTo>
                      <a:pt x="43736" y="118520"/>
                      <a:pt x="35544" y="115310"/>
                      <a:pt x="27941" y="110966"/>
                    </a:cubicBezTo>
                    <a:cubicBezTo>
                      <a:pt x="19578" y="106613"/>
                      <a:pt x="12326" y="100384"/>
                      <a:pt x="6748" y="92773"/>
                    </a:cubicBezTo>
                    <a:cubicBezTo>
                      <a:pt x="2690" y="87068"/>
                      <a:pt x="675" y="80153"/>
                      <a:pt x="1045" y="73152"/>
                    </a:cubicBezTo>
                    <a:cubicBezTo>
                      <a:pt x="1787" y="65856"/>
                      <a:pt x="4704" y="58950"/>
                      <a:pt x="9409" y="53340"/>
                    </a:cubicBezTo>
                    <a:cubicBezTo>
                      <a:pt x="15216" y="45958"/>
                      <a:pt x="22144" y="39529"/>
                      <a:pt x="29937" y="34290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329" y="23908"/>
                    </a:lnTo>
                    <a:cubicBezTo>
                      <a:pt x="61214" y="17002"/>
                      <a:pt x="75812" y="11640"/>
                      <a:pt x="90856" y="7906"/>
                    </a:cubicBezTo>
                    <a:cubicBezTo>
                      <a:pt x="105188" y="4239"/>
                      <a:pt x="119767" y="1591"/>
                      <a:pt x="134479" y="0"/>
                    </a:cubicBezTo>
                    <a:close/>
                    <a:moveTo>
                      <a:pt x="63105" y="83439"/>
                    </a:moveTo>
                    <a:cubicBezTo>
                      <a:pt x="69786" y="87278"/>
                      <a:pt x="77494" y="88916"/>
                      <a:pt x="85154" y="88106"/>
                    </a:cubicBezTo>
                    <a:cubicBezTo>
                      <a:pt x="95475" y="86982"/>
                      <a:pt x="105644" y="84715"/>
                      <a:pt x="115471" y="81344"/>
                    </a:cubicBezTo>
                    <a:lnTo>
                      <a:pt x="67952" y="53816"/>
                    </a:lnTo>
                    <a:cubicBezTo>
                      <a:pt x="50370" y="65246"/>
                      <a:pt x="48849" y="75343"/>
                      <a:pt x="63105" y="83439"/>
                    </a:cubicBezTo>
                    <a:close/>
                    <a:moveTo>
                      <a:pt x="229992" y="97346"/>
                    </a:moveTo>
                    <a:cubicBezTo>
                      <a:pt x="222750" y="93364"/>
                      <a:pt x="214405" y="91859"/>
                      <a:pt x="206232" y="93059"/>
                    </a:cubicBezTo>
                    <a:cubicBezTo>
                      <a:pt x="194951" y="94517"/>
                      <a:pt x="183822" y="96974"/>
                      <a:pt x="172969" y="100394"/>
                    </a:cubicBezTo>
                    <a:lnTo>
                      <a:pt x="220488" y="127730"/>
                    </a:lnTo>
                    <a:cubicBezTo>
                      <a:pt x="240446" y="115443"/>
                      <a:pt x="243677" y="105251"/>
                      <a:pt x="229992" y="97346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6" name="Google Shape;1326;p27">
                <a:extLst>
                  <a:ext uri="{FF2B5EF4-FFF2-40B4-BE49-F238E27FC236}">
                    <a16:creationId xmlns:a16="http://schemas.microsoft.com/office/drawing/2014/main" xmlns="" id="{0C5B19EA-9ADB-4933-A2F4-8BE09207A92F}"/>
                  </a:ext>
                </a:extLst>
              </p:cNvPr>
              <p:cNvSpPr/>
              <p:nvPr/>
            </p:nvSpPr>
            <p:spPr>
              <a:xfrm>
                <a:off x="6001532" y="3910488"/>
                <a:ext cx="19007" cy="25527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7" extrusionOk="0">
                    <a:moveTo>
                      <a:pt x="0" y="17240"/>
                    </a:moveTo>
                    <a:cubicBezTo>
                      <a:pt x="475" y="16002"/>
                      <a:pt x="0" y="0"/>
                      <a:pt x="0" y="0"/>
                    </a:cubicBezTo>
                    <a:lnTo>
                      <a:pt x="19008" y="12573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7" name="Google Shape;1327;p27">
                <a:extLst>
                  <a:ext uri="{FF2B5EF4-FFF2-40B4-BE49-F238E27FC236}">
                    <a16:creationId xmlns:a16="http://schemas.microsoft.com/office/drawing/2014/main" xmlns="" id="{533C0AAF-58D4-4F0A-BAF9-8D0051CB4EEC}"/>
                  </a:ext>
                </a:extLst>
              </p:cNvPr>
              <p:cNvSpPr/>
              <p:nvPr/>
            </p:nvSpPr>
            <p:spPr>
              <a:xfrm>
                <a:off x="6128693" y="3921442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143"/>
                    </a:lnTo>
                    <a:lnTo>
                      <a:pt x="24045" y="19717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8" name="Google Shape;1328;p27">
                <a:extLst>
                  <a:ext uri="{FF2B5EF4-FFF2-40B4-BE49-F238E27FC236}">
                    <a16:creationId xmlns:a16="http://schemas.microsoft.com/office/drawing/2014/main" xmlns="" id="{4A834750-3071-4503-A475-DD68DCC4CBB0}"/>
                  </a:ext>
                </a:extLst>
              </p:cNvPr>
              <p:cNvSpPr/>
              <p:nvPr/>
            </p:nvSpPr>
            <p:spPr>
              <a:xfrm>
                <a:off x="6142758" y="3858196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6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9" name="Google Shape;1329;p27">
                <a:extLst>
                  <a:ext uri="{FF2B5EF4-FFF2-40B4-BE49-F238E27FC236}">
                    <a16:creationId xmlns:a16="http://schemas.microsoft.com/office/drawing/2014/main" xmlns="" id="{84A41198-32E2-4114-99CB-BAE604A1F705}"/>
                  </a:ext>
                </a:extLst>
              </p:cNvPr>
              <p:cNvSpPr/>
              <p:nvPr/>
            </p:nvSpPr>
            <p:spPr>
              <a:xfrm>
                <a:off x="6043729" y="3865054"/>
                <a:ext cx="47328" cy="33147"/>
              </a:xfrm>
              <a:custGeom>
                <a:avLst/>
                <a:gdLst/>
                <a:ahLst/>
                <a:cxnLst/>
                <a:rect l="l" t="t" r="r" b="b"/>
                <a:pathLst>
                  <a:path w="47328" h="33147" extrusionOk="0">
                    <a:moveTo>
                      <a:pt x="0" y="9525"/>
                    </a:moveTo>
                    <a:lnTo>
                      <a:pt x="10454" y="0"/>
                    </a:lnTo>
                    <a:lnTo>
                      <a:pt x="47329" y="25527"/>
                    </a:lnTo>
                    <a:lnTo>
                      <a:pt x="45048" y="33147"/>
                    </a:lnTo>
                    <a:cubicBezTo>
                      <a:pt x="45048" y="33147"/>
                      <a:pt x="17487" y="21431"/>
                      <a:pt x="16537" y="2076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0" name="Google Shape;1330;p27">
                <a:extLst>
                  <a:ext uri="{FF2B5EF4-FFF2-40B4-BE49-F238E27FC236}">
                    <a16:creationId xmlns:a16="http://schemas.microsoft.com/office/drawing/2014/main" xmlns="" id="{DD0A9B72-5E12-4086-956A-D08BECD9427B}"/>
                  </a:ext>
                </a:extLst>
              </p:cNvPr>
              <p:cNvSpPr/>
              <p:nvPr/>
            </p:nvSpPr>
            <p:spPr>
              <a:xfrm>
                <a:off x="5947360" y="3809142"/>
                <a:ext cx="58828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8828" h="38957" extrusionOk="0">
                    <a:moveTo>
                      <a:pt x="0" y="11335"/>
                    </a:moveTo>
                    <a:lnTo>
                      <a:pt x="48849" y="38957"/>
                    </a:lnTo>
                    <a:lnTo>
                      <a:pt x="58828" y="31623"/>
                    </a:lnTo>
                    <a:cubicBezTo>
                      <a:pt x="58828" y="31623"/>
                      <a:pt x="52746" y="24574"/>
                      <a:pt x="52271" y="23908"/>
                    </a:cubicBezTo>
                    <a:cubicBezTo>
                      <a:pt x="47871" y="18840"/>
                      <a:pt x="42710" y="14507"/>
                      <a:pt x="36970" y="11049"/>
                    </a:cubicBezTo>
                    <a:cubicBezTo>
                      <a:pt x="33358" y="10382"/>
                      <a:pt x="10074" y="0"/>
                      <a:pt x="10074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1" name="Google Shape;1331;p27">
                <a:extLst>
                  <a:ext uri="{FF2B5EF4-FFF2-40B4-BE49-F238E27FC236}">
                    <a16:creationId xmlns:a16="http://schemas.microsoft.com/office/drawing/2014/main" xmlns="" id="{B26F29B9-2BB5-471A-9ED9-B60B539B94A8}"/>
                  </a:ext>
                </a:extLst>
              </p:cNvPr>
              <p:cNvSpPr/>
              <p:nvPr/>
            </p:nvSpPr>
            <p:spPr>
              <a:xfrm>
                <a:off x="6001532" y="3778281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752" y="0"/>
                    </a:lnTo>
                    <a:lnTo>
                      <a:pt x="0" y="13430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2" name="Google Shape;1332;p27">
                <a:extLst>
                  <a:ext uri="{FF2B5EF4-FFF2-40B4-BE49-F238E27FC236}">
                    <a16:creationId xmlns:a16="http://schemas.microsoft.com/office/drawing/2014/main" xmlns="" id="{B3F275D7-C949-4F13-8E2E-86E205BDBF9A}"/>
                  </a:ext>
                </a:extLst>
              </p:cNvPr>
              <p:cNvSpPr/>
              <p:nvPr/>
            </p:nvSpPr>
            <p:spPr>
              <a:xfrm>
                <a:off x="5879313" y="3773233"/>
                <a:ext cx="26040" cy="19430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430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0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3" name="Google Shape;1333;p27">
                <a:extLst>
                  <a:ext uri="{FF2B5EF4-FFF2-40B4-BE49-F238E27FC236}">
                    <a16:creationId xmlns:a16="http://schemas.microsoft.com/office/drawing/2014/main" xmlns="" id="{4AE99BF0-FBF6-4524-ABB0-09D74BDE5CF4}"/>
                  </a:ext>
                </a:extLst>
              </p:cNvPr>
              <p:cNvSpPr/>
              <p:nvPr/>
            </p:nvSpPr>
            <p:spPr>
              <a:xfrm>
                <a:off x="5880264" y="3830764"/>
                <a:ext cx="30412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30412" h="30289" extrusionOk="0">
                    <a:moveTo>
                      <a:pt x="0" y="17907"/>
                    </a:moveTo>
                    <a:lnTo>
                      <a:pt x="0" y="0"/>
                    </a:lnTo>
                    <a:lnTo>
                      <a:pt x="30412" y="0"/>
                    </a:lnTo>
                    <a:lnTo>
                      <a:pt x="23094" y="16002"/>
                    </a:lnTo>
                    <a:lnTo>
                      <a:pt x="10074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4" name="Google Shape;1334;p27">
                <a:extLst>
                  <a:ext uri="{FF2B5EF4-FFF2-40B4-BE49-F238E27FC236}">
                    <a16:creationId xmlns:a16="http://schemas.microsoft.com/office/drawing/2014/main" xmlns="" id="{559FBC7D-017F-40AE-8FCA-0CAB412E939E}"/>
                  </a:ext>
                </a:extLst>
              </p:cNvPr>
              <p:cNvSpPr/>
              <p:nvPr/>
            </p:nvSpPr>
            <p:spPr>
              <a:xfrm>
                <a:off x="5879313" y="3755421"/>
                <a:ext cx="294881" cy="185547"/>
              </a:xfrm>
              <a:custGeom>
                <a:avLst/>
                <a:gdLst/>
                <a:ahLst/>
                <a:cxnLst/>
                <a:rect l="l" t="t" r="r" b="b"/>
                <a:pathLst>
                  <a:path w="294881" h="185547" extrusionOk="0">
                    <a:moveTo>
                      <a:pt x="149495" y="30194"/>
                    </a:moveTo>
                    <a:cubicBezTo>
                      <a:pt x="145608" y="30185"/>
                      <a:pt x="141730" y="30499"/>
                      <a:pt x="137900" y="31147"/>
                    </a:cubicBezTo>
                    <a:cubicBezTo>
                      <a:pt x="132673" y="31909"/>
                      <a:pt x="126876" y="32861"/>
                      <a:pt x="120413" y="34290"/>
                    </a:cubicBezTo>
                    <a:cubicBezTo>
                      <a:pt x="113950" y="35719"/>
                      <a:pt x="107298" y="37338"/>
                      <a:pt x="100265" y="39434"/>
                    </a:cubicBezTo>
                    <a:cubicBezTo>
                      <a:pt x="93498" y="41481"/>
                      <a:pt x="86893" y="44034"/>
                      <a:pt x="80497" y="47054"/>
                    </a:cubicBezTo>
                    <a:lnTo>
                      <a:pt x="131247" y="76391"/>
                    </a:lnTo>
                    <a:lnTo>
                      <a:pt x="140751" y="73152"/>
                    </a:lnTo>
                    <a:cubicBezTo>
                      <a:pt x="153676" y="68866"/>
                      <a:pt x="165841" y="65246"/>
                      <a:pt x="177341" y="62198"/>
                    </a:cubicBezTo>
                    <a:cubicBezTo>
                      <a:pt x="188108" y="59360"/>
                      <a:pt x="199114" y="57541"/>
                      <a:pt x="210224" y="56769"/>
                    </a:cubicBezTo>
                    <a:cubicBezTo>
                      <a:pt x="220374" y="56159"/>
                      <a:pt x="230571" y="56864"/>
                      <a:pt x="240541" y="58865"/>
                    </a:cubicBezTo>
                    <a:cubicBezTo>
                      <a:pt x="250586" y="61055"/>
                      <a:pt x="260214" y="64846"/>
                      <a:pt x="269052" y="70104"/>
                    </a:cubicBezTo>
                    <a:cubicBezTo>
                      <a:pt x="277824" y="74505"/>
                      <a:pt x="285351" y="81058"/>
                      <a:pt x="290911" y="89154"/>
                    </a:cubicBezTo>
                    <a:cubicBezTo>
                      <a:pt x="294636" y="95079"/>
                      <a:pt x="295805" y="102261"/>
                      <a:pt x="294142" y="109061"/>
                    </a:cubicBezTo>
                    <a:cubicBezTo>
                      <a:pt x="291985" y="116539"/>
                      <a:pt x="287889" y="123311"/>
                      <a:pt x="282262" y="128683"/>
                    </a:cubicBezTo>
                    <a:cubicBezTo>
                      <a:pt x="275287" y="135684"/>
                      <a:pt x="267503" y="141827"/>
                      <a:pt x="259073" y="146971"/>
                    </a:cubicBezTo>
                    <a:lnTo>
                      <a:pt x="291386" y="166021"/>
                    </a:lnTo>
                    <a:lnTo>
                      <a:pt x="273709" y="176213"/>
                    </a:lnTo>
                    <a:lnTo>
                      <a:pt x="241111" y="157163"/>
                    </a:lnTo>
                    <a:cubicBezTo>
                      <a:pt x="225591" y="164830"/>
                      <a:pt x="209359" y="170955"/>
                      <a:pt x="192642" y="175451"/>
                    </a:cubicBezTo>
                    <a:cubicBezTo>
                      <a:pt x="175155" y="180318"/>
                      <a:pt x="157288" y="183690"/>
                      <a:pt x="139231" y="185547"/>
                    </a:cubicBezTo>
                    <a:lnTo>
                      <a:pt x="122219" y="154877"/>
                    </a:lnTo>
                    <a:cubicBezTo>
                      <a:pt x="126952" y="154800"/>
                      <a:pt x="131684" y="154448"/>
                      <a:pt x="136379" y="153829"/>
                    </a:cubicBezTo>
                    <a:cubicBezTo>
                      <a:pt x="142718" y="153067"/>
                      <a:pt x="149846" y="151829"/>
                      <a:pt x="157763" y="150114"/>
                    </a:cubicBezTo>
                    <a:cubicBezTo>
                      <a:pt x="165556" y="148495"/>
                      <a:pt x="173824" y="146304"/>
                      <a:pt x="182568" y="143828"/>
                    </a:cubicBezTo>
                    <a:cubicBezTo>
                      <a:pt x="191055" y="141256"/>
                      <a:pt x="199342" y="138074"/>
                      <a:pt x="207373" y="134303"/>
                    </a:cubicBezTo>
                    <a:lnTo>
                      <a:pt x="156812" y="105061"/>
                    </a:lnTo>
                    <a:cubicBezTo>
                      <a:pt x="154722" y="105918"/>
                      <a:pt x="152441" y="106680"/>
                      <a:pt x="150255" y="107347"/>
                    </a:cubicBezTo>
                    <a:lnTo>
                      <a:pt x="143317" y="109538"/>
                    </a:lnTo>
                    <a:cubicBezTo>
                      <a:pt x="130582" y="113729"/>
                      <a:pt x="118987" y="116967"/>
                      <a:pt x="108343" y="119063"/>
                    </a:cubicBezTo>
                    <a:cubicBezTo>
                      <a:pt x="98573" y="121339"/>
                      <a:pt x="88613" y="122672"/>
                      <a:pt x="78596" y="123063"/>
                    </a:cubicBezTo>
                    <a:cubicBezTo>
                      <a:pt x="69748" y="123425"/>
                      <a:pt x="60891" y="122587"/>
                      <a:pt x="52271" y="120587"/>
                    </a:cubicBezTo>
                    <a:cubicBezTo>
                      <a:pt x="43727" y="118663"/>
                      <a:pt x="35525" y="115453"/>
                      <a:pt x="27941" y="111062"/>
                    </a:cubicBezTo>
                    <a:cubicBezTo>
                      <a:pt x="19597" y="106671"/>
                      <a:pt x="12355" y="100451"/>
                      <a:pt x="6748" y="92869"/>
                    </a:cubicBezTo>
                    <a:cubicBezTo>
                      <a:pt x="2690" y="87163"/>
                      <a:pt x="684" y="80248"/>
                      <a:pt x="1045" y="73247"/>
                    </a:cubicBezTo>
                    <a:cubicBezTo>
                      <a:pt x="1768" y="65951"/>
                      <a:pt x="4685" y="59036"/>
                      <a:pt x="9409" y="53435"/>
                    </a:cubicBezTo>
                    <a:cubicBezTo>
                      <a:pt x="15216" y="46054"/>
                      <a:pt x="22144" y="39624"/>
                      <a:pt x="29937" y="34385"/>
                    </a:cubicBezTo>
                    <a:lnTo>
                      <a:pt x="0" y="17050"/>
                    </a:lnTo>
                    <a:lnTo>
                      <a:pt x="17582" y="6858"/>
                    </a:lnTo>
                    <a:lnTo>
                      <a:pt x="47329" y="24003"/>
                    </a:lnTo>
                    <a:cubicBezTo>
                      <a:pt x="61214" y="17069"/>
                      <a:pt x="75802" y="11668"/>
                      <a:pt x="90856" y="7906"/>
                    </a:cubicBezTo>
                    <a:cubicBezTo>
                      <a:pt x="105197" y="4286"/>
                      <a:pt x="119776" y="1638"/>
                      <a:pt x="134479" y="0"/>
                    </a:cubicBezTo>
                    <a:close/>
                    <a:moveTo>
                      <a:pt x="63105" y="83534"/>
                    </a:moveTo>
                    <a:cubicBezTo>
                      <a:pt x="69777" y="87402"/>
                      <a:pt x="77484" y="89068"/>
                      <a:pt x="85154" y="88297"/>
                    </a:cubicBezTo>
                    <a:cubicBezTo>
                      <a:pt x="95466" y="87125"/>
                      <a:pt x="105635" y="84858"/>
                      <a:pt x="115471" y="81534"/>
                    </a:cubicBezTo>
                    <a:lnTo>
                      <a:pt x="67952" y="54007"/>
                    </a:lnTo>
                    <a:cubicBezTo>
                      <a:pt x="50370" y="65437"/>
                      <a:pt x="48849" y="75248"/>
                      <a:pt x="63105" y="83153"/>
                    </a:cubicBezTo>
                    <a:close/>
                    <a:moveTo>
                      <a:pt x="229992" y="97536"/>
                    </a:moveTo>
                    <a:cubicBezTo>
                      <a:pt x="222750" y="93555"/>
                      <a:pt x="214405" y="92050"/>
                      <a:pt x="206232" y="93250"/>
                    </a:cubicBezTo>
                    <a:cubicBezTo>
                      <a:pt x="194951" y="94707"/>
                      <a:pt x="183822" y="97165"/>
                      <a:pt x="172969" y="100584"/>
                    </a:cubicBezTo>
                    <a:lnTo>
                      <a:pt x="220488" y="127921"/>
                    </a:lnTo>
                    <a:cubicBezTo>
                      <a:pt x="240512" y="115538"/>
                      <a:pt x="243677" y="105413"/>
                      <a:pt x="229992" y="97536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5" name="Google Shape;1335;p27">
              <a:extLst>
                <a:ext uri="{FF2B5EF4-FFF2-40B4-BE49-F238E27FC236}">
                  <a16:creationId xmlns:a16="http://schemas.microsoft.com/office/drawing/2014/main" xmlns="" id="{6A93D22E-5D11-47A8-B86C-31B58479370C}"/>
                </a:ext>
              </a:extLst>
            </p:cNvPr>
            <p:cNvGrpSpPr/>
            <p:nvPr/>
          </p:nvGrpSpPr>
          <p:grpSpPr>
            <a:xfrm>
              <a:off x="3810520" y="2694304"/>
              <a:ext cx="883852" cy="621125"/>
              <a:chOff x="5620145" y="3436429"/>
              <a:chExt cx="883852" cy="621125"/>
            </a:xfrm>
          </p:grpSpPr>
          <p:sp>
            <p:nvSpPr>
              <p:cNvPr id="443" name="Google Shape;1336;p27">
                <a:extLst>
                  <a:ext uri="{FF2B5EF4-FFF2-40B4-BE49-F238E27FC236}">
                    <a16:creationId xmlns:a16="http://schemas.microsoft.com/office/drawing/2014/main" xmlns="" id="{9C6770FA-0186-4782-A04D-389543B24B8E}"/>
                  </a:ext>
                </a:extLst>
              </p:cNvPr>
              <p:cNvSpPr/>
              <p:nvPr/>
            </p:nvSpPr>
            <p:spPr>
              <a:xfrm>
                <a:off x="5620145" y="3546062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2"/>
                      <a:pt x="197857" y="0"/>
                      <a:pt x="441926" y="0"/>
                    </a:cubicBezTo>
                    <a:cubicBezTo>
                      <a:pt x="685995" y="0"/>
                      <a:pt x="883852" y="114502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4" name="Google Shape;1337;p27">
                <a:extLst>
                  <a:ext uri="{FF2B5EF4-FFF2-40B4-BE49-F238E27FC236}">
                    <a16:creationId xmlns:a16="http://schemas.microsoft.com/office/drawing/2014/main" xmlns="" id="{A6FCB0C9-0278-4526-8584-C4154206F1CB}"/>
                  </a:ext>
                </a:extLst>
              </p:cNvPr>
              <p:cNvSpPr/>
              <p:nvPr/>
            </p:nvSpPr>
            <p:spPr>
              <a:xfrm>
                <a:off x="5620240" y="3689127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5" name="Google Shape;1338;p27">
                <a:extLst>
                  <a:ext uri="{FF2B5EF4-FFF2-40B4-BE49-F238E27FC236}">
                    <a16:creationId xmlns:a16="http://schemas.microsoft.com/office/drawing/2014/main" xmlns="" id="{ED9ACB78-A680-493B-84EA-F66AB3EA3682}"/>
                  </a:ext>
                </a:extLst>
              </p:cNvPr>
              <p:cNvSpPr/>
              <p:nvPr/>
            </p:nvSpPr>
            <p:spPr>
              <a:xfrm>
                <a:off x="6437470" y="3692175"/>
                <a:ext cx="66526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067" extrusionOk="0">
                    <a:moveTo>
                      <a:pt x="66527" y="0"/>
                    </a:moveTo>
                    <a:lnTo>
                      <a:pt x="66527" y="109633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6" name="Google Shape;1339;p27">
                <a:extLst>
                  <a:ext uri="{FF2B5EF4-FFF2-40B4-BE49-F238E27FC236}">
                    <a16:creationId xmlns:a16="http://schemas.microsoft.com/office/drawing/2014/main" xmlns="" id="{E853B013-986D-4226-A04B-353F83E8A6A3}"/>
                  </a:ext>
                </a:extLst>
              </p:cNvPr>
              <p:cNvSpPr/>
              <p:nvPr/>
            </p:nvSpPr>
            <p:spPr>
              <a:xfrm>
                <a:off x="5620145" y="3436429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7" name="Google Shape;1340;p27">
                <a:extLst>
                  <a:ext uri="{FF2B5EF4-FFF2-40B4-BE49-F238E27FC236}">
                    <a16:creationId xmlns:a16="http://schemas.microsoft.com/office/drawing/2014/main" xmlns="" id="{2DD6308D-6559-43B5-A58D-C1D7D5C2763B}"/>
                  </a:ext>
                </a:extLst>
              </p:cNvPr>
              <p:cNvSpPr/>
              <p:nvPr/>
            </p:nvSpPr>
            <p:spPr>
              <a:xfrm>
                <a:off x="5745842" y="3506057"/>
                <a:ext cx="632610" cy="366093"/>
              </a:xfrm>
              <a:custGeom>
                <a:avLst/>
                <a:gdLst/>
                <a:ahLst/>
                <a:cxnLst/>
                <a:rect l="l" t="t" r="r" b="b"/>
                <a:pathLst>
                  <a:path w="632610" h="366093" extrusionOk="0">
                    <a:moveTo>
                      <a:pt x="632040" y="194024"/>
                    </a:moveTo>
                    <a:cubicBezTo>
                      <a:pt x="627573" y="237077"/>
                      <a:pt x="596971" y="279749"/>
                      <a:pt x="539948" y="312515"/>
                    </a:cubicBezTo>
                    <a:cubicBezTo>
                      <a:pt x="416399" y="383953"/>
                      <a:pt x="216059" y="383953"/>
                      <a:pt x="92510" y="312515"/>
                    </a:cubicBezTo>
                    <a:cubicBezTo>
                      <a:pt x="35487" y="279559"/>
                      <a:pt x="4980" y="237077"/>
                      <a:pt x="608" y="194024"/>
                    </a:cubicBezTo>
                    <a:cubicBezTo>
                      <a:pt x="-4809" y="143637"/>
                      <a:pt x="25983" y="92107"/>
                      <a:pt x="92510" y="53721"/>
                    </a:cubicBezTo>
                    <a:cubicBezTo>
                      <a:pt x="216059" y="-17907"/>
                      <a:pt x="416399" y="-17907"/>
                      <a:pt x="539948" y="53721"/>
                    </a:cubicBezTo>
                    <a:cubicBezTo>
                      <a:pt x="606569" y="92107"/>
                      <a:pt x="637267" y="143637"/>
                      <a:pt x="632040" y="19402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8" name="Google Shape;1341;p27">
                <a:extLst>
                  <a:ext uri="{FF2B5EF4-FFF2-40B4-BE49-F238E27FC236}">
                    <a16:creationId xmlns:a16="http://schemas.microsoft.com/office/drawing/2014/main" xmlns="" id="{CFE92378-2FD6-4219-A126-00A630B01E2D}"/>
                  </a:ext>
                </a:extLst>
              </p:cNvPr>
              <p:cNvSpPr/>
              <p:nvPr/>
            </p:nvSpPr>
            <p:spPr>
              <a:xfrm>
                <a:off x="5746450" y="3527964"/>
                <a:ext cx="631431" cy="344185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185" extrusionOk="0">
                    <a:moveTo>
                      <a:pt x="631432" y="172117"/>
                    </a:moveTo>
                    <a:cubicBezTo>
                      <a:pt x="626965" y="215170"/>
                      <a:pt x="596363" y="257842"/>
                      <a:pt x="539340" y="290608"/>
                    </a:cubicBezTo>
                    <a:cubicBezTo>
                      <a:pt x="415791" y="362045"/>
                      <a:pt x="215451" y="362045"/>
                      <a:pt x="91902" y="290608"/>
                    </a:cubicBezTo>
                    <a:cubicBezTo>
                      <a:pt x="34879" y="257651"/>
                      <a:pt x="4372" y="215170"/>
                      <a:pt x="0" y="172117"/>
                    </a:cubicBezTo>
                    <a:cubicBezTo>
                      <a:pt x="4372" y="129064"/>
                      <a:pt x="34974" y="86392"/>
                      <a:pt x="91902" y="53721"/>
                    </a:cubicBezTo>
                    <a:cubicBezTo>
                      <a:pt x="215451" y="-17907"/>
                      <a:pt x="415791" y="-17907"/>
                      <a:pt x="539340" y="53721"/>
                    </a:cubicBezTo>
                    <a:cubicBezTo>
                      <a:pt x="596363" y="86677"/>
                      <a:pt x="626965" y="129064"/>
                      <a:pt x="631432" y="172117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9" name="Google Shape;1342;p27">
                <a:extLst>
                  <a:ext uri="{FF2B5EF4-FFF2-40B4-BE49-F238E27FC236}">
                    <a16:creationId xmlns:a16="http://schemas.microsoft.com/office/drawing/2014/main" xmlns="" id="{A2CEE3C2-D214-4706-A5AD-CCA88F8BB318}"/>
                  </a:ext>
                </a:extLst>
              </p:cNvPr>
              <p:cNvSpPr/>
              <p:nvPr/>
            </p:nvSpPr>
            <p:spPr>
              <a:xfrm>
                <a:off x="5908110" y="3610832"/>
                <a:ext cx="294341" cy="184880"/>
              </a:xfrm>
              <a:custGeom>
                <a:avLst/>
                <a:gdLst/>
                <a:ahLst/>
                <a:cxnLst/>
                <a:rect l="l" t="t" r="r" b="b"/>
                <a:pathLst>
                  <a:path w="294341" h="184880" extrusionOk="0">
                    <a:moveTo>
                      <a:pt x="149305" y="29337"/>
                    </a:moveTo>
                    <a:cubicBezTo>
                      <a:pt x="145418" y="29328"/>
                      <a:pt x="141540" y="29642"/>
                      <a:pt x="137710" y="30289"/>
                    </a:cubicBezTo>
                    <a:cubicBezTo>
                      <a:pt x="132578" y="31052"/>
                      <a:pt x="126685" y="32099"/>
                      <a:pt x="120223" y="33433"/>
                    </a:cubicBezTo>
                    <a:cubicBezTo>
                      <a:pt x="113760" y="34766"/>
                      <a:pt x="107108" y="36576"/>
                      <a:pt x="100170" y="38671"/>
                    </a:cubicBezTo>
                    <a:cubicBezTo>
                      <a:pt x="93365" y="40672"/>
                      <a:pt x="86732" y="43186"/>
                      <a:pt x="80307" y="46196"/>
                    </a:cubicBezTo>
                    <a:lnTo>
                      <a:pt x="131152" y="75629"/>
                    </a:lnTo>
                    <a:lnTo>
                      <a:pt x="140181" y="72390"/>
                    </a:lnTo>
                    <a:cubicBezTo>
                      <a:pt x="153106" y="68104"/>
                      <a:pt x="165366" y="64389"/>
                      <a:pt x="176770" y="61436"/>
                    </a:cubicBezTo>
                    <a:cubicBezTo>
                      <a:pt x="187519" y="58512"/>
                      <a:pt x="198534" y="56693"/>
                      <a:pt x="209654" y="56007"/>
                    </a:cubicBezTo>
                    <a:cubicBezTo>
                      <a:pt x="219804" y="55312"/>
                      <a:pt x="230001" y="55988"/>
                      <a:pt x="239971" y="58007"/>
                    </a:cubicBezTo>
                    <a:cubicBezTo>
                      <a:pt x="250026" y="60217"/>
                      <a:pt x="259653" y="64046"/>
                      <a:pt x="268482" y="69342"/>
                    </a:cubicBezTo>
                    <a:cubicBezTo>
                      <a:pt x="277264" y="73733"/>
                      <a:pt x="284781" y="80286"/>
                      <a:pt x="290341" y="88392"/>
                    </a:cubicBezTo>
                    <a:cubicBezTo>
                      <a:pt x="294114" y="94297"/>
                      <a:pt x="295283" y="101498"/>
                      <a:pt x="293572" y="108299"/>
                    </a:cubicBezTo>
                    <a:cubicBezTo>
                      <a:pt x="291434" y="115786"/>
                      <a:pt x="287328" y="122568"/>
                      <a:pt x="281692" y="127921"/>
                    </a:cubicBezTo>
                    <a:cubicBezTo>
                      <a:pt x="274717" y="134950"/>
                      <a:pt x="266933" y="141122"/>
                      <a:pt x="258503" y="146304"/>
                    </a:cubicBezTo>
                    <a:lnTo>
                      <a:pt x="290816" y="165354"/>
                    </a:lnTo>
                    <a:lnTo>
                      <a:pt x="273139" y="175546"/>
                    </a:lnTo>
                    <a:lnTo>
                      <a:pt x="240541" y="156496"/>
                    </a:lnTo>
                    <a:cubicBezTo>
                      <a:pt x="225021" y="164202"/>
                      <a:pt x="208789" y="170355"/>
                      <a:pt x="192072" y="174879"/>
                    </a:cubicBezTo>
                    <a:cubicBezTo>
                      <a:pt x="174585" y="179718"/>
                      <a:pt x="156717" y="183071"/>
                      <a:pt x="138660" y="184880"/>
                    </a:cubicBezTo>
                    <a:lnTo>
                      <a:pt x="121648" y="154305"/>
                    </a:lnTo>
                    <a:cubicBezTo>
                      <a:pt x="126419" y="154181"/>
                      <a:pt x="131181" y="153800"/>
                      <a:pt x="135904" y="153162"/>
                    </a:cubicBezTo>
                    <a:cubicBezTo>
                      <a:pt x="143061" y="152343"/>
                      <a:pt x="150169" y="151133"/>
                      <a:pt x="157193" y="149543"/>
                    </a:cubicBezTo>
                    <a:cubicBezTo>
                      <a:pt x="164986" y="147828"/>
                      <a:pt x="173254" y="145733"/>
                      <a:pt x="181998" y="143161"/>
                    </a:cubicBezTo>
                    <a:cubicBezTo>
                      <a:pt x="190494" y="140608"/>
                      <a:pt x="198781" y="137427"/>
                      <a:pt x="206802" y="133636"/>
                    </a:cubicBezTo>
                    <a:lnTo>
                      <a:pt x="156337" y="104394"/>
                    </a:lnTo>
                    <a:lnTo>
                      <a:pt x="149685" y="106680"/>
                    </a:lnTo>
                    <a:lnTo>
                      <a:pt x="142747" y="108776"/>
                    </a:lnTo>
                    <a:cubicBezTo>
                      <a:pt x="130012" y="112967"/>
                      <a:pt x="118417" y="116300"/>
                      <a:pt x="107773" y="118301"/>
                    </a:cubicBezTo>
                    <a:cubicBezTo>
                      <a:pt x="98212" y="120768"/>
                      <a:pt x="88442" y="122330"/>
                      <a:pt x="78596" y="122968"/>
                    </a:cubicBezTo>
                    <a:cubicBezTo>
                      <a:pt x="69748" y="123282"/>
                      <a:pt x="60900" y="122444"/>
                      <a:pt x="52271" y="120491"/>
                    </a:cubicBezTo>
                    <a:cubicBezTo>
                      <a:pt x="43736" y="118548"/>
                      <a:pt x="35535" y="115338"/>
                      <a:pt x="27941" y="110966"/>
                    </a:cubicBezTo>
                    <a:cubicBezTo>
                      <a:pt x="19578" y="106613"/>
                      <a:pt x="12326" y="100384"/>
                      <a:pt x="6748" y="92773"/>
                    </a:cubicBezTo>
                    <a:cubicBezTo>
                      <a:pt x="2671" y="87078"/>
                      <a:pt x="656" y="80153"/>
                      <a:pt x="1045" y="73152"/>
                    </a:cubicBezTo>
                    <a:cubicBezTo>
                      <a:pt x="1787" y="65856"/>
                      <a:pt x="4704" y="58950"/>
                      <a:pt x="9409" y="53340"/>
                    </a:cubicBezTo>
                    <a:cubicBezTo>
                      <a:pt x="15244" y="45977"/>
                      <a:pt x="22163" y="39557"/>
                      <a:pt x="29937" y="34290"/>
                    </a:cubicBezTo>
                    <a:lnTo>
                      <a:pt x="0" y="16954"/>
                    </a:lnTo>
                    <a:lnTo>
                      <a:pt x="17677" y="6763"/>
                    </a:lnTo>
                    <a:lnTo>
                      <a:pt x="47329" y="23908"/>
                    </a:lnTo>
                    <a:cubicBezTo>
                      <a:pt x="61261" y="17031"/>
                      <a:pt x="75878" y="11668"/>
                      <a:pt x="90951" y="7906"/>
                    </a:cubicBezTo>
                    <a:cubicBezTo>
                      <a:pt x="105283" y="4220"/>
                      <a:pt x="119862" y="1581"/>
                      <a:pt x="134574" y="0"/>
                    </a:cubicBezTo>
                    <a:close/>
                    <a:moveTo>
                      <a:pt x="63010" y="82772"/>
                    </a:moveTo>
                    <a:cubicBezTo>
                      <a:pt x="69663" y="86601"/>
                      <a:pt x="77332" y="88259"/>
                      <a:pt x="84964" y="87535"/>
                    </a:cubicBezTo>
                    <a:cubicBezTo>
                      <a:pt x="95295" y="86373"/>
                      <a:pt x="105454" y="84068"/>
                      <a:pt x="115281" y="80677"/>
                    </a:cubicBezTo>
                    <a:lnTo>
                      <a:pt x="67762" y="53150"/>
                    </a:lnTo>
                    <a:cubicBezTo>
                      <a:pt x="50085" y="64579"/>
                      <a:pt x="48659" y="74486"/>
                      <a:pt x="63010" y="82772"/>
                    </a:cubicBezTo>
                    <a:close/>
                    <a:moveTo>
                      <a:pt x="229802" y="96679"/>
                    </a:moveTo>
                    <a:cubicBezTo>
                      <a:pt x="222541" y="92745"/>
                      <a:pt x="214215" y="91240"/>
                      <a:pt x="206042" y="92393"/>
                    </a:cubicBezTo>
                    <a:cubicBezTo>
                      <a:pt x="194799" y="93897"/>
                      <a:pt x="183708" y="96355"/>
                      <a:pt x="172874" y="99727"/>
                    </a:cubicBezTo>
                    <a:lnTo>
                      <a:pt x="220393" y="127063"/>
                    </a:lnTo>
                    <a:cubicBezTo>
                      <a:pt x="240161" y="114776"/>
                      <a:pt x="243487" y="104585"/>
                      <a:pt x="229802" y="96679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0" name="Google Shape;1343;p27">
                <a:extLst>
                  <a:ext uri="{FF2B5EF4-FFF2-40B4-BE49-F238E27FC236}">
                    <a16:creationId xmlns:a16="http://schemas.microsoft.com/office/drawing/2014/main" xmlns="" id="{A703C4B8-AFEB-4AEB-9570-65F42252608E}"/>
                  </a:ext>
                </a:extLst>
              </p:cNvPr>
              <p:cNvSpPr/>
              <p:nvPr/>
            </p:nvSpPr>
            <p:spPr>
              <a:xfrm>
                <a:off x="6030138" y="3747992"/>
                <a:ext cx="19007" cy="25431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431" extrusionOk="0">
                    <a:moveTo>
                      <a:pt x="0" y="17145"/>
                    </a:moveTo>
                    <a:cubicBezTo>
                      <a:pt x="475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549" y="25432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1" name="Google Shape;1344;p27">
                <a:extLst>
                  <a:ext uri="{FF2B5EF4-FFF2-40B4-BE49-F238E27FC236}">
                    <a16:creationId xmlns:a16="http://schemas.microsoft.com/office/drawing/2014/main" xmlns="" id="{2EC1304F-31A9-4810-BAE8-31F45475BA8B}"/>
                  </a:ext>
                </a:extLst>
              </p:cNvPr>
              <p:cNvSpPr/>
              <p:nvPr/>
            </p:nvSpPr>
            <p:spPr>
              <a:xfrm>
                <a:off x="6157299" y="3758850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238"/>
                    </a:lnTo>
                    <a:lnTo>
                      <a:pt x="24140" y="19717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2" name="Google Shape;1345;p27">
                <a:extLst>
                  <a:ext uri="{FF2B5EF4-FFF2-40B4-BE49-F238E27FC236}">
                    <a16:creationId xmlns:a16="http://schemas.microsoft.com/office/drawing/2014/main" xmlns="" id="{553F6D9F-04B7-45B2-A596-466B767696A2}"/>
                  </a:ext>
                </a:extLst>
              </p:cNvPr>
              <p:cNvSpPr/>
              <p:nvPr/>
            </p:nvSpPr>
            <p:spPr>
              <a:xfrm>
                <a:off x="6171364" y="3695604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6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3" name="Google Shape;1346;p27">
                <a:extLst>
                  <a:ext uri="{FF2B5EF4-FFF2-40B4-BE49-F238E27FC236}">
                    <a16:creationId xmlns:a16="http://schemas.microsoft.com/office/drawing/2014/main" xmlns="" id="{10EDA347-9F39-41A2-B42D-7D82D571228C}"/>
                  </a:ext>
                </a:extLst>
              </p:cNvPr>
              <p:cNvSpPr/>
              <p:nvPr/>
            </p:nvSpPr>
            <p:spPr>
              <a:xfrm>
                <a:off x="6072240" y="3701986"/>
                <a:ext cx="47423" cy="33147"/>
              </a:xfrm>
              <a:custGeom>
                <a:avLst/>
                <a:gdLst/>
                <a:ahLst/>
                <a:cxnLst/>
                <a:rect l="l" t="t" r="r" b="b"/>
                <a:pathLst>
                  <a:path w="47423" h="33147" extrusionOk="0">
                    <a:moveTo>
                      <a:pt x="0" y="10096"/>
                    </a:moveTo>
                    <a:lnTo>
                      <a:pt x="10454" y="0"/>
                    </a:lnTo>
                    <a:lnTo>
                      <a:pt x="47424" y="25622"/>
                    </a:lnTo>
                    <a:lnTo>
                      <a:pt x="45143" y="33147"/>
                    </a:lnTo>
                    <a:cubicBezTo>
                      <a:pt x="45143" y="33147"/>
                      <a:pt x="17582" y="21431"/>
                      <a:pt x="16632" y="2076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4" name="Google Shape;1347;p27">
                <a:extLst>
                  <a:ext uri="{FF2B5EF4-FFF2-40B4-BE49-F238E27FC236}">
                    <a16:creationId xmlns:a16="http://schemas.microsoft.com/office/drawing/2014/main" xmlns="" id="{E5E598FA-B8CB-458A-A4DC-5441915FA79C}"/>
                  </a:ext>
                </a:extLst>
              </p:cNvPr>
              <p:cNvSpPr/>
              <p:nvPr/>
            </p:nvSpPr>
            <p:spPr>
              <a:xfrm>
                <a:off x="5975967" y="3647217"/>
                <a:ext cx="58828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8828" h="38957" extrusionOk="0">
                    <a:moveTo>
                      <a:pt x="0" y="10382"/>
                    </a:moveTo>
                    <a:lnTo>
                      <a:pt x="48754" y="38957"/>
                    </a:lnTo>
                    <a:lnTo>
                      <a:pt x="58828" y="31623"/>
                    </a:lnTo>
                    <a:cubicBezTo>
                      <a:pt x="58828" y="31623"/>
                      <a:pt x="52651" y="24574"/>
                      <a:pt x="52176" y="23908"/>
                    </a:cubicBezTo>
                    <a:cubicBezTo>
                      <a:pt x="47776" y="18878"/>
                      <a:pt x="42615" y="14573"/>
                      <a:pt x="36875" y="11144"/>
                    </a:cubicBezTo>
                    <a:cubicBezTo>
                      <a:pt x="33263" y="10382"/>
                      <a:pt x="10074" y="0"/>
                      <a:pt x="10074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5" name="Google Shape;1348;p27">
                <a:extLst>
                  <a:ext uri="{FF2B5EF4-FFF2-40B4-BE49-F238E27FC236}">
                    <a16:creationId xmlns:a16="http://schemas.microsoft.com/office/drawing/2014/main" xmlns="" id="{5477427F-008B-454F-8138-FC5CB7037788}"/>
                  </a:ext>
                </a:extLst>
              </p:cNvPr>
              <p:cNvSpPr/>
              <p:nvPr/>
            </p:nvSpPr>
            <p:spPr>
              <a:xfrm>
                <a:off x="6030138" y="3615690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752" y="0"/>
                    </a:lnTo>
                    <a:lnTo>
                      <a:pt x="0" y="13525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6" name="Google Shape;1349;p27">
                <a:extLst>
                  <a:ext uri="{FF2B5EF4-FFF2-40B4-BE49-F238E27FC236}">
                    <a16:creationId xmlns:a16="http://schemas.microsoft.com/office/drawing/2014/main" xmlns="" id="{6DB05BD6-A0A6-4C35-A783-8118C586AB03}"/>
                  </a:ext>
                </a:extLst>
              </p:cNvPr>
              <p:cNvSpPr/>
              <p:nvPr/>
            </p:nvSpPr>
            <p:spPr>
              <a:xfrm>
                <a:off x="5907920" y="3610641"/>
                <a:ext cx="26135" cy="19430"/>
              </a:xfrm>
              <a:custGeom>
                <a:avLst/>
                <a:gdLst/>
                <a:ahLst/>
                <a:cxnLst/>
                <a:rect l="l" t="t" r="r" b="b"/>
                <a:pathLst>
                  <a:path w="26135" h="19430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135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7" name="Google Shape;1350;p27">
                <a:extLst>
                  <a:ext uri="{FF2B5EF4-FFF2-40B4-BE49-F238E27FC236}">
                    <a16:creationId xmlns:a16="http://schemas.microsoft.com/office/drawing/2014/main" xmlns="" id="{681F91CB-F6A7-44C0-9F2F-F86974DDE7FD}"/>
                  </a:ext>
                </a:extLst>
              </p:cNvPr>
              <p:cNvSpPr/>
              <p:nvPr/>
            </p:nvSpPr>
            <p:spPr>
              <a:xfrm>
                <a:off x="5908870" y="3668267"/>
                <a:ext cx="30317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30317" h="30289" extrusionOk="0">
                    <a:moveTo>
                      <a:pt x="0" y="17907"/>
                    </a:moveTo>
                    <a:lnTo>
                      <a:pt x="0" y="0"/>
                    </a:lnTo>
                    <a:lnTo>
                      <a:pt x="30317" y="0"/>
                    </a:lnTo>
                    <a:lnTo>
                      <a:pt x="22999" y="16002"/>
                    </a:lnTo>
                    <a:lnTo>
                      <a:pt x="10074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8" name="Google Shape;1351;p27">
                <a:extLst>
                  <a:ext uri="{FF2B5EF4-FFF2-40B4-BE49-F238E27FC236}">
                    <a16:creationId xmlns:a16="http://schemas.microsoft.com/office/drawing/2014/main" xmlns="" id="{B7FC6E17-89EE-4ABD-A41D-0105E7100447}"/>
                  </a:ext>
                </a:extLst>
              </p:cNvPr>
              <p:cNvSpPr/>
              <p:nvPr/>
            </p:nvSpPr>
            <p:spPr>
              <a:xfrm>
                <a:off x="5907539" y="3592925"/>
                <a:ext cx="294911" cy="185451"/>
              </a:xfrm>
              <a:custGeom>
                <a:avLst/>
                <a:gdLst/>
                <a:ahLst/>
                <a:cxnLst/>
                <a:rect l="l" t="t" r="r" b="b"/>
                <a:pathLst>
                  <a:path w="294911" h="185451" extrusionOk="0">
                    <a:moveTo>
                      <a:pt x="149875" y="30099"/>
                    </a:moveTo>
                    <a:cubicBezTo>
                      <a:pt x="145988" y="30089"/>
                      <a:pt x="142110" y="30404"/>
                      <a:pt x="138280" y="31052"/>
                    </a:cubicBezTo>
                    <a:cubicBezTo>
                      <a:pt x="133148" y="31813"/>
                      <a:pt x="127256" y="32861"/>
                      <a:pt x="120793" y="34195"/>
                    </a:cubicBezTo>
                    <a:cubicBezTo>
                      <a:pt x="114331" y="35528"/>
                      <a:pt x="107678" y="37243"/>
                      <a:pt x="100740" y="39338"/>
                    </a:cubicBezTo>
                    <a:cubicBezTo>
                      <a:pt x="93935" y="41377"/>
                      <a:pt x="87302" y="43920"/>
                      <a:pt x="80877" y="46958"/>
                    </a:cubicBezTo>
                    <a:lnTo>
                      <a:pt x="131722" y="76295"/>
                    </a:lnTo>
                    <a:lnTo>
                      <a:pt x="140751" y="73152"/>
                    </a:lnTo>
                    <a:cubicBezTo>
                      <a:pt x="153676" y="68771"/>
                      <a:pt x="165936" y="65151"/>
                      <a:pt x="177341" y="62103"/>
                    </a:cubicBezTo>
                    <a:cubicBezTo>
                      <a:pt x="188108" y="59265"/>
                      <a:pt x="199114" y="57445"/>
                      <a:pt x="210224" y="56674"/>
                    </a:cubicBezTo>
                    <a:cubicBezTo>
                      <a:pt x="220374" y="56064"/>
                      <a:pt x="230571" y="56769"/>
                      <a:pt x="240541" y="58769"/>
                    </a:cubicBezTo>
                    <a:cubicBezTo>
                      <a:pt x="250577" y="60979"/>
                      <a:pt x="260204" y="64779"/>
                      <a:pt x="269052" y="70009"/>
                    </a:cubicBezTo>
                    <a:cubicBezTo>
                      <a:pt x="277824" y="74409"/>
                      <a:pt x="285351" y="80963"/>
                      <a:pt x="290911" y="89059"/>
                    </a:cubicBezTo>
                    <a:cubicBezTo>
                      <a:pt x="294684" y="94964"/>
                      <a:pt x="295853" y="102165"/>
                      <a:pt x="294142" y="108966"/>
                    </a:cubicBezTo>
                    <a:cubicBezTo>
                      <a:pt x="291985" y="116443"/>
                      <a:pt x="287889" y="123215"/>
                      <a:pt x="282262" y="128588"/>
                    </a:cubicBezTo>
                    <a:cubicBezTo>
                      <a:pt x="275315" y="135617"/>
                      <a:pt x="267522" y="141761"/>
                      <a:pt x="259073" y="146876"/>
                    </a:cubicBezTo>
                    <a:lnTo>
                      <a:pt x="291386" y="165926"/>
                    </a:lnTo>
                    <a:lnTo>
                      <a:pt x="273709" y="176117"/>
                    </a:lnTo>
                    <a:lnTo>
                      <a:pt x="241111" y="157067"/>
                    </a:lnTo>
                    <a:cubicBezTo>
                      <a:pt x="225591" y="164735"/>
                      <a:pt x="209359" y="170860"/>
                      <a:pt x="192642" y="175355"/>
                    </a:cubicBezTo>
                    <a:cubicBezTo>
                      <a:pt x="175164" y="180280"/>
                      <a:pt x="157297" y="183652"/>
                      <a:pt x="139231" y="185452"/>
                    </a:cubicBezTo>
                    <a:lnTo>
                      <a:pt x="122219" y="154877"/>
                    </a:lnTo>
                    <a:cubicBezTo>
                      <a:pt x="126990" y="154753"/>
                      <a:pt x="131751" y="154372"/>
                      <a:pt x="136474" y="153734"/>
                    </a:cubicBezTo>
                    <a:cubicBezTo>
                      <a:pt x="142842" y="152971"/>
                      <a:pt x="149875" y="151829"/>
                      <a:pt x="157763" y="150114"/>
                    </a:cubicBezTo>
                    <a:cubicBezTo>
                      <a:pt x="165651" y="148400"/>
                      <a:pt x="173824" y="146209"/>
                      <a:pt x="182568" y="143732"/>
                    </a:cubicBezTo>
                    <a:cubicBezTo>
                      <a:pt x="191074" y="141218"/>
                      <a:pt x="199370" y="138036"/>
                      <a:pt x="207373" y="134207"/>
                    </a:cubicBezTo>
                    <a:lnTo>
                      <a:pt x="156907" y="105061"/>
                    </a:lnTo>
                    <a:lnTo>
                      <a:pt x="150255" y="107347"/>
                    </a:lnTo>
                    <a:lnTo>
                      <a:pt x="143317" y="109442"/>
                    </a:lnTo>
                    <a:cubicBezTo>
                      <a:pt x="130582" y="113633"/>
                      <a:pt x="118987" y="116872"/>
                      <a:pt x="108343" y="118967"/>
                    </a:cubicBezTo>
                    <a:cubicBezTo>
                      <a:pt x="98573" y="121244"/>
                      <a:pt x="88613" y="122587"/>
                      <a:pt x="78596" y="122968"/>
                    </a:cubicBezTo>
                    <a:cubicBezTo>
                      <a:pt x="69758" y="123311"/>
                      <a:pt x="60910" y="122511"/>
                      <a:pt x="52271" y="120587"/>
                    </a:cubicBezTo>
                    <a:cubicBezTo>
                      <a:pt x="43746" y="118596"/>
                      <a:pt x="35554" y="115396"/>
                      <a:pt x="27941" y="111062"/>
                    </a:cubicBezTo>
                    <a:cubicBezTo>
                      <a:pt x="19578" y="106709"/>
                      <a:pt x="12326" y="100479"/>
                      <a:pt x="6748" y="92869"/>
                    </a:cubicBezTo>
                    <a:cubicBezTo>
                      <a:pt x="2690" y="87163"/>
                      <a:pt x="675" y="80248"/>
                      <a:pt x="1045" y="73247"/>
                    </a:cubicBezTo>
                    <a:cubicBezTo>
                      <a:pt x="1768" y="65951"/>
                      <a:pt x="4685" y="59036"/>
                      <a:pt x="9409" y="53435"/>
                    </a:cubicBezTo>
                    <a:cubicBezTo>
                      <a:pt x="15244" y="46072"/>
                      <a:pt x="22163" y="39653"/>
                      <a:pt x="29937" y="34385"/>
                    </a:cubicBezTo>
                    <a:lnTo>
                      <a:pt x="0" y="17050"/>
                    </a:lnTo>
                    <a:lnTo>
                      <a:pt x="17677" y="6858"/>
                    </a:lnTo>
                    <a:lnTo>
                      <a:pt x="47329" y="24003"/>
                    </a:lnTo>
                    <a:cubicBezTo>
                      <a:pt x="61242" y="17050"/>
                      <a:pt x="75869" y="11659"/>
                      <a:pt x="90951" y="7906"/>
                    </a:cubicBezTo>
                    <a:cubicBezTo>
                      <a:pt x="105302" y="4315"/>
                      <a:pt x="119871" y="1667"/>
                      <a:pt x="134574" y="0"/>
                    </a:cubicBezTo>
                    <a:close/>
                    <a:moveTo>
                      <a:pt x="63580" y="83439"/>
                    </a:moveTo>
                    <a:cubicBezTo>
                      <a:pt x="70214" y="87306"/>
                      <a:pt x="77903" y="88973"/>
                      <a:pt x="85534" y="88202"/>
                    </a:cubicBezTo>
                    <a:cubicBezTo>
                      <a:pt x="95846" y="87030"/>
                      <a:pt x="106015" y="84763"/>
                      <a:pt x="115851" y="81439"/>
                    </a:cubicBezTo>
                    <a:lnTo>
                      <a:pt x="68332" y="53912"/>
                    </a:lnTo>
                    <a:cubicBezTo>
                      <a:pt x="50655" y="65342"/>
                      <a:pt x="49230" y="75247"/>
                      <a:pt x="63580" y="83725"/>
                    </a:cubicBezTo>
                    <a:close/>
                    <a:moveTo>
                      <a:pt x="230372" y="97441"/>
                    </a:moveTo>
                    <a:cubicBezTo>
                      <a:pt x="223139" y="93421"/>
                      <a:pt x="214786" y="91916"/>
                      <a:pt x="206612" y="93154"/>
                    </a:cubicBezTo>
                    <a:cubicBezTo>
                      <a:pt x="195360" y="94612"/>
                      <a:pt x="184259" y="97069"/>
                      <a:pt x="173444" y="100489"/>
                    </a:cubicBezTo>
                    <a:lnTo>
                      <a:pt x="220963" y="127826"/>
                    </a:lnTo>
                    <a:cubicBezTo>
                      <a:pt x="240921" y="115443"/>
                      <a:pt x="244057" y="105318"/>
                      <a:pt x="230372" y="97441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6" name="Google Shape;1352;p27">
              <a:extLst>
                <a:ext uri="{FF2B5EF4-FFF2-40B4-BE49-F238E27FC236}">
                  <a16:creationId xmlns:a16="http://schemas.microsoft.com/office/drawing/2014/main" xmlns="" id="{202EF811-95E7-4E4E-8E8B-46FEF0F76463}"/>
                </a:ext>
              </a:extLst>
            </p:cNvPr>
            <p:cNvGrpSpPr/>
            <p:nvPr/>
          </p:nvGrpSpPr>
          <p:grpSpPr>
            <a:xfrm>
              <a:off x="3800921" y="2531712"/>
              <a:ext cx="883852" cy="621125"/>
              <a:chOff x="5610546" y="3273837"/>
              <a:chExt cx="883852" cy="621125"/>
            </a:xfrm>
          </p:grpSpPr>
          <p:sp>
            <p:nvSpPr>
              <p:cNvPr id="427" name="Google Shape;1353;p27">
                <a:extLst>
                  <a:ext uri="{FF2B5EF4-FFF2-40B4-BE49-F238E27FC236}">
                    <a16:creationId xmlns:a16="http://schemas.microsoft.com/office/drawing/2014/main" xmlns="" id="{0D5FA879-7319-4E8F-AF44-2D88B1DFAA7F}"/>
                  </a:ext>
                </a:extLst>
              </p:cNvPr>
              <p:cNvSpPr/>
              <p:nvPr/>
            </p:nvSpPr>
            <p:spPr>
              <a:xfrm>
                <a:off x="5610546" y="3383470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8" name="Google Shape;1354;p27">
                <a:extLst>
                  <a:ext uri="{FF2B5EF4-FFF2-40B4-BE49-F238E27FC236}">
                    <a16:creationId xmlns:a16="http://schemas.microsoft.com/office/drawing/2014/main" xmlns="" id="{F24C5F81-72C5-49F0-91D2-942EDFE65BAD}"/>
                  </a:ext>
                </a:extLst>
              </p:cNvPr>
              <p:cNvSpPr/>
              <p:nvPr/>
            </p:nvSpPr>
            <p:spPr>
              <a:xfrm>
                <a:off x="5610736" y="3526535"/>
                <a:ext cx="87339" cy="116586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586" extrusionOk="0">
                    <a:moveTo>
                      <a:pt x="0" y="116586"/>
                    </a:moveTo>
                    <a:lnTo>
                      <a:pt x="0" y="0"/>
                    </a:lnTo>
                    <a:lnTo>
                      <a:pt x="87340" y="78010"/>
                    </a:lnTo>
                    <a:lnTo>
                      <a:pt x="0" y="116586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9" name="Google Shape;1355;p27">
                <a:extLst>
                  <a:ext uri="{FF2B5EF4-FFF2-40B4-BE49-F238E27FC236}">
                    <a16:creationId xmlns:a16="http://schemas.microsoft.com/office/drawing/2014/main" xmlns="" id="{7889B13E-9E79-489B-A735-0E20F2E18C87}"/>
                  </a:ext>
                </a:extLst>
              </p:cNvPr>
              <p:cNvSpPr/>
              <p:nvPr/>
            </p:nvSpPr>
            <p:spPr>
              <a:xfrm>
                <a:off x="6427967" y="3529583"/>
                <a:ext cx="66431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431" h="157067" extrusionOk="0">
                    <a:moveTo>
                      <a:pt x="66432" y="0"/>
                    </a:moveTo>
                    <a:lnTo>
                      <a:pt x="66432" y="109633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432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0" name="Google Shape;1356;p27">
                <a:extLst>
                  <a:ext uri="{FF2B5EF4-FFF2-40B4-BE49-F238E27FC236}">
                    <a16:creationId xmlns:a16="http://schemas.microsoft.com/office/drawing/2014/main" xmlns="" id="{8B0EF95F-CC72-46CD-B507-2971C8D3F1B2}"/>
                  </a:ext>
                </a:extLst>
              </p:cNvPr>
              <p:cNvSpPr/>
              <p:nvPr/>
            </p:nvSpPr>
            <p:spPr>
              <a:xfrm>
                <a:off x="5610546" y="3273837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2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1" name="Google Shape;1357;p27">
                <a:extLst>
                  <a:ext uri="{FF2B5EF4-FFF2-40B4-BE49-F238E27FC236}">
                    <a16:creationId xmlns:a16="http://schemas.microsoft.com/office/drawing/2014/main" xmlns="" id="{D9BC1BB2-688D-4052-A067-A3FB7316B475}"/>
                  </a:ext>
                </a:extLst>
              </p:cNvPr>
              <p:cNvSpPr/>
              <p:nvPr/>
            </p:nvSpPr>
            <p:spPr>
              <a:xfrm>
                <a:off x="5736262" y="3343465"/>
                <a:ext cx="632609" cy="366093"/>
              </a:xfrm>
              <a:custGeom>
                <a:avLst/>
                <a:gdLst/>
                <a:ahLst/>
                <a:cxnLst/>
                <a:rect l="l" t="t" r="r" b="b"/>
                <a:pathLst>
                  <a:path w="632609" h="366093" extrusionOk="0">
                    <a:moveTo>
                      <a:pt x="632021" y="194119"/>
                    </a:moveTo>
                    <a:cubicBezTo>
                      <a:pt x="627555" y="237173"/>
                      <a:pt x="596952" y="279844"/>
                      <a:pt x="540025" y="312515"/>
                    </a:cubicBezTo>
                    <a:cubicBezTo>
                      <a:pt x="416475" y="383953"/>
                      <a:pt x="216136" y="383953"/>
                      <a:pt x="92586" y="312515"/>
                    </a:cubicBezTo>
                    <a:cubicBezTo>
                      <a:pt x="35564" y="279559"/>
                      <a:pt x="4962" y="237173"/>
                      <a:pt x="590" y="194119"/>
                    </a:cubicBezTo>
                    <a:cubicBezTo>
                      <a:pt x="-4732" y="143637"/>
                      <a:pt x="25965" y="92202"/>
                      <a:pt x="92586" y="53721"/>
                    </a:cubicBezTo>
                    <a:cubicBezTo>
                      <a:pt x="216136" y="-17907"/>
                      <a:pt x="416475" y="-17907"/>
                      <a:pt x="540025" y="53721"/>
                    </a:cubicBezTo>
                    <a:cubicBezTo>
                      <a:pt x="606551" y="92202"/>
                      <a:pt x="637344" y="143637"/>
                      <a:pt x="632021" y="194119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2" name="Google Shape;1358;p27">
                <a:extLst>
                  <a:ext uri="{FF2B5EF4-FFF2-40B4-BE49-F238E27FC236}">
                    <a16:creationId xmlns:a16="http://schemas.microsoft.com/office/drawing/2014/main" xmlns="" id="{2CF945C2-73E4-429B-85A8-58A245F10804}"/>
                  </a:ext>
                </a:extLst>
              </p:cNvPr>
              <p:cNvSpPr/>
              <p:nvPr/>
            </p:nvSpPr>
            <p:spPr>
              <a:xfrm>
                <a:off x="5736851" y="3365444"/>
                <a:ext cx="631431" cy="344114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114" extrusionOk="0">
                    <a:moveTo>
                      <a:pt x="631431" y="172141"/>
                    </a:moveTo>
                    <a:cubicBezTo>
                      <a:pt x="626965" y="215194"/>
                      <a:pt x="596363" y="257866"/>
                      <a:pt x="539435" y="290536"/>
                    </a:cubicBezTo>
                    <a:cubicBezTo>
                      <a:pt x="415886" y="361974"/>
                      <a:pt x="215546" y="361974"/>
                      <a:pt x="91997" y="290536"/>
                    </a:cubicBezTo>
                    <a:cubicBezTo>
                      <a:pt x="34974" y="257580"/>
                      <a:pt x="4372" y="215194"/>
                      <a:pt x="0" y="172141"/>
                    </a:cubicBezTo>
                    <a:cubicBezTo>
                      <a:pt x="4372" y="128992"/>
                      <a:pt x="34974" y="86416"/>
                      <a:pt x="91997" y="53650"/>
                    </a:cubicBezTo>
                    <a:cubicBezTo>
                      <a:pt x="215546" y="-17883"/>
                      <a:pt x="415886" y="-17883"/>
                      <a:pt x="539435" y="53650"/>
                    </a:cubicBezTo>
                    <a:cubicBezTo>
                      <a:pt x="596363" y="86606"/>
                      <a:pt x="626965" y="128992"/>
                      <a:pt x="631431" y="172141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3" name="Google Shape;1359;p27">
                <a:extLst>
                  <a:ext uri="{FF2B5EF4-FFF2-40B4-BE49-F238E27FC236}">
                    <a16:creationId xmlns:a16="http://schemas.microsoft.com/office/drawing/2014/main" xmlns="" id="{D440C13B-7911-4F22-9249-E29195117F11}"/>
                  </a:ext>
                </a:extLst>
              </p:cNvPr>
              <p:cNvSpPr/>
              <p:nvPr/>
            </p:nvSpPr>
            <p:spPr>
              <a:xfrm>
                <a:off x="5898416" y="3447859"/>
                <a:ext cx="294651" cy="185451"/>
              </a:xfrm>
              <a:custGeom>
                <a:avLst/>
                <a:gdLst/>
                <a:ahLst/>
                <a:cxnLst/>
                <a:rect l="l" t="t" r="r" b="b"/>
                <a:pathLst>
                  <a:path w="294651" h="185451" extrusionOk="0">
                    <a:moveTo>
                      <a:pt x="149495" y="29813"/>
                    </a:moveTo>
                    <a:cubicBezTo>
                      <a:pt x="145608" y="29756"/>
                      <a:pt x="141730" y="30042"/>
                      <a:pt x="137900" y="30671"/>
                    </a:cubicBezTo>
                    <a:cubicBezTo>
                      <a:pt x="132673" y="31433"/>
                      <a:pt x="126875" y="32480"/>
                      <a:pt x="120413" y="33814"/>
                    </a:cubicBezTo>
                    <a:cubicBezTo>
                      <a:pt x="113950" y="35147"/>
                      <a:pt x="107203" y="36957"/>
                      <a:pt x="100265" y="39052"/>
                    </a:cubicBezTo>
                    <a:cubicBezTo>
                      <a:pt x="93498" y="41053"/>
                      <a:pt x="86884" y="43567"/>
                      <a:pt x="80497" y="46577"/>
                    </a:cubicBezTo>
                    <a:lnTo>
                      <a:pt x="131247" y="76009"/>
                    </a:lnTo>
                    <a:lnTo>
                      <a:pt x="140751" y="72771"/>
                    </a:lnTo>
                    <a:cubicBezTo>
                      <a:pt x="153676" y="68485"/>
                      <a:pt x="165841" y="64770"/>
                      <a:pt x="177341" y="61817"/>
                    </a:cubicBezTo>
                    <a:cubicBezTo>
                      <a:pt x="188089" y="58883"/>
                      <a:pt x="199104" y="57064"/>
                      <a:pt x="210224" y="56388"/>
                    </a:cubicBezTo>
                    <a:cubicBezTo>
                      <a:pt x="220345" y="55702"/>
                      <a:pt x="230505" y="56369"/>
                      <a:pt x="240446" y="58388"/>
                    </a:cubicBezTo>
                    <a:cubicBezTo>
                      <a:pt x="250453" y="60655"/>
                      <a:pt x="260043" y="64475"/>
                      <a:pt x="268862" y="69723"/>
                    </a:cubicBezTo>
                    <a:cubicBezTo>
                      <a:pt x="277644" y="74114"/>
                      <a:pt x="285161" y="80667"/>
                      <a:pt x="290721" y="88773"/>
                    </a:cubicBezTo>
                    <a:cubicBezTo>
                      <a:pt x="294389" y="94717"/>
                      <a:pt x="295549" y="101879"/>
                      <a:pt x="293952" y="108680"/>
                    </a:cubicBezTo>
                    <a:cubicBezTo>
                      <a:pt x="291776" y="116148"/>
                      <a:pt x="287680" y="122920"/>
                      <a:pt x="282072" y="128302"/>
                    </a:cubicBezTo>
                    <a:cubicBezTo>
                      <a:pt x="275239" y="135350"/>
                      <a:pt x="267617" y="141580"/>
                      <a:pt x="259358" y="146875"/>
                    </a:cubicBezTo>
                    <a:lnTo>
                      <a:pt x="291671" y="165925"/>
                    </a:lnTo>
                    <a:lnTo>
                      <a:pt x="273994" y="176117"/>
                    </a:lnTo>
                    <a:lnTo>
                      <a:pt x="241396" y="157067"/>
                    </a:lnTo>
                    <a:cubicBezTo>
                      <a:pt x="225867" y="164735"/>
                      <a:pt x="209635" y="170898"/>
                      <a:pt x="192927" y="175450"/>
                    </a:cubicBezTo>
                    <a:cubicBezTo>
                      <a:pt x="175440" y="180289"/>
                      <a:pt x="157573" y="183633"/>
                      <a:pt x="139516" y="185452"/>
                    </a:cubicBezTo>
                    <a:lnTo>
                      <a:pt x="122409" y="154876"/>
                    </a:lnTo>
                    <a:cubicBezTo>
                      <a:pt x="127180" y="154753"/>
                      <a:pt x="131941" y="154372"/>
                      <a:pt x="136664" y="153734"/>
                    </a:cubicBezTo>
                    <a:cubicBezTo>
                      <a:pt x="143821" y="152924"/>
                      <a:pt x="150930" y="151714"/>
                      <a:pt x="157953" y="150114"/>
                    </a:cubicBezTo>
                    <a:cubicBezTo>
                      <a:pt x="165841" y="148400"/>
                      <a:pt x="174109" y="146304"/>
                      <a:pt x="182853" y="143732"/>
                    </a:cubicBezTo>
                    <a:cubicBezTo>
                      <a:pt x="191340" y="141151"/>
                      <a:pt x="199627" y="137970"/>
                      <a:pt x="207658" y="134207"/>
                    </a:cubicBezTo>
                    <a:lnTo>
                      <a:pt x="156812" y="104966"/>
                    </a:lnTo>
                    <a:lnTo>
                      <a:pt x="150255" y="107251"/>
                    </a:lnTo>
                    <a:lnTo>
                      <a:pt x="143317" y="109347"/>
                    </a:lnTo>
                    <a:cubicBezTo>
                      <a:pt x="130582" y="113538"/>
                      <a:pt x="118892" y="116872"/>
                      <a:pt x="108343" y="118872"/>
                    </a:cubicBezTo>
                    <a:cubicBezTo>
                      <a:pt x="98545" y="121149"/>
                      <a:pt x="88556" y="122492"/>
                      <a:pt x="78501" y="122873"/>
                    </a:cubicBezTo>
                    <a:cubicBezTo>
                      <a:pt x="69691" y="123187"/>
                      <a:pt x="60872" y="122358"/>
                      <a:pt x="52271" y="120396"/>
                    </a:cubicBezTo>
                    <a:cubicBezTo>
                      <a:pt x="43698" y="118453"/>
                      <a:pt x="35468" y="115243"/>
                      <a:pt x="27846" y="110871"/>
                    </a:cubicBezTo>
                    <a:cubicBezTo>
                      <a:pt x="19540" y="106518"/>
                      <a:pt x="12326" y="100327"/>
                      <a:pt x="6748" y="92774"/>
                    </a:cubicBezTo>
                    <a:cubicBezTo>
                      <a:pt x="2604" y="87078"/>
                      <a:pt x="580" y="80096"/>
                      <a:pt x="1045" y="73057"/>
                    </a:cubicBezTo>
                    <a:cubicBezTo>
                      <a:pt x="1787" y="65789"/>
                      <a:pt x="4704" y="58922"/>
                      <a:pt x="9409" y="53340"/>
                    </a:cubicBezTo>
                    <a:cubicBezTo>
                      <a:pt x="15197" y="45939"/>
                      <a:pt x="22125" y="39500"/>
                      <a:pt x="29937" y="34290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234" y="23908"/>
                    </a:lnTo>
                    <a:cubicBezTo>
                      <a:pt x="61176" y="17059"/>
                      <a:pt x="75793" y="11697"/>
                      <a:pt x="90856" y="7906"/>
                    </a:cubicBezTo>
                    <a:cubicBezTo>
                      <a:pt x="105188" y="4239"/>
                      <a:pt x="119767" y="1591"/>
                      <a:pt x="134479" y="0"/>
                    </a:cubicBezTo>
                    <a:close/>
                    <a:moveTo>
                      <a:pt x="63105" y="83153"/>
                    </a:moveTo>
                    <a:cubicBezTo>
                      <a:pt x="69786" y="86992"/>
                      <a:pt x="77494" y="88659"/>
                      <a:pt x="85154" y="87916"/>
                    </a:cubicBezTo>
                    <a:cubicBezTo>
                      <a:pt x="95447" y="86754"/>
                      <a:pt x="105587" y="84449"/>
                      <a:pt x="115376" y="81058"/>
                    </a:cubicBezTo>
                    <a:lnTo>
                      <a:pt x="67857" y="53531"/>
                    </a:lnTo>
                    <a:cubicBezTo>
                      <a:pt x="50275" y="65056"/>
                      <a:pt x="48849" y="74867"/>
                      <a:pt x="63105" y="83153"/>
                    </a:cubicBezTo>
                    <a:close/>
                    <a:moveTo>
                      <a:pt x="229992" y="97060"/>
                    </a:moveTo>
                    <a:cubicBezTo>
                      <a:pt x="222693" y="93135"/>
                      <a:pt x="214339" y="91631"/>
                      <a:pt x="206137" y="92774"/>
                    </a:cubicBezTo>
                    <a:cubicBezTo>
                      <a:pt x="194894" y="94278"/>
                      <a:pt x="183803" y="96736"/>
                      <a:pt x="172969" y="100108"/>
                    </a:cubicBezTo>
                    <a:lnTo>
                      <a:pt x="220488" y="127540"/>
                    </a:lnTo>
                    <a:cubicBezTo>
                      <a:pt x="240512" y="115157"/>
                      <a:pt x="243677" y="104994"/>
                      <a:pt x="229992" y="9706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4" name="Google Shape;1360;p27">
                <a:extLst>
                  <a:ext uri="{FF2B5EF4-FFF2-40B4-BE49-F238E27FC236}">
                    <a16:creationId xmlns:a16="http://schemas.microsoft.com/office/drawing/2014/main" xmlns="" id="{BE3B77B8-889C-40CE-B8B4-25BDE91A3E65}"/>
                  </a:ext>
                </a:extLst>
              </p:cNvPr>
              <p:cNvSpPr/>
              <p:nvPr/>
            </p:nvSpPr>
            <p:spPr>
              <a:xfrm>
                <a:off x="6020539" y="3585400"/>
                <a:ext cx="19482" cy="25526"/>
              </a:xfrm>
              <a:custGeom>
                <a:avLst/>
                <a:gdLst/>
                <a:ahLst/>
                <a:cxnLst/>
                <a:rect l="l" t="t" r="r" b="b"/>
                <a:pathLst>
                  <a:path w="19482" h="25526" extrusionOk="0">
                    <a:moveTo>
                      <a:pt x="0" y="17145"/>
                    </a:moveTo>
                    <a:cubicBezTo>
                      <a:pt x="285" y="11430"/>
                      <a:pt x="285" y="5715"/>
                      <a:pt x="0" y="0"/>
                    </a:cubicBezTo>
                    <a:lnTo>
                      <a:pt x="19483" y="12478"/>
                    </a:lnTo>
                    <a:lnTo>
                      <a:pt x="11024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5" name="Google Shape;1361;p27">
                <a:extLst>
                  <a:ext uri="{FF2B5EF4-FFF2-40B4-BE49-F238E27FC236}">
                    <a16:creationId xmlns:a16="http://schemas.microsoft.com/office/drawing/2014/main" xmlns="" id="{2D6B24C8-D39E-4CFA-B6B9-09C06189FEF6}"/>
                  </a:ext>
                </a:extLst>
              </p:cNvPr>
              <p:cNvSpPr/>
              <p:nvPr/>
            </p:nvSpPr>
            <p:spPr>
              <a:xfrm>
                <a:off x="6147700" y="3596258"/>
                <a:ext cx="42101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101" h="19716" extrusionOk="0">
                    <a:moveTo>
                      <a:pt x="42102" y="17145"/>
                    </a:moveTo>
                    <a:lnTo>
                      <a:pt x="42102" y="0"/>
                    </a:lnTo>
                    <a:lnTo>
                      <a:pt x="0" y="3238"/>
                    </a:lnTo>
                    <a:lnTo>
                      <a:pt x="24140" y="19717"/>
                    </a:lnTo>
                    <a:lnTo>
                      <a:pt x="42102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6" name="Google Shape;1362;p27">
                <a:extLst>
                  <a:ext uri="{FF2B5EF4-FFF2-40B4-BE49-F238E27FC236}">
                    <a16:creationId xmlns:a16="http://schemas.microsoft.com/office/drawing/2014/main" xmlns="" id="{5F2E7A13-3028-4B3F-A199-7981C2B89309}"/>
                  </a:ext>
                </a:extLst>
              </p:cNvPr>
              <p:cNvSpPr/>
              <p:nvPr/>
            </p:nvSpPr>
            <p:spPr>
              <a:xfrm>
                <a:off x="6161861" y="3533013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5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7" name="Google Shape;1363;p27">
                <a:extLst>
                  <a:ext uri="{FF2B5EF4-FFF2-40B4-BE49-F238E27FC236}">
                    <a16:creationId xmlns:a16="http://schemas.microsoft.com/office/drawing/2014/main" xmlns="" id="{23F16CDD-C2A1-4962-AD72-2295E161EB53}"/>
                  </a:ext>
                </a:extLst>
              </p:cNvPr>
              <p:cNvSpPr/>
              <p:nvPr/>
            </p:nvSpPr>
            <p:spPr>
              <a:xfrm>
                <a:off x="6062736" y="3539394"/>
                <a:ext cx="47328" cy="33147"/>
              </a:xfrm>
              <a:custGeom>
                <a:avLst/>
                <a:gdLst/>
                <a:ahLst/>
                <a:cxnLst/>
                <a:rect l="l" t="t" r="r" b="b"/>
                <a:pathLst>
                  <a:path w="47328" h="33147" extrusionOk="0">
                    <a:moveTo>
                      <a:pt x="0" y="10096"/>
                    </a:moveTo>
                    <a:lnTo>
                      <a:pt x="10454" y="0"/>
                    </a:lnTo>
                    <a:lnTo>
                      <a:pt x="47329" y="25622"/>
                    </a:lnTo>
                    <a:lnTo>
                      <a:pt x="45048" y="33147"/>
                    </a:lnTo>
                    <a:cubicBezTo>
                      <a:pt x="45048" y="33147"/>
                      <a:pt x="17487" y="21527"/>
                      <a:pt x="16537" y="2076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8" name="Google Shape;1364;p27">
                <a:extLst>
                  <a:ext uri="{FF2B5EF4-FFF2-40B4-BE49-F238E27FC236}">
                    <a16:creationId xmlns:a16="http://schemas.microsoft.com/office/drawing/2014/main" xmlns="" id="{C3EAED20-C3D2-474F-9722-96680E799944}"/>
                  </a:ext>
                </a:extLst>
              </p:cNvPr>
              <p:cNvSpPr/>
              <p:nvPr/>
            </p:nvSpPr>
            <p:spPr>
              <a:xfrm>
                <a:off x="5966368" y="3484530"/>
                <a:ext cx="58543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8543" h="38957" extrusionOk="0">
                    <a:moveTo>
                      <a:pt x="0" y="11144"/>
                    </a:moveTo>
                    <a:lnTo>
                      <a:pt x="49040" y="38957"/>
                    </a:lnTo>
                    <a:lnTo>
                      <a:pt x="58543" y="31623"/>
                    </a:lnTo>
                    <a:cubicBezTo>
                      <a:pt x="58543" y="31623"/>
                      <a:pt x="52366" y="24575"/>
                      <a:pt x="51986" y="23908"/>
                    </a:cubicBezTo>
                    <a:cubicBezTo>
                      <a:pt x="47566" y="18898"/>
                      <a:pt x="42406" y="14592"/>
                      <a:pt x="36685" y="11144"/>
                    </a:cubicBezTo>
                    <a:cubicBezTo>
                      <a:pt x="33073" y="10477"/>
                      <a:pt x="9789" y="0"/>
                      <a:pt x="9789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9" name="Google Shape;1365;p27">
                <a:extLst>
                  <a:ext uri="{FF2B5EF4-FFF2-40B4-BE49-F238E27FC236}">
                    <a16:creationId xmlns:a16="http://schemas.microsoft.com/office/drawing/2014/main" xmlns="" id="{71CDC35C-AFA2-4E76-B620-98EB7C85FA4E}"/>
                  </a:ext>
                </a:extLst>
              </p:cNvPr>
              <p:cNvSpPr/>
              <p:nvPr/>
            </p:nvSpPr>
            <p:spPr>
              <a:xfrm>
                <a:off x="6020539" y="3453098"/>
                <a:ext cx="27370" cy="24574"/>
              </a:xfrm>
              <a:custGeom>
                <a:avLst/>
                <a:gdLst/>
                <a:ahLst/>
                <a:cxnLst/>
                <a:rect l="l" t="t" r="r" b="b"/>
                <a:pathLst>
                  <a:path w="27370" h="24574" extrusionOk="0">
                    <a:moveTo>
                      <a:pt x="27371" y="24575"/>
                    </a:moveTo>
                    <a:lnTo>
                      <a:pt x="27371" y="7334"/>
                    </a:lnTo>
                    <a:lnTo>
                      <a:pt x="4847" y="0"/>
                    </a:lnTo>
                    <a:lnTo>
                      <a:pt x="0" y="13525"/>
                    </a:lnTo>
                    <a:lnTo>
                      <a:pt x="1236" y="19621"/>
                    </a:lnTo>
                    <a:lnTo>
                      <a:pt x="27371" y="2457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0" name="Google Shape;1366;p27">
                <a:extLst>
                  <a:ext uri="{FF2B5EF4-FFF2-40B4-BE49-F238E27FC236}">
                    <a16:creationId xmlns:a16="http://schemas.microsoft.com/office/drawing/2014/main" xmlns="" id="{200DC212-63E1-4E0E-9D0D-94DE18C2C7FA}"/>
                  </a:ext>
                </a:extLst>
              </p:cNvPr>
              <p:cNvSpPr/>
              <p:nvPr/>
            </p:nvSpPr>
            <p:spPr>
              <a:xfrm>
                <a:off x="5898416" y="3448050"/>
                <a:ext cx="26040" cy="19430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430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0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1" name="Google Shape;1367;p27">
                <a:extLst>
                  <a:ext uri="{FF2B5EF4-FFF2-40B4-BE49-F238E27FC236}">
                    <a16:creationId xmlns:a16="http://schemas.microsoft.com/office/drawing/2014/main" xmlns="" id="{D252DC45-E7D8-404D-AA90-239BC8A8D008}"/>
                  </a:ext>
                </a:extLst>
              </p:cNvPr>
              <p:cNvSpPr/>
              <p:nvPr/>
            </p:nvSpPr>
            <p:spPr>
              <a:xfrm>
                <a:off x="5899366" y="3505676"/>
                <a:ext cx="30317" cy="30194"/>
              </a:xfrm>
              <a:custGeom>
                <a:avLst/>
                <a:gdLst/>
                <a:ahLst/>
                <a:cxnLst/>
                <a:rect l="l" t="t" r="r" b="b"/>
                <a:pathLst>
                  <a:path w="30317" h="30194" extrusionOk="0">
                    <a:moveTo>
                      <a:pt x="0" y="17812"/>
                    </a:moveTo>
                    <a:lnTo>
                      <a:pt x="0" y="0"/>
                    </a:lnTo>
                    <a:lnTo>
                      <a:pt x="30317" y="0"/>
                    </a:lnTo>
                    <a:lnTo>
                      <a:pt x="22999" y="15907"/>
                    </a:lnTo>
                    <a:lnTo>
                      <a:pt x="9979" y="30194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2" name="Google Shape;1368;p27">
                <a:extLst>
                  <a:ext uri="{FF2B5EF4-FFF2-40B4-BE49-F238E27FC236}">
                    <a16:creationId xmlns:a16="http://schemas.microsoft.com/office/drawing/2014/main" xmlns="" id="{DD44331F-CAE8-4A87-A4D3-CE75E483A5D6}"/>
                  </a:ext>
                </a:extLst>
              </p:cNvPr>
              <p:cNvSpPr/>
              <p:nvPr/>
            </p:nvSpPr>
            <p:spPr>
              <a:xfrm>
                <a:off x="5898416" y="3431095"/>
                <a:ext cx="294657" cy="185070"/>
              </a:xfrm>
              <a:custGeom>
                <a:avLst/>
                <a:gdLst/>
                <a:ahLst/>
                <a:cxnLst/>
                <a:rect l="l" t="t" r="r" b="b"/>
                <a:pathLst>
                  <a:path w="294657" h="185070" extrusionOk="0">
                    <a:moveTo>
                      <a:pt x="149495" y="29337"/>
                    </a:moveTo>
                    <a:cubicBezTo>
                      <a:pt x="145608" y="29327"/>
                      <a:pt x="141730" y="29642"/>
                      <a:pt x="137900" y="30289"/>
                    </a:cubicBezTo>
                    <a:cubicBezTo>
                      <a:pt x="132673" y="31051"/>
                      <a:pt x="126875" y="32099"/>
                      <a:pt x="120413" y="33433"/>
                    </a:cubicBezTo>
                    <a:cubicBezTo>
                      <a:pt x="113950" y="34766"/>
                      <a:pt x="107203" y="36576"/>
                      <a:pt x="100265" y="38576"/>
                    </a:cubicBezTo>
                    <a:cubicBezTo>
                      <a:pt x="93508" y="40653"/>
                      <a:pt x="86903" y="43196"/>
                      <a:pt x="80497" y="46196"/>
                    </a:cubicBezTo>
                    <a:lnTo>
                      <a:pt x="131247" y="75629"/>
                    </a:lnTo>
                    <a:lnTo>
                      <a:pt x="140751" y="72390"/>
                    </a:lnTo>
                    <a:cubicBezTo>
                      <a:pt x="153676" y="68104"/>
                      <a:pt x="165841" y="64389"/>
                      <a:pt x="177341" y="61436"/>
                    </a:cubicBezTo>
                    <a:cubicBezTo>
                      <a:pt x="188089" y="58522"/>
                      <a:pt x="199104" y="56664"/>
                      <a:pt x="210224" y="55912"/>
                    </a:cubicBezTo>
                    <a:cubicBezTo>
                      <a:pt x="220345" y="55302"/>
                      <a:pt x="230505" y="56007"/>
                      <a:pt x="240446" y="58007"/>
                    </a:cubicBezTo>
                    <a:cubicBezTo>
                      <a:pt x="250463" y="60227"/>
                      <a:pt x="260062" y="64056"/>
                      <a:pt x="268862" y="69342"/>
                    </a:cubicBezTo>
                    <a:cubicBezTo>
                      <a:pt x="277663" y="73705"/>
                      <a:pt x="285190" y="80267"/>
                      <a:pt x="290721" y="88392"/>
                    </a:cubicBezTo>
                    <a:cubicBezTo>
                      <a:pt x="294399" y="94336"/>
                      <a:pt x="295558" y="101498"/>
                      <a:pt x="293952" y="108299"/>
                    </a:cubicBezTo>
                    <a:cubicBezTo>
                      <a:pt x="291757" y="115757"/>
                      <a:pt x="287661" y="122520"/>
                      <a:pt x="282072" y="127921"/>
                    </a:cubicBezTo>
                    <a:cubicBezTo>
                      <a:pt x="275239" y="134969"/>
                      <a:pt x="267617" y="141199"/>
                      <a:pt x="259358" y="146495"/>
                    </a:cubicBezTo>
                    <a:lnTo>
                      <a:pt x="291671" y="165545"/>
                    </a:lnTo>
                    <a:lnTo>
                      <a:pt x="273994" y="175736"/>
                    </a:lnTo>
                    <a:lnTo>
                      <a:pt x="241396" y="156686"/>
                    </a:lnTo>
                    <a:cubicBezTo>
                      <a:pt x="225867" y="164354"/>
                      <a:pt x="209635" y="170517"/>
                      <a:pt x="192927" y="175070"/>
                    </a:cubicBezTo>
                    <a:cubicBezTo>
                      <a:pt x="175440" y="179908"/>
                      <a:pt x="157573" y="183252"/>
                      <a:pt x="139516" y="185071"/>
                    </a:cubicBezTo>
                    <a:lnTo>
                      <a:pt x="122409" y="154496"/>
                    </a:lnTo>
                    <a:cubicBezTo>
                      <a:pt x="127180" y="154372"/>
                      <a:pt x="131941" y="153991"/>
                      <a:pt x="136664" y="153353"/>
                    </a:cubicBezTo>
                    <a:cubicBezTo>
                      <a:pt x="143032" y="152590"/>
                      <a:pt x="150160" y="151447"/>
                      <a:pt x="157953" y="149733"/>
                    </a:cubicBezTo>
                    <a:cubicBezTo>
                      <a:pt x="165746" y="148019"/>
                      <a:pt x="174109" y="145923"/>
                      <a:pt x="182853" y="143351"/>
                    </a:cubicBezTo>
                    <a:cubicBezTo>
                      <a:pt x="191340" y="140770"/>
                      <a:pt x="199627" y="137589"/>
                      <a:pt x="207658" y="133826"/>
                    </a:cubicBezTo>
                    <a:lnTo>
                      <a:pt x="157098" y="104585"/>
                    </a:lnTo>
                    <a:lnTo>
                      <a:pt x="150540" y="106871"/>
                    </a:lnTo>
                    <a:lnTo>
                      <a:pt x="143602" y="108966"/>
                    </a:lnTo>
                    <a:cubicBezTo>
                      <a:pt x="130867" y="113157"/>
                      <a:pt x="119177" y="116491"/>
                      <a:pt x="108628" y="118491"/>
                    </a:cubicBezTo>
                    <a:cubicBezTo>
                      <a:pt x="98830" y="120767"/>
                      <a:pt x="88841" y="122111"/>
                      <a:pt x="78786" y="122491"/>
                    </a:cubicBezTo>
                    <a:cubicBezTo>
                      <a:pt x="69976" y="122758"/>
                      <a:pt x="61166" y="121929"/>
                      <a:pt x="52556" y="120015"/>
                    </a:cubicBezTo>
                    <a:cubicBezTo>
                      <a:pt x="44002" y="118034"/>
                      <a:pt x="35772" y="114824"/>
                      <a:pt x="28131" y="110490"/>
                    </a:cubicBezTo>
                    <a:cubicBezTo>
                      <a:pt x="19796" y="106137"/>
                      <a:pt x="12573" y="99908"/>
                      <a:pt x="7033" y="92297"/>
                    </a:cubicBezTo>
                    <a:cubicBezTo>
                      <a:pt x="2889" y="86630"/>
                      <a:pt x="865" y="79686"/>
                      <a:pt x="1331" y="72676"/>
                    </a:cubicBezTo>
                    <a:cubicBezTo>
                      <a:pt x="2072" y="65380"/>
                      <a:pt x="4989" y="58474"/>
                      <a:pt x="9694" y="52864"/>
                    </a:cubicBezTo>
                    <a:cubicBezTo>
                      <a:pt x="15482" y="45453"/>
                      <a:pt x="22410" y="39024"/>
                      <a:pt x="30222" y="33814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234" y="23908"/>
                    </a:lnTo>
                    <a:cubicBezTo>
                      <a:pt x="61157" y="17021"/>
                      <a:pt x="75783" y="11649"/>
                      <a:pt x="90856" y="7906"/>
                    </a:cubicBezTo>
                    <a:cubicBezTo>
                      <a:pt x="105188" y="4239"/>
                      <a:pt x="119767" y="1591"/>
                      <a:pt x="134479" y="0"/>
                    </a:cubicBezTo>
                    <a:close/>
                    <a:moveTo>
                      <a:pt x="63105" y="82772"/>
                    </a:moveTo>
                    <a:cubicBezTo>
                      <a:pt x="69786" y="86611"/>
                      <a:pt x="77494" y="88278"/>
                      <a:pt x="85154" y="87535"/>
                    </a:cubicBezTo>
                    <a:cubicBezTo>
                      <a:pt x="95437" y="86325"/>
                      <a:pt x="105568" y="84020"/>
                      <a:pt x="115376" y="80677"/>
                    </a:cubicBezTo>
                    <a:lnTo>
                      <a:pt x="67857" y="53150"/>
                    </a:lnTo>
                    <a:cubicBezTo>
                      <a:pt x="50275" y="64579"/>
                      <a:pt x="48849" y="74104"/>
                      <a:pt x="63105" y="82772"/>
                    </a:cubicBezTo>
                    <a:close/>
                    <a:moveTo>
                      <a:pt x="229992" y="96679"/>
                    </a:moveTo>
                    <a:cubicBezTo>
                      <a:pt x="222721" y="92678"/>
                      <a:pt x="214339" y="91173"/>
                      <a:pt x="206137" y="92393"/>
                    </a:cubicBezTo>
                    <a:cubicBezTo>
                      <a:pt x="194894" y="93897"/>
                      <a:pt x="183803" y="96355"/>
                      <a:pt x="172969" y="99727"/>
                    </a:cubicBezTo>
                    <a:lnTo>
                      <a:pt x="220488" y="127063"/>
                    </a:lnTo>
                    <a:cubicBezTo>
                      <a:pt x="240351" y="114776"/>
                      <a:pt x="243677" y="104585"/>
                      <a:pt x="229992" y="96679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7" name="Google Shape;1369;p27">
              <a:extLst>
                <a:ext uri="{FF2B5EF4-FFF2-40B4-BE49-F238E27FC236}">
                  <a16:creationId xmlns:a16="http://schemas.microsoft.com/office/drawing/2014/main" xmlns="" id="{D0F92233-71EE-4CBB-9638-EB7234463D41}"/>
                </a:ext>
              </a:extLst>
            </p:cNvPr>
            <p:cNvGrpSpPr/>
            <p:nvPr/>
          </p:nvGrpSpPr>
          <p:grpSpPr>
            <a:xfrm>
              <a:off x="3829623" y="2378741"/>
              <a:ext cx="883852" cy="621029"/>
              <a:chOff x="5639248" y="3120866"/>
              <a:chExt cx="883852" cy="621029"/>
            </a:xfrm>
          </p:grpSpPr>
          <p:sp>
            <p:nvSpPr>
              <p:cNvPr id="411" name="Google Shape;1370;p27">
                <a:extLst>
                  <a:ext uri="{FF2B5EF4-FFF2-40B4-BE49-F238E27FC236}">
                    <a16:creationId xmlns:a16="http://schemas.microsoft.com/office/drawing/2014/main" xmlns="" id="{271005C5-113C-437B-A34D-BE194CE93F96}"/>
                  </a:ext>
                </a:extLst>
              </p:cNvPr>
              <p:cNvSpPr/>
              <p:nvPr/>
            </p:nvSpPr>
            <p:spPr>
              <a:xfrm>
                <a:off x="5639248" y="3230403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2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2" name="Google Shape;1371;p27">
                <a:extLst>
                  <a:ext uri="{FF2B5EF4-FFF2-40B4-BE49-F238E27FC236}">
                    <a16:creationId xmlns:a16="http://schemas.microsoft.com/office/drawing/2014/main" xmlns="" id="{C1835F18-CFC4-43CE-9C9D-E4AE56C41909}"/>
                  </a:ext>
                </a:extLst>
              </p:cNvPr>
              <p:cNvSpPr/>
              <p:nvPr/>
            </p:nvSpPr>
            <p:spPr>
              <a:xfrm>
                <a:off x="5639343" y="3373564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7915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3" name="Google Shape;1372;p27">
                <a:extLst>
                  <a:ext uri="{FF2B5EF4-FFF2-40B4-BE49-F238E27FC236}">
                    <a16:creationId xmlns:a16="http://schemas.microsoft.com/office/drawing/2014/main" xmlns="" id="{86EE9EA4-09DF-4594-A3B0-13529D54895B}"/>
                  </a:ext>
                </a:extLst>
              </p:cNvPr>
              <p:cNvSpPr/>
              <p:nvPr/>
            </p:nvSpPr>
            <p:spPr>
              <a:xfrm>
                <a:off x="6456573" y="3376612"/>
                <a:ext cx="66526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067" extrusionOk="0">
                    <a:moveTo>
                      <a:pt x="66527" y="0"/>
                    </a:moveTo>
                    <a:lnTo>
                      <a:pt x="66527" y="109538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4" name="Google Shape;1373;p27">
                <a:extLst>
                  <a:ext uri="{FF2B5EF4-FFF2-40B4-BE49-F238E27FC236}">
                    <a16:creationId xmlns:a16="http://schemas.microsoft.com/office/drawing/2014/main" xmlns="" id="{39DDD353-1417-4C38-AAFA-3BC04F1952F0}"/>
                  </a:ext>
                </a:extLst>
              </p:cNvPr>
              <p:cNvSpPr/>
              <p:nvPr/>
            </p:nvSpPr>
            <p:spPr>
              <a:xfrm>
                <a:off x="5639248" y="3120866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2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5" name="Google Shape;1374;p27">
                <a:extLst>
                  <a:ext uri="{FF2B5EF4-FFF2-40B4-BE49-F238E27FC236}">
                    <a16:creationId xmlns:a16="http://schemas.microsoft.com/office/drawing/2014/main" xmlns="" id="{9277D82B-E113-4F73-A4D6-F794C32C5280}"/>
                  </a:ext>
                </a:extLst>
              </p:cNvPr>
              <p:cNvSpPr/>
              <p:nvPr/>
            </p:nvSpPr>
            <p:spPr>
              <a:xfrm>
                <a:off x="5764868" y="3190470"/>
                <a:ext cx="632686" cy="366117"/>
              </a:xfrm>
              <a:custGeom>
                <a:avLst/>
                <a:gdLst/>
                <a:ahLst/>
                <a:cxnLst/>
                <a:rect l="l" t="t" r="r" b="b"/>
                <a:pathLst>
                  <a:path w="632686" h="366117" extrusionOk="0">
                    <a:moveTo>
                      <a:pt x="632117" y="194048"/>
                    </a:moveTo>
                    <a:cubicBezTo>
                      <a:pt x="627555" y="237101"/>
                      <a:pt x="596952" y="279773"/>
                      <a:pt x="540025" y="312539"/>
                    </a:cubicBezTo>
                    <a:cubicBezTo>
                      <a:pt x="416475" y="383976"/>
                      <a:pt x="216136" y="383976"/>
                      <a:pt x="92586" y="312539"/>
                    </a:cubicBezTo>
                    <a:cubicBezTo>
                      <a:pt x="35564" y="279487"/>
                      <a:pt x="4961" y="237101"/>
                      <a:pt x="590" y="194048"/>
                    </a:cubicBezTo>
                    <a:cubicBezTo>
                      <a:pt x="-4732" y="143661"/>
                      <a:pt x="25965" y="92131"/>
                      <a:pt x="92586" y="53650"/>
                    </a:cubicBezTo>
                    <a:cubicBezTo>
                      <a:pt x="216136" y="-17883"/>
                      <a:pt x="416475" y="-17883"/>
                      <a:pt x="540025" y="53650"/>
                    </a:cubicBezTo>
                    <a:cubicBezTo>
                      <a:pt x="606646" y="92131"/>
                      <a:pt x="637344" y="143280"/>
                      <a:pt x="632117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6" name="Google Shape;1375;p27">
                <a:extLst>
                  <a:ext uri="{FF2B5EF4-FFF2-40B4-BE49-F238E27FC236}">
                    <a16:creationId xmlns:a16="http://schemas.microsoft.com/office/drawing/2014/main" xmlns="" id="{AC7D6D50-C61E-467C-984B-FA14FA9B2358}"/>
                  </a:ext>
                </a:extLst>
              </p:cNvPr>
              <p:cNvSpPr/>
              <p:nvPr/>
            </p:nvSpPr>
            <p:spPr>
              <a:xfrm>
                <a:off x="5765458" y="3212377"/>
                <a:ext cx="631526" cy="344209"/>
              </a:xfrm>
              <a:custGeom>
                <a:avLst/>
                <a:gdLst/>
                <a:ahLst/>
                <a:cxnLst/>
                <a:rect l="l" t="t" r="r" b="b"/>
                <a:pathLst>
                  <a:path w="631526" h="344209" extrusionOk="0">
                    <a:moveTo>
                      <a:pt x="631527" y="172141"/>
                    </a:moveTo>
                    <a:cubicBezTo>
                      <a:pt x="626965" y="215194"/>
                      <a:pt x="596363" y="257866"/>
                      <a:pt x="539435" y="290631"/>
                    </a:cubicBezTo>
                    <a:cubicBezTo>
                      <a:pt x="415886" y="362069"/>
                      <a:pt x="215546" y="362069"/>
                      <a:pt x="91997" y="290631"/>
                    </a:cubicBezTo>
                    <a:cubicBezTo>
                      <a:pt x="34974" y="257580"/>
                      <a:pt x="4372" y="215194"/>
                      <a:pt x="0" y="172141"/>
                    </a:cubicBezTo>
                    <a:cubicBezTo>
                      <a:pt x="4372" y="129088"/>
                      <a:pt x="35069" y="86416"/>
                      <a:pt x="91997" y="53650"/>
                    </a:cubicBezTo>
                    <a:cubicBezTo>
                      <a:pt x="215546" y="-17883"/>
                      <a:pt x="415886" y="-17883"/>
                      <a:pt x="539435" y="53650"/>
                    </a:cubicBezTo>
                    <a:cubicBezTo>
                      <a:pt x="596363" y="86701"/>
                      <a:pt x="626965" y="129088"/>
                      <a:pt x="631527" y="172141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7" name="Google Shape;1376;p27">
                <a:extLst>
                  <a:ext uri="{FF2B5EF4-FFF2-40B4-BE49-F238E27FC236}">
                    <a16:creationId xmlns:a16="http://schemas.microsoft.com/office/drawing/2014/main" xmlns="" id="{F6031A8A-717A-4FF0-9CEF-E98F8EEE9DFE}"/>
                  </a:ext>
                </a:extLst>
              </p:cNvPr>
              <p:cNvSpPr/>
              <p:nvPr/>
            </p:nvSpPr>
            <p:spPr>
              <a:xfrm>
                <a:off x="5927022" y="3295364"/>
                <a:ext cx="294875" cy="184213"/>
              </a:xfrm>
              <a:custGeom>
                <a:avLst/>
                <a:gdLst/>
                <a:ahLst/>
                <a:cxnLst/>
                <a:rect l="l" t="t" r="r" b="b"/>
                <a:pathLst>
                  <a:path w="294875" h="184213" extrusionOk="0">
                    <a:moveTo>
                      <a:pt x="149495" y="28861"/>
                    </a:moveTo>
                    <a:cubicBezTo>
                      <a:pt x="145608" y="28851"/>
                      <a:pt x="141730" y="29166"/>
                      <a:pt x="137900" y="29813"/>
                    </a:cubicBezTo>
                    <a:cubicBezTo>
                      <a:pt x="132673" y="30575"/>
                      <a:pt x="126876" y="31623"/>
                      <a:pt x="120413" y="32956"/>
                    </a:cubicBezTo>
                    <a:cubicBezTo>
                      <a:pt x="113950" y="34290"/>
                      <a:pt x="107298" y="36004"/>
                      <a:pt x="100265" y="38100"/>
                    </a:cubicBezTo>
                    <a:cubicBezTo>
                      <a:pt x="93498" y="40148"/>
                      <a:pt x="86893" y="42701"/>
                      <a:pt x="80497" y="45720"/>
                    </a:cubicBezTo>
                    <a:lnTo>
                      <a:pt x="131247" y="75057"/>
                    </a:lnTo>
                    <a:lnTo>
                      <a:pt x="140751" y="71914"/>
                    </a:lnTo>
                    <a:cubicBezTo>
                      <a:pt x="153676" y="67532"/>
                      <a:pt x="165841" y="63913"/>
                      <a:pt x="177341" y="60865"/>
                    </a:cubicBezTo>
                    <a:cubicBezTo>
                      <a:pt x="188108" y="58026"/>
                      <a:pt x="199114" y="56207"/>
                      <a:pt x="210224" y="55435"/>
                    </a:cubicBezTo>
                    <a:cubicBezTo>
                      <a:pt x="220374" y="54826"/>
                      <a:pt x="230571" y="55531"/>
                      <a:pt x="240541" y="57531"/>
                    </a:cubicBezTo>
                    <a:cubicBezTo>
                      <a:pt x="250577" y="59760"/>
                      <a:pt x="260195" y="63551"/>
                      <a:pt x="269052" y="68771"/>
                    </a:cubicBezTo>
                    <a:cubicBezTo>
                      <a:pt x="277824" y="73171"/>
                      <a:pt x="285351" y="79724"/>
                      <a:pt x="290911" y="87821"/>
                    </a:cubicBezTo>
                    <a:cubicBezTo>
                      <a:pt x="294627" y="93745"/>
                      <a:pt x="295796" y="100927"/>
                      <a:pt x="294142" y="107728"/>
                    </a:cubicBezTo>
                    <a:cubicBezTo>
                      <a:pt x="291985" y="115205"/>
                      <a:pt x="287889" y="121977"/>
                      <a:pt x="282262" y="127349"/>
                    </a:cubicBezTo>
                    <a:cubicBezTo>
                      <a:pt x="275315" y="134379"/>
                      <a:pt x="267522" y="140522"/>
                      <a:pt x="259073" y="145637"/>
                    </a:cubicBezTo>
                    <a:lnTo>
                      <a:pt x="291386" y="164687"/>
                    </a:lnTo>
                    <a:lnTo>
                      <a:pt x="273709" y="174879"/>
                    </a:lnTo>
                    <a:lnTo>
                      <a:pt x="241111" y="155829"/>
                    </a:lnTo>
                    <a:cubicBezTo>
                      <a:pt x="225572" y="163487"/>
                      <a:pt x="209349" y="169650"/>
                      <a:pt x="192642" y="174212"/>
                    </a:cubicBezTo>
                    <a:cubicBezTo>
                      <a:pt x="175155" y="179051"/>
                      <a:pt x="157288" y="182394"/>
                      <a:pt x="139230" y="184213"/>
                    </a:cubicBezTo>
                    <a:lnTo>
                      <a:pt x="122219" y="153638"/>
                    </a:lnTo>
                    <a:cubicBezTo>
                      <a:pt x="126952" y="153514"/>
                      <a:pt x="131684" y="153133"/>
                      <a:pt x="136379" y="152495"/>
                    </a:cubicBezTo>
                    <a:cubicBezTo>
                      <a:pt x="142842" y="151733"/>
                      <a:pt x="149875" y="150590"/>
                      <a:pt x="157763" y="148876"/>
                    </a:cubicBezTo>
                    <a:cubicBezTo>
                      <a:pt x="165651" y="147161"/>
                      <a:pt x="173824" y="145066"/>
                      <a:pt x="182568" y="142494"/>
                    </a:cubicBezTo>
                    <a:cubicBezTo>
                      <a:pt x="191074" y="139970"/>
                      <a:pt x="199361" y="136779"/>
                      <a:pt x="207373" y="132969"/>
                    </a:cubicBezTo>
                    <a:lnTo>
                      <a:pt x="156812" y="105061"/>
                    </a:lnTo>
                    <a:lnTo>
                      <a:pt x="150255" y="107347"/>
                    </a:lnTo>
                    <a:lnTo>
                      <a:pt x="143317" y="109442"/>
                    </a:lnTo>
                    <a:cubicBezTo>
                      <a:pt x="130582" y="113633"/>
                      <a:pt x="118987" y="116872"/>
                      <a:pt x="108343" y="118967"/>
                    </a:cubicBezTo>
                    <a:cubicBezTo>
                      <a:pt x="98573" y="121244"/>
                      <a:pt x="88613" y="122577"/>
                      <a:pt x="78596" y="122968"/>
                    </a:cubicBezTo>
                    <a:cubicBezTo>
                      <a:pt x="69758" y="123311"/>
                      <a:pt x="60910" y="122511"/>
                      <a:pt x="52271" y="120587"/>
                    </a:cubicBezTo>
                    <a:cubicBezTo>
                      <a:pt x="43736" y="118615"/>
                      <a:pt x="35544" y="115405"/>
                      <a:pt x="27941" y="111062"/>
                    </a:cubicBezTo>
                    <a:cubicBezTo>
                      <a:pt x="19578" y="106709"/>
                      <a:pt x="12326" y="100479"/>
                      <a:pt x="6748" y="92869"/>
                    </a:cubicBezTo>
                    <a:cubicBezTo>
                      <a:pt x="2690" y="87163"/>
                      <a:pt x="675" y="80248"/>
                      <a:pt x="1045" y="73247"/>
                    </a:cubicBezTo>
                    <a:cubicBezTo>
                      <a:pt x="1768" y="65951"/>
                      <a:pt x="4685" y="59036"/>
                      <a:pt x="9409" y="53435"/>
                    </a:cubicBezTo>
                    <a:cubicBezTo>
                      <a:pt x="15216" y="46053"/>
                      <a:pt x="22144" y="39624"/>
                      <a:pt x="29937" y="34385"/>
                    </a:cubicBezTo>
                    <a:lnTo>
                      <a:pt x="0" y="17050"/>
                    </a:lnTo>
                    <a:lnTo>
                      <a:pt x="17582" y="6858"/>
                    </a:lnTo>
                    <a:lnTo>
                      <a:pt x="47329" y="24003"/>
                    </a:lnTo>
                    <a:cubicBezTo>
                      <a:pt x="61214" y="17069"/>
                      <a:pt x="75802" y="11668"/>
                      <a:pt x="90856" y="7906"/>
                    </a:cubicBezTo>
                    <a:cubicBezTo>
                      <a:pt x="105207" y="4324"/>
                      <a:pt x="119786" y="1686"/>
                      <a:pt x="134479" y="0"/>
                    </a:cubicBezTo>
                    <a:close/>
                    <a:moveTo>
                      <a:pt x="63105" y="82201"/>
                    </a:moveTo>
                    <a:cubicBezTo>
                      <a:pt x="69758" y="86116"/>
                      <a:pt x="77484" y="87782"/>
                      <a:pt x="85154" y="86963"/>
                    </a:cubicBezTo>
                    <a:cubicBezTo>
                      <a:pt x="95475" y="85792"/>
                      <a:pt x="105635" y="83525"/>
                      <a:pt x="115471" y="80200"/>
                    </a:cubicBezTo>
                    <a:lnTo>
                      <a:pt x="67952" y="52673"/>
                    </a:lnTo>
                    <a:cubicBezTo>
                      <a:pt x="50180" y="64484"/>
                      <a:pt x="48849" y="74390"/>
                      <a:pt x="63105" y="82582"/>
                    </a:cubicBezTo>
                    <a:close/>
                    <a:moveTo>
                      <a:pt x="229992" y="96203"/>
                    </a:moveTo>
                    <a:cubicBezTo>
                      <a:pt x="222750" y="92221"/>
                      <a:pt x="214405" y="90716"/>
                      <a:pt x="206232" y="91916"/>
                    </a:cubicBezTo>
                    <a:cubicBezTo>
                      <a:pt x="194951" y="93374"/>
                      <a:pt x="183822" y="95831"/>
                      <a:pt x="172969" y="99250"/>
                    </a:cubicBezTo>
                    <a:lnTo>
                      <a:pt x="220488" y="126587"/>
                    </a:lnTo>
                    <a:cubicBezTo>
                      <a:pt x="240512" y="114462"/>
                      <a:pt x="243677" y="104461"/>
                      <a:pt x="229992" y="96583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8" name="Google Shape;1377;p27">
                <a:extLst>
                  <a:ext uri="{FF2B5EF4-FFF2-40B4-BE49-F238E27FC236}">
                    <a16:creationId xmlns:a16="http://schemas.microsoft.com/office/drawing/2014/main" xmlns="" id="{BB887D5C-25AF-4C14-8B91-F9347917E3B6}"/>
                  </a:ext>
                </a:extLst>
              </p:cNvPr>
              <p:cNvSpPr/>
              <p:nvPr/>
            </p:nvSpPr>
            <p:spPr>
              <a:xfrm>
                <a:off x="6049241" y="3432333"/>
                <a:ext cx="19007" cy="25526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6" extrusionOk="0">
                    <a:moveTo>
                      <a:pt x="0" y="17240"/>
                    </a:moveTo>
                    <a:cubicBezTo>
                      <a:pt x="0" y="15907"/>
                      <a:pt x="0" y="0"/>
                      <a:pt x="0" y="0"/>
                    </a:cubicBezTo>
                    <a:lnTo>
                      <a:pt x="19008" y="12573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9" name="Google Shape;1378;p27">
                <a:extLst>
                  <a:ext uri="{FF2B5EF4-FFF2-40B4-BE49-F238E27FC236}">
                    <a16:creationId xmlns:a16="http://schemas.microsoft.com/office/drawing/2014/main" xmlns="" id="{603A99DA-785A-4DF3-BC87-50B2E14199AD}"/>
                  </a:ext>
                </a:extLst>
              </p:cNvPr>
              <p:cNvSpPr/>
              <p:nvPr/>
            </p:nvSpPr>
            <p:spPr>
              <a:xfrm>
                <a:off x="6176402" y="3443287"/>
                <a:ext cx="42006" cy="19621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621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143"/>
                    </a:lnTo>
                    <a:lnTo>
                      <a:pt x="24140" y="19621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0" name="Google Shape;1379;p27">
                <a:extLst>
                  <a:ext uri="{FF2B5EF4-FFF2-40B4-BE49-F238E27FC236}">
                    <a16:creationId xmlns:a16="http://schemas.microsoft.com/office/drawing/2014/main" xmlns="" id="{6AA722E3-F9F2-4F0F-A731-F60A6D7CF4EA}"/>
                  </a:ext>
                </a:extLst>
              </p:cNvPr>
              <p:cNvSpPr/>
              <p:nvPr/>
            </p:nvSpPr>
            <p:spPr>
              <a:xfrm>
                <a:off x="6190467" y="3380041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5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1" name="Google Shape;1380;p27">
                <a:extLst>
                  <a:ext uri="{FF2B5EF4-FFF2-40B4-BE49-F238E27FC236}">
                    <a16:creationId xmlns:a16="http://schemas.microsoft.com/office/drawing/2014/main" xmlns="" id="{3B38BA64-276F-4AD8-B633-4F2B99E91831}"/>
                  </a:ext>
                </a:extLst>
              </p:cNvPr>
              <p:cNvSpPr/>
              <p:nvPr/>
            </p:nvSpPr>
            <p:spPr>
              <a:xfrm>
                <a:off x="6091248" y="3386423"/>
                <a:ext cx="47328" cy="33051"/>
              </a:xfrm>
              <a:custGeom>
                <a:avLst/>
                <a:gdLst/>
                <a:ahLst/>
                <a:cxnLst/>
                <a:rect l="l" t="t" r="r" b="b"/>
                <a:pathLst>
                  <a:path w="47328" h="33051" extrusionOk="0">
                    <a:moveTo>
                      <a:pt x="0" y="10001"/>
                    </a:moveTo>
                    <a:lnTo>
                      <a:pt x="10454" y="0"/>
                    </a:lnTo>
                    <a:lnTo>
                      <a:pt x="47329" y="25527"/>
                    </a:lnTo>
                    <a:lnTo>
                      <a:pt x="45048" y="33052"/>
                    </a:lnTo>
                    <a:cubicBezTo>
                      <a:pt x="45048" y="33052"/>
                      <a:pt x="17487" y="21431"/>
                      <a:pt x="16537" y="20765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2" name="Google Shape;1381;p27">
                <a:extLst>
                  <a:ext uri="{FF2B5EF4-FFF2-40B4-BE49-F238E27FC236}">
                    <a16:creationId xmlns:a16="http://schemas.microsoft.com/office/drawing/2014/main" xmlns="" id="{B24AA99A-3B09-410C-812D-EE5EBDAC874B}"/>
                  </a:ext>
                </a:extLst>
              </p:cNvPr>
              <p:cNvSpPr/>
              <p:nvPr/>
            </p:nvSpPr>
            <p:spPr>
              <a:xfrm>
                <a:off x="5995069" y="3331273"/>
                <a:ext cx="58923" cy="38862"/>
              </a:xfrm>
              <a:custGeom>
                <a:avLst/>
                <a:gdLst/>
                <a:ahLst/>
                <a:cxnLst/>
                <a:rect l="l" t="t" r="r" b="b"/>
                <a:pathLst>
                  <a:path w="58923" h="38862" extrusionOk="0">
                    <a:moveTo>
                      <a:pt x="0" y="11049"/>
                    </a:moveTo>
                    <a:lnTo>
                      <a:pt x="48944" y="38862"/>
                    </a:lnTo>
                    <a:lnTo>
                      <a:pt x="58923" y="31623"/>
                    </a:lnTo>
                    <a:cubicBezTo>
                      <a:pt x="58923" y="31623"/>
                      <a:pt x="52841" y="24575"/>
                      <a:pt x="52366" y="23908"/>
                    </a:cubicBezTo>
                    <a:cubicBezTo>
                      <a:pt x="47966" y="18840"/>
                      <a:pt x="42805" y="14507"/>
                      <a:pt x="37065" y="11049"/>
                    </a:cubicBezTo>
                    <a:cubicBezTo>
                      <a:pt x="33453" y="10382"/>
                      <a:pt x="10169" y="0"/>
                      <a:pt x="10169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3" name="Google Shape;1382;p27">
                <a:extLst>
                  <a:ext uri="{FF2B5EF4-FFF2-40B4-BE49-F238E27FC236}">
                    <a16:creationId xmlns:a16="http://schemas.microsoft.com/office/drawing/2014/main" xmlns="" id="{0357E98B-5F8D-4739-B638-1C41E6A94CB9}"/>
                  </a:ext>
                </a:extLst>
              </p:cNvPr>
              <p:cNvSpPr/>
              <p:nvPr/>
            </p:nvSpPr>
            <p:spPr>
              <a:xfrm>
                <a:off x="6049241" y="3300126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752" y="0"/>
                    </a:lnTo>
                    <a:lnTo>
                      <a:pt x="0" y="13430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4" name="Google Shape;1383;p27">
                <a:extLst>
                  <a:ext uri="{FF2B5EF4-FFF2-40B4-BE49-F238E27FC236}">
                    <a16:creationId xmlns:a16="http://schemas.microsoft.com/office/drawing/2014/main" xmlns="" id="{B399E9FF-BB50-4876-A2A2-CAB9488AFA79}"/>
                  </a:ext>
                </a:extLst>
              </p:cNvPr>
              <p:cNvSpPr/>
              <p:nvPr/>
            </p:nvSpPr>
            <p:spPr>
              <a:xfrm>
                <a:off x="5927022" y="3295078"/>
                <a:ext cx="26135" cy="19430"/>
              </a:xfrm>
              <a:custGeom>
                <a:avLst/>
                <a:gdLst/>
                <a:ahLst/>
                <a:cxnLst/>
                <a:rect l="l" t="t" r="r" b="b"/>
                <a:pathLst>
                  <a:path w="26135" h="19430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135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5" name="Google Shape;1384;p27">
                <a:extLst>
                  <a:ext uri="{FF2B5EF4-FFF2-40B4-BE49-F238E27FC236}">
                    <a16:creationId xmlns:a16="http://schemas.microsoft.com/office/drawing/2014/main" xmlns="" id="{84AC2ED4-C90D-422B-9C9A-1574E3414958}"/>
                  </a:ext>
                </a:extLst>
              </p:cNvPr>
              <p:cNvSpPr/>
              <p:nvPr/>
            </p:nvSpPr>
            <p:spPr>
              <a:xfrm>
                <a:off x="5927973" y="3352800"/>
                <a:ext cx="30221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30221" h="30289" extrusionOk="0">
                    <a:moveTo>
                      <a:pt x="0" y="17717"/>
                    </a:moveTo>
                    <a:lnTo>
                      <a:pt x="0" y="0"/>
                    </a:lnTo>
                    <a:lnTo>
                      <a:pt x="30222" y="0"/>
                    </a:lnTo>
                    <a:lnTo>
                      <a:pt x="22904" y="16002"/>
                    </a:lnTo>
                    <a:lnTo>
                      <a:pt x="9979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6" name="Google Shape;1385;p27">
                <a:extLst>
                  <a:ext uri="{FF2B5EF4-FFF2-40B4-BE49-F238E27FC236}">
                    <a16:creationId xmlns:a16="http://schemas.microsoft.com/office/drawing/2014/main" xmlns="" id="{FC9A8A92-8A75-4817-B5E3-D788F82D1B65}"/>
                  </a:ext>
                </a:extLst>
              </p:cNvPr>
              <p:cNvSpPr/>
              <p:nvPr/>
            </p:nvSpPr>
            <p:spPr>
              <a:xfrm>
                <a:off x="5927022" y="3277266"/>
                <a:ext cx="294877" cy="185546"/>
              </a:xfrm>
              <a:custGeom>
                <a:avLst/>
                <a:gdLst/>
                <a:ahLst/>
                <a:cxnLst/>
                <a:rect l="l" t="t" r="r" b="b"/>
                <a:pathLst>
                  <a:path w="294877" h="185546" extrusionOk="0">
                    <a:moveTo>
                      <a:pt x="149495" y="30194"/>
                    </a:moveTo>
                    <a:cubicBezTo>
                      <a:pt x="145608" y="30185"/>
                      <a:pt x="141730" y="30499"/>
                      <a:pt x="137900" y="31147"/>
                    </a:cubicBezTo>
                    <a:cubicBezTo>
                      <a:pt x="132673" y="31813"/>
                      <a:pt x="126876" y="32861"/>
                      <a:pt x="120413" y="34290"/>
                    </a:cubicBezTo>
                    <a:cubicBezTo>
                      <a:pt x="113950" y="35719"/>
                      <a:pt x="107298" y="37338"/>
                      <a:pt x="100265" y="39433"/>
                    </a:cubicBezTo>
                    <a:cubicBezTo>
                      <a:pt x="93517" y="41491"/>
                      <a:pt x="86912" y="44005"/>
                      <a:pt x="80497" y="46958"/>
                    </a:cubicBezTo>
                    <a:lnTo>
                      <a:pt x="131247" y="76390"/>
                    </a:lnTo>
                    <a:lnTo>
                      <a:pt x="140751" y="73152"/>
                    </a:lnTo>
                    <a:cubicBezTo>
                      <a:pt x="153676" y="68866"/>
                      <a:pt x="165841" y="65246"/>
                      <a:pt x="177341" y="62198"/>
                    </a:cubicBezTo>
                    <a:cubicBezTo>
                      <a:pt x="188108" y="59360"/>
                      <a:pt x="199114" y="57540"/>
                      <a:pt x="210224" y="56769"/>
                    </a:cubicBezTo>
                    <a:cubicBezTo>
                      <a:pt x="220374" y="56178"/>
                      <a:pt x="230552" y="56855"/>
                      <a:pt x="240541" y="58769"/>
                    </a:cubicBezTo>
                    <a:cubicBezTo>
                      <a:pt x="250577" y="61036"/>
                      <a:pt x="260195" y="64856"/>
                      <a:pt x="269052" y="70104"/>
                    </a:cubicBezTo>
                    <a:cubicBezTo>
                      <a:pt x="277824" y="74504"/>
                      <a:pt x="285351" y="81058"/>
                      <a:pt x="290911" y="89154"/>
                    </a:cubicBezTo>
                    <a:cubicBezTo>
                      <a:pt x="294636" y="95040"/>
                      <a:pt x="295796" y="102194"/>
                      <a:pt x="294142" y="108966"/>
                    </a:cubicBezTo>
                    <a:cubicBezTo>
                      <a:pt x="292013" y="116481"/>
                      <a:pt x="287908" y="123292"/>
                      <a:pt x="282262" y="128683"/>
                    </a:cubicBezTo>
                    <a:cubicBezTo>
                      <a:pt x="275287" y="135684"/>
                      <a:pt x="267503" y="141827"/>
                      <a:pt x="259073" y="146971"/>
                    </a:cubicBezTo>
                    <a:lnTo>
                      <a:pt x="291386" y="166021"/>
                    </a:lnTo>
                    <a:lnTo>
                      <a:pt x="273709" y="176308"/>
                    </a:lnTo>
                    <a:lnTo>
                      <a:pt x="241111" y="157258"/>
                    </a:lnTo>
                    <a:cubicBezTo>
                      <a:pt x="225591" y="164925"/>
                      <a:pt x="209359" y="171050"/>
                      <a:pt x="192642" y="175546"/>
                    </a:cubicBezTo>
                    <a:cubicBezTo>
                      <a:pt x="175164" y="180422"/>
                      <a:pt x="157288" y="183775"/>
                      <a:pt x="139230" y="185547"/>
                    </a:cubicBezTo>
                    <a:lnTo>
                      <a:pt x="122219" y="154972"/>
                    </a:lnTo>
                    <a:cubicBezTo>
                      <a:pt x="125355" y="154972"/>
                      <a:pt x="130107" y="154972"/>
                      <a:pt x="136379" y="153924"/>
                    </a:cubicBezTo>
                    <a:cubicBezTo>
                      <a:pt x="142652" y="152876"/>
                      <a:pt x="149875" y="151924"/>
                      <a:pt x="157763" y="150209"/>
                    </a:cubicBezTo>
                    <a:cubicBezTo>
                      <a:pt x="165651" y="148495"/>
                      <a:pt x="173824" y="146399"/>
                      <a:pt x="182568" y="143827"/>
                    </a:cubicBezTo>
                    <a:cubicBezTo>
                      <a:pt x="191074" y="141303"/>
                      <a:pt x="199361" y="138113"/>
                      <a:pt x="207373" y="134302"/>
                    </a:cubicBezTo>
                    <a:lnTo>
                      <a:pt x="156812" y="105061"/>
                    </a:lnTo>
                    <a:cubicBezTo>
                      <a:pt x="154722" y="105918"/>
                      <a:pt x="152441" y="106680"/>
                      <a:pt x="150255" y="107347"/>
                    </a:cubicBezTo>
                    <a:lnTo>
                      <a:pt x="143317" y="109538"/>
                    </a:lnTo>
                    <a:cubicBezTo>
                      <a:pt x="130582" y="113728"/>
                      <a:pt x="118987" y="116967"/>
                      <a:pt x="108343" y="119063"/>
                    </a:cubicBezTo>
                    <a:cubicBezTo>
                      <a:pt x="98573" y="121339"/>
                      <a:pt x="88613" y="122672"/>
                      <a:pt x="78596" y="123063"/>
                    </a:cubicBezTo>
                    <a:cubicBezTo>
                      <a:pt x="69748" y="123377"/>
                      <a:pt x="60900" y="122549"/>
                      <a:pt x="52271" y="120586"/>
                    </a:cubicBezTo>
                    <a:cubicBezTo>
                      <a:pt x="43727" y="118662"/>
                      <a:pt x="35525" y="115452"/>
                      <a:pt x="27941" y="111061"/>
                    </a:cubicBezTo>
                    <a:cubicBezTo>
                      <a:pt x="19597" y="106670"/>
                      <a:pt x="12355" y="100460"/>
                      <a:pt x="6748" y="92869"/>
                    </a:cubicBezTo>
                    <a:cubicBezTo>
                      <a:pt x="2690" y="87163"/>
                      <a:pt x="684" y="80248"/>
                      <a:pt x="1045" y="73247"/>
                    </a:cubicBezTo>
                    <a:cubicBezTo>
                      <a:pt x="1768" y="65951"/>
                      <a:pt x="4685" y="59036"/>
                      <a:pt x="9409" y="53435"/>
                    </a:cubicBezTo>
                    <a:cubicBezTo>
                      <a:pt x="15187" y="46025"/>
                      <a:pt x="22125" y="39595"/>
                      <a:pt x="29937" y="34385"/>
                    </a:cubicBezTo>
                    <a:lnTo>
                      <a:pt x="0" y="17050"/>
                    </a:lnTo>
                    <a:lnTo>
                      <a:pt x="17582" y="6763"/>
                    </a:lnTo>
                    <a:lnTo>
                      <a:pt x="47329" y="24003"/>
                    </a:lnTo>
                    <a:cubicBezTo>
                      <a:pt x="61214" y="17069"/>
                      <a:pt x="75802" y="11668"/>
                      <a:pt x="90856" y="7906"/>
                    </a:cubicBezTo>
                    <a:cubicBezTo>
                      <a:pt x="105197" y="4286"/>
                      <a:pt x="119776" y="1638"/>
                      <a:pt x="134479" y="0"/>
                    </a:cubicBezTo>
                    <a:close/>
                    <a:moveTo>
                      <a:pt x="63105" y="83534"/>
                    </a:moveTo>
                    <a:cubicBezTo>
                      <a:pt x="69777" y="87401"/>
                      <a:pt x="77484" y="89068"/>
                      <a:pt x="85154" y="88297"/>
                    </a:cubicBezTo>
                    <a:cubicBezTo>
                      <a:pt x="95475" y="87125"/>
                      <a:pt x="105635" y="84858"/>
                      <a:pt x="115471" y="81534"/>
                    </a:cubicBezTo>
                    <a:lnTo>
                      <a:pt x="67952" y="54007"/>
                    </a:lnTo>
                    <a:cubicBezTo>
                      <a:pt x="50180" y="65437"/>
                      <a:pt x="48849" y="75533"/>
                      <a:pt x="63105" y="83534"/>
                    </a:cubicBezTo>
                    <a:close/>
                    <a:moveTo>
                      <a:pt x="229992" y="97441"/>
                    </a:moveTo>
                    <a:cubicBezTo>
                      <a:pt x="222740" y="93497"/>
                      <a:pt x="214396" y="92021"/>
                      <a:pt x="206232" y="93250"/>
                    </a:cubicBezTo>
                    <a:cubicBezTo>
                      <a:pt x="194951" y="94707"/>
                      <a:pt x="183822" y="97164"/>
                      <a:pt x="172969" y="100584"/>
                    </a:cubicBezTo>
                    <a:lnTo>
                      <a:pt x="220488" y="127921"/>
                    </a:lnTo>
                    <a:cubicBezTo>
                      <a:pt x="240256" y="115538"/>
                      <a:pt x="243677" y="105442"/>
                      <a:pt x="229992" y="97441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8" name="Google Shape;1386;p27">
              <a:extLst>
                <a:ext uri="{FF2B5EF4-FFF2-40B4-BE49-F238E27FC236}">
                  <a16:creationId xmlns:a16="http://schemas.microsoft.com/office/drawing/2014/main" xmlns="" id="{D65F52E1-2DB1-4E58-8C16-3459E2A5F827}"/>
                </a:ext>
              </a:extLst>
            </p:cNvPr>
            <p:cNvGrpSpPr/>
            <p:nvPr/>
          </p:nvGrpSpPr>
          <p:grpSpPr>
            <a:xfrm>
              <a:off x="3810520" y="2225674"/>
              <a:ext cx="883852" cy="621125"/>
              <a:chOff x="5620145" y="2967799"/>
              <a:chExt cx="883852" cy="621125"/>
            </a:xfrm>
          </p:grpSpPr>
          <p:sp>
            <p:nvSpPr>
              <p:cNvPr id="395" name="Google Shape;1387;p27">
                <a:extLst>
                  <a:ext uri="{FF2B5EF4-FFF2-40B4-BE49-F238E27FC236}">
                    <a16:creationId xmlns:a16="http://schemas.microsoft.com/office/drawing/2014/main" xmlns="" id="{6EF5E766-A288-4B47-BE12-234D7A7F0A36}"/>
                  </a:ext>
                </a:extLst>
              </p:cNvPr>
              <p:cNvSpPr/>
              <p:nvPr/>
            </p:nvSpPr>
            <p:spPr>
              <a:xfrm>
                <a:off x="5620145" y="3077432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2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6" name="Google Shape;1388;p27">
                <a:extLst>
                  <a:ext uri="{FF2B5EF4-FFF2-40B4-BE49-F238E27FC236}">
                    <a16:creationId xmlns:a16="http://schemas.microsoft.com/office/drawing/2014/main" xmlns="" id="{AF4E717E-D6F1-4B4F-B7C7-C78FABB99348}"/>
                  </a:ext>
                </a:extLst>
              </p:cNvPr>
              <p:cNvSpPr/>
              <p:nvPr/>
            </p:nvSpPr>
            <p:spPr>
              <a:xfrm>
                <a:off x="5620240" y="3220497"/>
                <a:ext cx="87339" cy="116586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586" extrusionOk="0">
                    <a:moveTo>
                      <a:pt x="0" y="116586"/>
                    </a:moveTo>
                    <a:lnTo>
                      <a:pt x="0" y="0"/>
                    </a:lnTo>
                    <a:lnTo>
                      <a:pt x="87340" y="78010"/>
                    </a:lnTo>
                    <a:lnTo>
                      <a:pt x="0" y="116586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7" name="Google Shape;1389;p27">
                <a:extLst>
                  <a:ext uri="{FF2B5EF4-FFF2-40B4-BE49-F238E27FC236}">
                    <a16:creationId xmlns:a16="http://schemas.microsoft.com/office/drawing/2014/main" xmlns="" id="{3C04A9EF-113D-4E8A-B76F-35847BBEDA18}"/>
                  </a:ext>
                </a:extLst>
              </p:cNvPr>
              <p:cNvSpPr/>
              <p:nvPr/>
            </p:nvSpPr>
            <p:spPr>
              <a:xfrm>
                <a:off x="6437470" y="3223545"/>
                <a:ext cx="66526" cy="157162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162" extrusionOk="0">
                    <a:moveTo>
                      <a:pt x="66527" y="0"/>
                    </a:moveTo>
                    <a:lnTo>
                      <a:pt x="66527" y="109633"/>
                    </a:lnTo>
                    <a:lnTo>
                      <a:pt x="21859" y="157163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8" name="Google Shape;1390;p27">
                <a:extLst>
                  <a:ext uri="{FF2B5EF4-FFF2-40B4-BE49-F238E27FC236}">
                    <a16:creationId xmlns:a16="http://schemas.microsoft.com/office/drawing/2014/main" xmlns="" id="{3420C894-B4C9-46C9-A8E7-172791FA1D83}"/>
                  </a:ext>
                </a:extLst>
              </p:cNvPr>
              <p:cNvSpPr/>
              <p:nvPr/>
            </p:nvSpPr>
            <p:spPr>
              <a:xfrm>
                <a:off x="5620145" y="2967799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9" name="Google Shape;1391;p27">
                <a:extLst>
                  <a:ext uri="{FF2B5EF4-FFF2-40B4-BE49-F238E27FC236}">
                    <a16:creationId xmlns:a16="http://schemas.microsoft.com/office/drawing/2014/main" xmlns="" id="{05E6771E-EF9C-48A3-A39A-B7E91D17CA0A}"/>
                  </a:ext>
                </a:extLst>
              </p:cNvPr>
              <p:cNvSpPr/>
              <p:nvPr/>
            </p:nvSpPr>
            <p:spPr>
              <a:xfrm>
                <a:off x="5745842" y="3037498"/>
                <a:ext cx="632610" cy="366021"/>
              </a:xfrm>
              <a:custGeom>
                <a:avLst/>
                <a:gdLst/>
                <a:ahLst/>
                <a:cxnLst/>
                <a:rect l="l" t="t" r="r" b="b"/>
                <a:pathLst>
                  <a:path w="632610" h="366021" extrusionOk="0">
                    <a:moveTo>
                      <a:pt x="632040" y="194048"/>
                    </a:moveTo>
                    <a:cubicBezTo>
                      <a:pt x="627573" y="237101"/>
                      <a:pt x="596971" y="279773"/>
                      <a:pt x="539948" y="312444"/>
                    </a:cubicBezTo>
                    <a:cubicBezTo>
                      <a:pt x="416399" y="383881"/>
                      <a:pt x="216059" y="383881"/>
                      <a:pt x="92510" y="312444"/>
                    </a:cubicBezTo>
                    <a:cubicBezTo>
                      <a:pt x="35487" y="279487"/>
                      <a:pt x="4980" y="237101"/>
                      <a:pt x="608" y="194048"/>
                    </a:cubicBezTo>
                    <a:cubicBezTo>
                      <a:pt x="-4809" y="143566"/>
                      <a:pt x="25983" y="92131"/>
                      <a:pt x="92510" y="53650"/>
                    </a:cubicBezTo>
                    <a:cubicBezTo>
                      <a:pt x="216059" y="-17883"/>
                      <a:pt x="416399" y="-17883"/>
                      <a:pt x="539948" y="53650"/>
                    </a:cubicBezTo>
                    <a:cubicBezTo>
                      <a:pt x="606569" y="92131"/>
                      <a:pt x="637267" y="143851"/>
                      <a:pt x="632040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0" name="Google Shape;1392;p27">
                <a:extLst>
                  <a:ext uri="{FF2B5EF4-FFF2-40B4-BE49-F238E27FC236}">
                    <a16:creationId xmlns:a16="http://schemas.microsoft.com/office/drawing/2014/main" xmlns="" id="{68504C2C-FF45-47DC-B8F6-CDE7C8FE0463}"/>
                  </a:ext>
                </a:extLst>
              </p:cNvPr>
              <p:cNvSpPr/>
              <p:nvPr/>
            </p:nvSpPr>
            <p:spPr>
              <a:xfrm>
                <a:off x="5746450" y="3059406"/>
                <a:ext cx="631431" cy="344114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114" extrusionOk="0">
                    <a:moveTo>
                      <a:pt x="631432" y="172141"/>
                    </a:moveTo>
                    <a:cubicBezTo>
                      <a:pt x="626965" y="215193"/>
                      <a:pt x="596363" y="257866"/>
                      <a:pt x="539340" y="290536"/>
                    </a:cubicBezTo>
                    <a:cubicBezTo>
                      <a:pt x="415791" y="361974"/>
                      <a:pt x="215451" y="361974"/>
                      <a:pt x="91902" y="290536"/>
                    </a:cubicBezTo>
                    <a:cubicBezTo>
                      <a:pt x="34879" y="257580"/>
                      <a:pt x="4372" y="215193"/>
                      <a:pt x="0" y="172141"/>
                    </a:cubicBezTo>
                    <a:cubicBezTo>
                      <a:pt x="4372" y="128992"/>
                      <a:pt x="34974" y="86416"/>
                      <a:pt x="91902" y="53650"/>
                    </a:cubicBezTo>
                    <a:cubicBezTo>
                      <a:pt x="215451" y="-17883"/>
                      <a:pt x="415791" y="-17883"/>
                      <a:pt x="539340" y="53650"/>
                    </a:cubicBezTo>
                    <a:cubicBezTo>
                      <a:pt x="596363" y="86606"/>
                      <a:pt x="626965" y="128992"/>
                      <a:pt x="631432" y="172141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" name="Google Shape;1393;p27">
                <a:extLst>
                  <a:ext uri="{FF2B5EF4-FFF2-40B4-BE49-F238E27FC236}">
                    <a16:creationId xmlns:a16="http://schemas.microsoft.com/office/drawing/2014/main" xmlns="" id="{14D70167-5AB1-45F1-B73F-F2F6223A24A6}"/>
                  </a:ext>
                </a:extLst>
              </p:cNvPr>
              <p:cNvSpPr/>
              <p:nvPr/>
            </p:nvSpPr>
            <p:spPr>
              <a:xfrm>
                <a:off x="5907730" y="3141821"/>
                <a:ext cx="294899" cy="185451"/>
              </a:xfrm>
              <a:custGeom>
                <a:avLst/>
                <a:gdLst/>
                <a:ahLst/>
                <a:cxnLst/>
                <a:rect l="l" t="t" r="r" b="b"/>
                <a:pathLst>
                  <a:path w="294899" h="185451" extrusionOk="0">
                    <a:moveTo>
                      <a:pt x="149685" y="30004"/>
                    </a:moveTo>
                    <a:cubicBezTo>
                      <a:pt x="145807" y="30004"/>
                      <a:pt x="141929" y="30289"/>
                      <a:pt x="138090" y="30861"/>
                    </a:cubicBezTo>
                    <a:cubicBezTo>
                      <a:pt x="132958" y="31623"/>
                      <a:pt x="127066" y="32671"/>
                      <a:pt x="120603" y="34004"/>
                    </a:cubicBezTo>
                    <a:cubicBezTo>
                      <a:pt x="114140" y="35338"/>
                      <a:pt x="107488" y="37147"/>
                      <a:pt x="100550" y="39243"/>
                    </a:cubicBezTo>
                    <a:cubicBezTo>
                      <a:pt x="93745" y="41243"/>
                      <a:pt x="87112" y="43758"/>
                      <a:pt x="80687" y="46768"/>
                    </a:cubicBezTo>
                    <a:lnTo>
                      <a:pt x="131532" y="76200"/>
                    </a:lnTo>
                    <a:lnTo>
                      <a:pt x="140561" y="72961"/>
                    </a:lnTo>
                    <a:cubicBezTo>
                      <a:pt x="153486" y="68675"/>
                      <a:pt x="165746" y="65056"/>
                      <a:pt x="177151" y="62008"/>
                    </a:cubicBezTo>
                    <a:cubicBezTo>
                      <a:pt x="187909" y="59122"/>
                      <a:pt x="198924" y="57312"/>
                      <a:pt x="210034" y="56578"/>
                    </a:cubicBezTo>
                    <a:cubicBezTo>
                      <a:pt x="220250" y="55874"/>
                      <a:pt x="230505" y="56540"/>
                      <a:pt x="240541" y="58579"/>
                    </a:cubicBezTo>
                    <a:cubicBezTo>
                      <a:pt x="250586" y="60827"/>
                      <a:pt x="260204" y="64656"/>
                      <a:pt x="269052" y="69913"/>
                    </a:cubicBezTo>
                    <a:cubicBezTo>
                      <a:pt x="277834" y="74304"/>
                      <a:pt x="285351" y="80858"/>
                      <a:pt x="290911" y="88963"/>
                    </a:cubicBezTo>
                    <a:cubicBezTo>
                      <a:pt x="294665" y="94869"/>
                      <a:pt x="295834" y="102070"/>
                      <a:pt x="294142" y="108871"/>
                    </a:cubicBezTo>
                    <a:cubicBezTo>
                      <a:pt x="292032" y="116367"/>
                      <a:pt x="287927" y="123149"/>
                      <a:pt x="282262" y="128492"/>
                    </a:cubicBezTo>
                    <a:cubicBezTo>
                      <a:pt x="275287" y="135522"/>
                      <a:pt x="267503" y="141694"/>
                      <a:pt x="259073" y="146875"/>
                    </a:cubicBezTo>
                    <a:lnTo>
                      <a:pt x="291386" y="165925"/>
                    </a:lnTo>
                    <a:lnTo>
                      <a:pt x="273709" y="176117"/>
                    </a:lnTo>
                    <a:lnTo>
                      <a:pt x="241111" y="157067"/>
                    </a:lnTo>
                    <a:cubicBezTo>
                      <a:pt x="225610" y="164811"/>
                      <a:pt x="209368" y="170974"/>
                      <a:pt x="192642" y="175450"/>
                    </a:cubicBezTo>
                    <a:cubicBezTo>
                      <a:pt x="175155" y="180289"/>
                      <a:pt x="157288" y="183642"/>
                      <a:pt x="139230" y="185452"/>
                    </a:cubicBezTo>
                    <a:lnTo>
                      <a:pt x="122219" y="154876"/>
                    </a:lnTo>
                    <a:cubicBezTo>
                      <a:pt x="125355" y="154876"/>
                      <a:pt x="130107" y="154876"/>
                      <a:pt x="136474" y="153829"/>
                    </a:cubicBezTo>
                    <a:cubicBezTo>
                      <a:pt x="142842" y="152781"/>
                      <a:pt x="149875" y="151828"/>
                      <a:pt x="157763" y="150114"/>
                    </a:cubicBezTo>
                    <a:cubicBezTo>
                      <a:pt x="165651" y="148399"/>
                      <a:pt x="173824" y="146304"/>
                      <a:pt x="182568" y="143732"/>
                    </a:cubicBezTo>
                    <a:cubicBezTo>
                      <a:pt x="191074" y="141227"/>
                      <a:pt x="199370" y="138036"/>
                      <a:pt x="207373" y="134207"/>
                    </a:cubicBezTo>
                    <a:lnTo>
                      <a:pt x="156907" y="104965"/>
                    </a:lnTo>
                    <a:lnTo>
                      <a:pt x="150255" y="107251"/>
                    </a:lnTo>
                    <a:lnTo>
                      <a:pt x="143317" y="109442"/>
                    </a:lnTo>
                    <a:cubicBezTo>
                      <a:pt x="130582" y="113633"/>
                      <a:pt x="118987" y="116872"/>
                      <a:pt x="108343" y="118967"/>
                    </a:cubicBezTo>
                    <a:cubicBezTo>
                      <a:pt x="98573" y="121244"/>
                      <a:pt x="88613" y="122587"/>
                      <a:pt x="78596" y="122968"/>
                    </a:cubicBezTo>
                    <a:cubicBezTo>
                      <a:pt x="69748" y="123282"/>
                      <a:pt x="60900" y="122453"/>
                      <a:pt x="52271" y="120491"/>
                    </a:cubicBezTo>
                    <a:cubicBezTo>
                      <a:pt x="43746" y="118510"/>
                      <a:pt x="35554" y="115300"/>
                      <a:pt x="27941" y="110966"/>
                    </a:cubicBezTo>
                    <a:cubicBezTo>
                      <a:pt x="19616" y="106547"/>
                      <a:pt x="12383" y="100336"/>
                      <a:pt x="6748" y="92773"/>
                    </a:cubicBezTo>
                    <a:cubicBezTo>
                      <a:pt x="2690" y="87068"/>
                      <a:pt x="684" y="80153"/>
                      <a:pt x="1045" y="73152"/>
                    </a:cubicBezTo>
                    <a:cubicBezTo>
                      <a:pt x="1768" y="65856"/>
                      <a:pt x="4685" y="58941"/>
                      <a:pt x="9409" y="53340"/>
                    </a:cubicBezTo>
                    <a:cubicBezTo>
                      <a:pt x="15244" y="45977"/>
                      <a:pt x="22163" y="39557"/>
                      <a:pt x="29937" y="34290"/>
                    </a:cubicBezTo>
                    <a:lnTo>
                      <a:pt x="0" y="16954"/>
                    </a:lnTo>
                    <a:lnTo>
                      <a:pt x="17677" y="6763"/>
                    </a:lnTo>
                    <a:lnTo>
                      <a:pt x="47329" y="24003"/>
                    </a:lnTo>
                    <a:cubicBezTo>
                      <a:pt x="61242" y="17050"/>
                      <a:pt x="75869" y="11659"/>
                      <a:pt x="90951" y="7906"/>
                    </a:cubicBezTo>
                    <a:cubicBezTo>
                      <a:pt x="105283" y="4220"/>
                      <a:pt x="119862" y="1581"/>
                      <a:pt x="134574" y="0"/>
                    </a:cubicBezTo>
                    <a:close/>
                    <a:moveTo>
                      <a:pt x="63390" y="83344"/>
                    </a:moveTo>
                    <a:cubicBezTo>
                      <a:pt x="70043" y="87173"/>
                      <a:pt x="77712" y="88830"/>
                      <a:pt x="85344" y="88106"/>
                    </a:cubicBezTo>
                    <a:cubicBezTo>
                      <a:pt x="95656" y="86935"/>
                      <a:pt x="105825" y="84668"/>
                      <a:pt x="115661" y="81343"/>
                    </a:cubicBezTo>
                    <a:lnTo>
                      <a:pt x="68142" y="53721"/>
                    </a:lnTo>
                    <a:cubicBezTo>
                      <a:pt x="50465" y="65056"/>
                      <a:pt x="49040" y="74867"/>
                      <a:pt x="63390" y="83153"/>
                    </a:cubicBezTo>
                    <a:close/>
                    <a:moveTo>
                      <a:pt x="230182" y="96679"/>
                    </a:moveTo>
                    <a:cubicBezTo>
                      <a:pt x="222930" y="92735"/>
                      <a:pt x="214586" y="91259"/>
                      <a:pt x="206422" y="92488"/>
                    </a:cubicBezTo>
                    <a:cubicBezTo>
                      <a:pt x="195170" y="93907"/>
                      <a:pt x="184069" y="96336"/>
                      <a:pt x="173254" y="99727"/>
                    </a:cubicBezTo>
                    <a:lnTo>
                      <a:pt x="220773" y="127159"/>
                    </a:lnTo>
                    <a:cubicBezTo>
                      <a:pt x="240541" y="115157"/>
                      <a:pt x="243867" y="105061"/>
                      <a:pt x="230182" y="96679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" name="Google Shape;1394;p27">
                <a:extLst>
                  <a:ext uri="{FF2B5EF4-FFF2-40B4-BE49-F238E27FC236}">
                    <a16:creationId xmlns:a16="http://schemas.microsoft.com/office/drawing/2014/main" xmlns="" id="{FE338F8B-0EFE-4223-870C-FF754BF57B31}"/>
                  </a:ext>
                </a:extLst>
              </p:cNvPr>
              <p:cNvSpPr/>
              <p:nvPr/>
            </p:nvSpPr>
            <p:spPr>
              <a:xfrm>
                <a:off x="6030138" y="3279362"/>
                <a:ext cx="19007" cy="25527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7" extrusionOk="0">
                    <a:moveTo>
                      <a:pt x="0" y="17145"/>
                    </a:moveTo>
                    <a:cubicBezTo>
                      <a:pt x="475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" name="Google Shape;1395;p27">
                <a:extLst>
                  <a:ext uri="{FF2B5EF4-FFF2-40B4-BE49-F238E27FC236}">
                    <a16:creationId xmlns:a16="http://schemas.microsoft.com/office/drawing/2014/main" xmlns="" id="{732C8C36-75B7-49C4-8FAB-22C1CA2CB316}"/>
                  </a:ext>
                </a:extLst>
              </p:cNvPr>
              <p:cNvSpPr/>
              <p:nvPr/>
            </p:nvSpPr>
            <p:spPr>
              <a:xfrm>
                <a:off x="6157299" y="3290220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239"/>
                    </a:lnTo>
                    <a:lnTo>
                      <a:pt x="24140" y="19717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" name="Google Shape;1396;p27">
                <a:extLst>
                  <a:ext uri="{FF2B5EF4-FFF2-40B4-BE49-F238E27FC236}">
                    <a16:creationId xmlns:a16="http://schemas.microsoft.com/office/drawing/2014/main" xmlns="" id="{36F1A2C6-613D-417A-938D-4B459ECBCE3B}"/>
                  </a:ext>
                </a:extLst>
              </p:cNvPr>
              <p:cNvSpPr/>
              <p:nvPr/>
            </p:nvSpPr>
            <p:spPr>
              <a:xfrm>
                <a:off x="6171364" y="3226974"/>
                <a:ext cx="31457" cy="17430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430" extrusionOk="0">
                    <a:moveTo>
                      <a:pt x="31458" y="17431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431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" name="Google Shape;1397;p27">
                <a:extLst>
                  <a:ext uri="{FF2B5EF4-FFF2-40B4-BE49-F238E27FC236}">
                    <a16:creationId xmlns:a16="http://schemas.microsoft.com/office/drawing/2014/main" xmlns="" id="{AE1DFB6F-ECCB-4949-96F3-64FB727B115E}"/>
                  </a:ext>
                </a:extLst>
              </p:cNvPr>
              <p:cNvSpPr/>
              <p:nvPr/>
            </p:nvSpPr>
            <p:spPr>
              <a:xfrm>
                <a:off x="6072240" y="3233356"/>
                <a:ext cx="47423" cy="33146"/>
              </a:xfrm>
              <a:custGeom>
                <a:avLst/>
                <a:gdLst/>
                <a:ahLst/>
                <a:cxnLst/>
                <a:rect l="l" t="t" r="r" b="b"/>
                <a:pathLst>
                  <a:path w="47423" h="33146" extrusionOk="0">
                    <a:moveTo>
                      <a:pt x="0" y="10096"/>
                    </a:moveTo>
                    <a:lnTo>
                      <a:pt x="10454" y="0"/>
                    </a:lnTo>
                    <a:lnTo>
                      <a:pt x="47424" y="25622"/>
                    </a:lnTo>
                    <a:lnTo>
                      <a:pt x="45143" y="33147"/>
                    </a:lnTo>
                    <a:cubicBezTo>
                      <a:pt x="45143" y="33147"/>
                      <a:pt x="17582" y="21526"/>
                      <a:pt x="16632" y="20860"/>
                    </a:cubicBezTo>
                    <a:cubicBezTo>
                      <a:pt x="15681" y="20193"/>
                      <a:pt x="0" y="10096"/>
                      <a:pt x="0" y="10096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" name="Google Shape;1398;p27">
                <a:extLst>
                  <a:ext uri="{FF2B5EF4-FFF2-40B4-BE49-F238E27FC236}">
                    <a16:creationId xmlns:a16="http://schemas.microsoft.com/office/drawing/2014/main" xmlns="" id="{D89B4EE0-EFE4-4C0A-92D0-2CABA5EDC915}"/>
                  </a:ext>
                </a:extLst>
              </p:cNvPr>
              <p:cNvSpPr/>
              <p:nvPr/>
            </p:nvSpPr>
            <p:spPr>
              <a:xfrm>
                <a:off x="5975967" y="3178206"/>
                <a:ext cx="59018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9018" h="38957" extrusionOk="0">
                    <a:moveTo>
                      <a:pt x="0" y="11144"/>
                    </a:moveTo>
                    <a:lnTo>
                      <a:pt x="48945" y="38957"/>
                    </a:lnTo>
                    <a:lnTo>
                      <a:pt x="59019" y="31718"/>
                    </a:lnTo>
                    <a:cubicBezTo>
                      <a:pt x="59019" y="31718"/>
                      <a:pt x="52841" y="24575"/>
                      <a:pt x="52366" y="23908"/>
                    </a:cubicBezTo>
                    <a:cubicBezTo>
                      <a:pt x="47966" y="18878"/>
                      <a:pt x="42805" y="14573"/>
                      <a:pt x="37065" y="11144"/>
                    </a:cubicBezTo>
                    <a:cubicBezTo>
                      <a:pt x="33453" y="10478"/>
                      <a:pt x="10264" y="0"/>
                      <a:pt x="10264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" name="Google Shape;1399;p27">
                <a:extLst>
                  <a:ext uri="{FF2B5EF4-FFF2-40B4-BE49-F238E27FC236}">
                    <a16:creationId xmlns:a16="http://schemas.microsoft.com/office/drawing/2014/main" xmlns="" id="{135DF677-8C2C-4CC1-9835-F0F40F4135D2}"/>
                  </a:ext>
                </a:extLst>
              </p:cNvPr>
              <p:cNvSpPr/>
              <p:nvPr/>
            </p:nvSpPr>
            <p:spPr>
              <a:xfrm>
                <a:off x="6030138" y="3147155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239"/>
                    </a:lnTo>
                    <a:lnTo>
                      <a:pt x="4752" y="0"/>
                    </a:lnTo>
                    <a:lnTo>
                      <a:pt x="0" y="13430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" name="Google Shape;1400;p27">
                <a:extLst>
                  <a:ext uri="{FF2B5EF4-FFF2-40B4-BE49-F238E27FC236}">
                    <a16:creationId xmlns:a16="http://schemas.microsoft.com/office/drawing/2014/main" xmlns="" id="{126C38F4-CA3C-48DF-9626-8ED10A14FD83}"/>
                  </a:ext>
                </a:extLst>
              </p:cNvPr>
              <p:cNvSpPr/>
              <p:nvPr/>
            </p:nvSpPr>
            <p:spPr>
              <a:xfrm>
                <a:off x="5907920" y="3142011"/>
                <a:ext cx="26135" cy="19431"/>
              </a:xfrm>
              <a:custGeom>
                <a:avLst/>
                <a:gdLst/>
                <a:ahLst/>
                <a:cxnLst/>
                <a:rect l="l" t="t" r="r" b="b"/>
                <a:pathLst>
                  <a:path w="26135" h="19431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135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" name="Google Shape;1401;p27">
                <a:extLst>
                  <a:ext uri="{FF2B5EF4-FFF2-40B4-BE49-F238E27FC236}">
                    <a16:creationId xmlns:a16="http://schemas.microsoft.com/office/drawing/2014/main" xmlns="" id="{27244DC5-BA83-4D1F-9B3B-F65C1B49AD93}"/>
                  </a:ext>
                </a:extLst>
              </p:cNvPr>
              <p:cNvSpPr/>
              <p:nvPr/>
            </p:nvSpPr>
            <p:spPr>
              <a:xfrm>
                <a:off x="5908870" y="3199637"/>
                <a:ext cx="30317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30317" h="30289" extrusionOk="0">
                    <a:moveTo>
                      <a:pt x="0" y="17812"/>
                    </a:moveTo>
                    <a:lnTo>
                      <a:pt x="0" y="0"/>
                    </a:lnTo>
                    <a:lnTo>
                      <a:pt x="30317" y="0"/>
                    </a:lnTo>
                    <a:lnTo>
                      <a:pt x="22999" y="16002"/>
                    </a:lnTo>
                    <a:lnTo>
                      <a:pt x="10074" y="30290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0" name="Google Shape;1402;p27">
                <a:extLst>
                  <a:ext uri="{FF2B5EF4-FFF2-40B4-BE49-F238E27FC236}">
                    <a16:creationId xmlns:a16="http://schemas.microsoft.com/office/drawing/2014/main" xmlns="" id="{17768F9E-5752-42E7-B7DC-EEB482371F87}"/>
                  </a:ext>
                </a:extLst>
              </p:cNvPr>
              <p:cNvSpPr/>
              <p:nvPr/>
            </p:nvSpPr>
            <p:spPr>
              <a:xfrm>
                <a:off x="5908110" y="3125057"/>
                <a:ext cx="294341" cy="184880"/>
              </a:xfrm>
              <a:custGeom>
                <a:avLst/>
                <a:gdLst/>
                <a:ahLst/>
                <a:cxnLst/>
                <a:rect l="l" t="t" r="r" b="b"/>
                <a:pathLst>
                  <a:path w="294341" h="184880" extrusionOk="0">
                    <a:moveTo>
                      <a:pt x="149305" y="29337"/>
                    </a:moveTo>
                    <a:cubicBezTo>
                      <a:pt x="145418" y="29328"/>
                      <a:pt x="141540" y="29642"/>
                      <a:pt x="137710" y="30290"/>
                    </a:cubicBezTo>
                    <a:cubicBezTo>
                      <a:pt x="132578" y="31052"/>
                      <a:pt x="126685" y="32099"/>
                      <a:pt x="120223" y="33433"/>
                    </a:cubicBezTo>
                    <a:cubicBezTo>
                      <a:pt x="113760" y="34766"/>
                      <a:pt x="107108" y="36576"/>
                      <a:pt x="100170" y="38671"/>
                    </a:cubicBezTo>
                    <a:cubicBezTo>
                      <a:pt x="93365" y="40672"/>
                      <a:pt x="86732" y="43186"/>
                      <a:pt x="80307" y="46196"/>
                    </a:cubicBezTo>
                    <a:lnTo>
                      <a:pt x="131152" y="75629"/>
                    </a:lnTo>
                    <a:lnTo>
                      <a:pt x="140181" y="72390"/>
                    </a:lnTo>
                    <a:cubicBezTo>
                      <a:pt x="153106" y="68104"/>
                      <a:pt x="165366" y="64389"/>
                      <a:pt x="176770" y="61436"/>
                    </a:cubicBezTo>
                    <a:cubicBezTo>
                      <a:pt x="187519" y="58512"/>
                      <a:pt x="198534" y="56693"/>
                      <a:pt x="209654" y="56007"/>
                    </a:cubicBezTo>
                    <a:cubicBezTo>
                      <a:pt x="219804" y="55312"/>
                      <a:pt x="230001" y="55988"/>
                      <a:pt x="239971" y="58007"/>
                    </a:cubicBezTo>
                    <a:cubicBezTo>
                      <a:pt x="250026" y="60217"/>
                      <a:pt x="259653" y="64046"/>
                      <a:pt x="268482" y="69342"/>
                    </a:cubicBezTo>
                    <a:cubicBezTo>
                      <a:pt x="277264" y="73733"/>
                      <a:pt x="284781" y="80286"/>
                      <a:pt x="290341" y="88392"/>
                    </a:cubicBezTo>
                    <a:cubicBezTo>
                      <a:pt x="294114" y="94298"/>
                      <a:pt x="295283" y="101498"/>
                      <a:pt x="293572" y="108299"/>
                    </a:cubicBezTo>
                    <a:cubicBezTo>
                      <a:pt x="291434" y="115786"/>
                      <a:pt x="287328" y="122568"/>
                      <a:pt x="281692" y="127921"/>
                    </a:cubicBezTo>
                    <a:cubicBezTo>
                      <a:pt x="274717" y="134950"/>
                      <a:pt x="266933" y="141122"/>
                      <a:pt x="258503" y="146304"/>
                    </a:cubicBezTo>
                    <a:lnTo>
                      <a:pt x="290816" y="165354"/>
                    </a:lnTo>
                    <a:lnTo>
                      <a:pt x="273139" y="175546"/>
                    </a:lnTo>
                    <a:lnTo>
                      <a:pt x="240541" y="156496"/>
                    </a:lnTo>
                    <a:cubicBezTo>
                      <a:pt x="225021" y="164201"/>
                      <a:pt x="208789" y="170355"/>
                      <a:pt x="192072" y="174879"/>
                    </a:cubicBezTo>
                    <a:cubicBezTo>
                      <a:pt x="174585" y="179718"/>
                      <a:pt x="156717" y="183071"/>
                      <a:pt x="138660" y="184880"/>
                    </a:cubicBezTo>
                    <a:lnTo>
                      <a:pt x="121648" y="154305"/>
                    </a:lnTo>
                    <a:cubicBezTo>
                      <a:pt x="126419" y="154181"/>
                      <a:pt x="131181" y="153800"/>
                      <a:pt x="135904" y="153162"/>
                    </a:cubicBezTo>
                    <a:cubicBezTo>
                      <a:pt x="143061" y="152343"/>
                      <a:pt x="150169" y="151133"/>
                      <a:pt x="157193" y="149542"/>
                    </a:cubicBezTo>
                    <a:cubicBezTo>
                      <a:pt x="164986" y="147828"/>
                      <a:pt x="173254" y="145733"/>
                      <a:pt x="181998" y="143161"/>
                    </a:cubicBezTo>
                    <a:cubicBezTo>
                      <a:pt x="190494" y="140608"/>
                      <a:pt x="198781" y="137427"/>
                      <a:pt x="206802" y="133636"/>
                    </a:cubicBezTo>
                    <a:lnTo>
                      <a:pt x="156337" y="104394"/>
                    </a:lnTo>
                    <a:lnTo>
                      <a:pt x="149685" y="106680"/>
                    </a:lnTo>
                    <a:lnTo>
                      <a:pt x="142747" y="108775"/>
                    </a:lnTo>
                    <a:cubicBezTo>
                      <a:pt x="130012" y="112967"/>
                      <a:pt x="118417" y="116300"/>
                      <a:pt x="107773" y="118300"/>
                    </a:cubicBezTo>
                    <a:cubicBezTo>
                      <a:pt x="98212" y="120767"/>
                      <a:pt x="88442" y="122330"/>
                      <a:pt x="78596" y="122968"/>
                    </a:cubicBezTo>
                    <a:cubicBezTo>
                      <a:pt x="69748" y="123282"/>
                      <a:pt x="60900" y="122453"/>
                      <a:pt x="52271" y="120491"/>
                    </a:cubicBezTo>
                    <a:cubicBezTo>
                      <a:pt x="43736" y="118548"/>
                      <a:pt x="35535" y="115338"/>
                      <a:pt x="27941" y="110966"/>
                    </a:cubicBezTo>
                    <a:cubicBezTo>
                      <a:pt x="19578" y="106613"/>
                      <a:pt x="12326" y="100384"/>
                      <a:pt x="6748" y="92774"/>
                    </a:cubicBezTo>
                    <a:cubicBezTo>
                      <a:pt x="2671" y="87078"/>
                      <a:pt x="656" y="80153"/>
                      <a:pt x="1045" y="73152"/>
                    </a:cubicBezTo>
                    <a:cubicBezTo>
                      <a:pt x="1787" y="65856"/>
                      <a:pt x="4704" y="58950"/>
                      <a:pt x="9409" y="53340"/>
                    </a:cubicBezTo>
                    <a:cubicBezTo>
                      <a:pt x="15244" y="45977"/>
                      <a:pt x="22163" y="39557"/>
                      <a:pt x="29937" y="34290"/>
                    </a:cubicBezTo>
                    <a:lnTo>
                      <a:pt x="0" y="16954"/>
                    </a:lnTo>
                    <a:lnTo>
                      <a:pt x="17677" y="6763"/>
                    </a:lnTo>
                    <a:lnTo>
                      <a:pt x="47329" y="23908"/>
                    </a:lnTo>
                    <a:cubicBezTo>
                      <a:pt x="61261" y="17031"/>
                      <a:pt x="75878" y="11668"/>
                      <a:pt x="90951" y="7906"/>
                    </a:cubicBezTo>
                    <a:cubicBezTo>
                      <a:pt x="105283" y="4220"/>
                      <a:pt x="119862" y="1581"/>
                      <a:pt x="134574" y="0"/>
                    </a:cubicBezTo>
                    <a:close/>
                    <a:moveTo>
                      <a:pt x="63010" y="82772"/>
                    </a:moveTo>
                    <a:cubicBezTo>
                      <a:pt x="69663" y="86601"/>
                      <a:pt x="77332" y="88259"/>
                      <a:pt x="84964" y="87535"/>
                    </a:cubicBezTo>
                    <a:cubicBezTo>
                      <a:pt x="95295" y="86373"/>
                      <a:pt x="105454" y="84068"/>
                      <a:pt x="115281" y="80677"/>
                    </a:cubicBezTo>
                    <a:lnTo>
                      <a:pt x="67762" y="53150"/>
                    </a:lnTo>
                    <a:cubicBezTo>
                      <a:pt x="50085" y="64579"/>
                      <a:pt x="48659" y="74486"/>
                      <a:pt x="63010" y="82772"/>
                    </a:cubicBezTo>
                    <a:close/>
                    <a:moveTo>
                      <a:pt x="229802" y="96679"/>
                    </a:moveTo>
                    <a:cubicBezTo>
                      <a:pt x="222541" y="92745"/>
                      <a:pt x="214215" y="91240"/>
                      <a:pt x="206042" y="92392"/>
                    </a:cubicBezTo>
                    <a:cubicBezTo>
                      <a:pt x="194799" y="93897"/>
                      <a:pt x="183708" y="96355"/>
                      <a:pt x="172874" y="99727"/>
                    </a:cubicBezTo>
                    <a:lnTo>
                      <a:pt x="220393" y="127063"/>
                    </a:lnTo>
                    <a:cubicBezTo>
                      <a:pt x="240161" y="114776"/>
                      <a:pt x="243487" y="104585"/>
                      <a:pt x="229802" y="96679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9" name="Google Shape;1403;p27">
              <a:extLst>
                <a:ext uri="{FF2B5EF4-FFF2-40B4-BE49-F238E27FC236}">
                  <a16:creationId xmlns:a16="http://schemas.microsoft.com/office/drawing/2014/main" xmlns="" id="{F9804901-A6AC-4327-98D6-7FEE02560DAD}"/>
                </a:ext>
              </a:extLst>
            </p:cNvPr>
            <p:cNvGrpSpPr/>
            <p:nvPr/>
          </p:nvGrpSpPr>
          <p:grpSpPr>
            <a:xfrm>
              <a:off x="3839126" y="2072703"/>
              <a:ext cx="883852" cy="621124"/>
              <a:chOff x="5648751" y="2814828"/>
              <a:chExt cx="883852" cy="621124"/>
            </a:xfrm>
          </p:grpSpPr>
          <p:sp>
            <p:nvSpPr>
              <p:cNvPr id="379" name="Google Shape;1404;p27">
                <a:extLst>
                  <a:ext uri="{FF2B5EF4-FFF2-40B4-BE49-F238E27FC236}">
                    <a16:creationId xmlns:a16="http://schemas.microsoft.com/office/drawing/2014/main" xmlns="" id="{62B0CADB-51BC-47E7-8193-82141FC7BF99}"/>
                  </a:ext>
                </a:extLst>
              </p:cNvPr>
              <p:cNvSpPr/>
              <p:nvPr/>
            </p:nvSpPr>
            <p:spPr>
              <a:xfrm>
                <a:off x="5648751" y="2924460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2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1405;p27">
                <a:extLst>
                  <a:ext uri="{FF2B5EF4-FFF2-40B4-BE49-F238E27FC236}">
                    <a16:creationId xmlns:a16="http://schemas.microsoft.com/office/drawing/2014/main" xmlns="" id="{BEE8477D-EBFC-48AE-AFCF-78DBF97FF2AF}"/>
                  </a:ext>
                </a:extLst>
              </p:cNvPr>
              <p:cNvSpPr/>
              <p:nvPr/>
            </p:nvSpPr>
            <p:spPr>
              <a:xfrm>
                <a:off x="5648941" y="3067526"/>
                <a:ext cx="87244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244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245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" name="Google Shape;1406;p27">
                <a:extLst>
                  <a:ext uri="{FF2B5EF4-FFF2-40B4-BE49-F238E27FC236}">
                    <a16:creationId xmlns:a16="http://schemas.microsoft.com/office/drawing/2014/main" xmlns="" id="{D326B784-4832-41E4-A455-7D235A810AC2}"/>
                  </a:ext>
                </a:extLst>
              </p:cNvPr>
              <p:cNvSpPr/>
              <p:nvPr/>
            </p:nvSpPr>
            <p:spPr>
              <a:xfrm>
                <a:off x="6466077" y="3070574"/>
                <a:ext cx="66526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067" extrusionOk="0">
                    <a:moveTo>
                      <a:pt x="66527" y="0"/>
                    </a:moveTo>
                    <a:lnTo>
                      <a:pt x="66527" y="109538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" name="Google Shape;1407;p27">
                <a:extLst>
                  <a:ext uri="{FF2B5EF4-FFF2-40B4-BE49-F238E27FC236}">
                    <a16:creationId xmlns:a16="http://schemas.microsoft.com/office/drawing/2014/main" xmlns="" id="{77CBAD04-58AE-4A78-8076-BF05AE504ACD}"/>
                  </a:ext>
                </a:extLst>
              </p:cNvPr>
              <p:cNvSpPr/>
              <p:nvPr/>
            </p:nvSpPr>
            <p:spPr>
              <a:xfrm>
                <a:off x="5648751" y="2814828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1408;p27">
                <a:extLst>
                  <a:ext uri="{FF2B5EF4-FFF2-40B4-BE49-F238E27FC236}">
                    <a16:creationId xmlns:a16="http://schemas.microsoft.com/office/drawing/2014/main" xmlns="" id="{D9F90805-E757-479A-857E-CBC315CDF9C6}"/>
                  </a:ext>
                </a:extLst>
              </p:cNvPr>
              <p:cNvSpPr/>
              <p:nvPr/>
            </p:nvSpPr>
            <p:spPr>
              <a:xfrm>
                <a:off x="5774449" y="2884431"/>
                <a:ext cx="632610" cy="366117"/>
              </a:xfrm>
              <a:custGeom>
                <a:avLst/>
                <a:gdLst/>
                <a:ahLst/>
                <a:cxnLst/>
                <a:rect l="l" t="t" r="r" b="b"/>
                <a:pathLst>
                  <a:path w="632610" h="366117" extrusionOk="0">
                    <a:moveTo>
                      <a:pt x="632040" y="194048"/>
                    </a:moveTo>
                    <a:cubicBezTo>
                      <a:pt x="627573" y="237101"/>
                      <a:pt x="596971" y="279773"/>
                      <a:pt x="539948" y="312539"/>
                    </a:cubicBezTo>
                    <a:cubicBezTo>
                      <a:pt x="416399" y="383977"/>
                      <a:pt x="216059" y="383977"/>
                      <a:pt x="92510" y="312539"/>
                    </a:cubicBezTo>
                    <a:cubicBezTo>
                      <a:pt x="35487" y="279583"/>
                      <a:pt x="4980" y="237101"/>
                      <a:pt x="608" y="194048"/>
                    </a:cubicBezTo>
                    <a:cubicBezTo>
                      <a:pt x="-4809" y="143661"/>
                      <a:pt x="25983" y="92131"/>
                      <a:pt x="92510" y="53650"/>
                    </a:cubicBezTo>
                    <a:cubicBezTo>
                      <a:pt x="216059" y="-17883"/>
                      <a:pt x="416399" y="-17883"/>
                      <a:pt x="539948" y="53650"/>
                    </a:cubicBezTo>
                    <a:cubicBezTo>
                      <a:pt x="606570" y="92131"/>
                      <a:pt x="637267" y="143661"/>
                      <a:pt x="632040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4" name="Google Shape;1409;p27">
                <a:extLst>
                  <a:ext uri="{FF2B5EF4-FFF2-40B4-BE49-F238E27FC236}">
                    <a16:creationId xmlns:a16="http://schemas.microsoft.com/office/drawing/2014/main" xmlns="" id="{2258CFE3-6A5D-48C5-8942-422D11849F7F}"/>
                  </a:ext>
                </a:extLst>
              </p:cNvPr>
              <p:cNvSpPr/>
              <p:nvPr/>
            </p:nvSpPr>
            <p:spPr>
              <a:xfrm>
                <a:off x="5775057" y="2906363"/>
                <a:ext cx="631431" cy="344185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185" extrusionOk="0">
                    <a:moveTo>
                      <a:pt x="631432" y="172117"/>
                    </a:moveTo>
                    <a:cubicBezTo>
                      <a:pt x="626965" y="215170"/>
                      <a:pt x="596363" y="257842"/>
                      <a:pt x="539340" y="290608"/>
                    </a:cubicBezTo>
                    <a:cubicBezTo>
                      <a:pt x="415791" y="362045"/>
                      <a:pt x="215451" y="362045"/>
                      <a:pt x="91902" y="290608"/>
                    </a:cubicBezTo>
                    <a:cubicBezTo>
                      <a:pt x="34879" y="257651"/>
                      <a:pt x="4372" y="215170"/>
                      <a:pt x="0" y="172117"/>
                    </a:cubicBezTo>
                    <a:cubicBezTo>
                      <a:pt x="4372" y="129064"/>
                      <a:pt x="34974" y="86392"/>
                      <a:pt x="91902" y="53721"/>
                    </a:cubicBezTo>
                    <a:cubicBezTo>
                      <a:pt x="215451" y="-17907"/>
                      <a:pt x="415791" y="-17907"/>
                      <a:pt x="539340" y="53721"/>
                    </a:cubicBezTo>
                    <a:cubicBezTo>
                      <a:pt x="596363" y="86677"/>
                      <a:pt x="626965" y="129064"/>
                      <a:pt x="631432" y="172117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5" name="Google Shape;1410;p27">
                <a:extLst>
                  <a:ext uri="{FF2B5EF4-FFF2-40B4-BE49-F238E27FC236}">
                    <a16:creationId xmlns:a16="http://schemas.microsoft.com/office/drawing/2014/main" xmlns="" id="{0678B9AC-D0DB-44F7-9050-3AB396112CC1}"/>
                  </a:ext>
                </a:extLst>
              </p:cNvPr>
              <p:cNvSpPr/>
              <p:nvPr/>
            </p:nvSpPr>
            <p:spPr>
              <a:xfrm>
                <a:off x="5936526" y="2988278"/>
                <a:ext cx="294942" cy="185832"/>
              </a:xfrm>
              <a:custGeom>
                <a:avLst/>
                <a:gdLst/>
                <a:ahLst/>
                <a:cxnLst/>
                <a:rect l="l" t="t" r="r" b="b"/>
                <a:pathLst>
                  <a:path w="294942" h="185832" extrusionOk="0">
                    <a:moveTo>
                      <a:pt x="149495" y="30290"/>
                    </a:moveTo>
                    <a:cubicBezTo>
                      <a:pt x="145608" y="30280"/>
                      <a:pt x="141730" y="30604"/>
                      <a:pt x="137900" y="31242"/>
                    </a:cubicBezTo>
                    <a:cubicBezTo>
                      <a:pt x="132768" y="32004"/>
                      <a:pt x="126876" y="33052"/>
                      <a:pt x="120413" y="34385"/>
                    </a:cubicBezTo>
                    <a:cubicBezTo>
                      <a:pt x="113950" y="35719"/>
                      <a:pt x="107298" y="37529"/>
                      <a:pt x="100360" y="39529"/>
                    </a:cubicBezTo>
                    <a:cubicBezTo>
                      <a:pt x="93574" y="41624"/>
                      <a:pt x="86941" y="44168"/>
                      <a:pt x="80497" y="47149"/>
                    </a:cubicBezTo>
                    <a:lnTo>
                      <a:pt x="131342" y="76581"/>
                    </a:lnTo>
                    <a:lnTo>
                      <a:pt x="140846" y="73342"/>
                    </a:lnTo>
                    <a:cubicBezTo>
                      <a:pt x="153771" y="69056"/>
                      <a:pt x="165936" y="65342"/>
                      <a:pt x="177341" y="62389"/>
                    </a:cubicBezTo>
                    <a:cubicBezTo>
                      <a:pt x="188127" y="59474"/>
                      <a:pt x="199171" y="57626"/>
                      <a:pt x="210319" y="56864"/>
                    </a:cubicBezTo>
                    <a:cubicBezTo>
                      <a:pt x="220440" y="56255"/>
                      <a:pt x="230600" y="56960"/>
                      <a:pt x="240541" y="58960"/>
                    </a:cubicBezTo>
                    <a:cubicBezTo>
                      <a:pt x="250596" y="61170"/>
                      <a:pt x="260223" y="64999"/>
                      <a:pt x="269052" y="70295"/>
                    </a:cubicBezTo>
                    <a:cubicBezTo>
                      <a:pt x="277872" y="74657"/>
                      <a:pt x="285427" y="81220"/>
                      <a:pt x="291006" y="89345"/>
                    </a:cubicBezTo>
                    <a:cubicBezTo>
                      <a:pt x="294684" y="95288"/>
                      <a:pt x="295843" y="102451"/>
                      <a:pt x="294237" y="109252"/>
                    </a:cubicBezTo>
                    <a:cubicBezTo>
                      <a:pt x="292004" y="116719"/>
                      <a:pt x="287879" y="123482"/>
                      <a:pt x="282262" y="128873"/>
                    </a:cubicBezTo>
                    <a:cubicBezTo>
                      <a:pt x="275287" y="135903"/>
                      <a:pt x="267503" y="142075"/>
                      <a:pt x="259073" y="147257"/>
                    </a:cubicBezTo>
                    <a:lnTo>
                      <a:pt x="291386" y="166307"/>
                    </a:lnTo>
                    <a:lnTo>
                      <a:pt x="273804" y="176498"/>
                    </a:lnTo>
                    <a:lnTo>
                      <a:pt x="241206" y="157448"/>
                    </a:lnTo>
                    <a:cubicBezTo>
                      <a:pt x="225677" y="165116"/>
                      <a:pt x="209444" y="171279"/>
                      <a:pt x="192737" y="175832"/>
                    </a:cubicBezTo>
                    <a:cubicBezTo>
                      <a:pt x="175212" y="180670"/>
                      <a:pt x="157316" y="184013"/>
                      <a:pt x="139230" y="185833"/>
                    </a:cubicBezTo>
                    <a:lnTo>
                      <a:pt x="122219" y="154972"/>
                    </a:lnTo>
                    <a:cubicBezTo>
                      <a:pt x="126990" y="154848"/>
                      <a:pt x="131751" y="154467"/>
                      <a:pt x="136474" y="153829"/>
                    </a:cubicBezTo>
                    <a:cubicBezTo>
                      <a:pt x="142842" y="153067"/>
                      <a:pt x="149970" y="151924"/>
                      <a:pt x="157763" y="150209"/>
                    </a:cubicBezTo>
                    <a:cubicBezTo>
                      <a:pt x="165556" y="148495"/>
                      <a:pt x="173824" y="146399"/>
                      <a:pt x="182568" y="143828"/>
                    </a:cubicBezTo>
                    <a:cubicBezTo>
                      <a:pt x="191064" y="141275"/>
                      <a:pt x="199351" y="138093"/>
                      <a:pt x="207373" y="134303"/>
                    </a:cubicBezTo>
                    <a:lnTo>
                      <a:pt x="156907" y="105061"/>
                    </a:lnTo>
                    <a:lnTo>
                      <a:pt x="150255" y="107347"/>
                    </a:lnTo>
                    <a:cubicBezTo>
                      <a:pt x="148069" y="108109"/>
                      <a:pt x="145693" y="108775"/>
                      <a:pt x="143317" y="109442"/>
                    </a:cubicBezTo>
                    <a:cubicBezTo>
                      <a:pt x="130677" y="113633"/>
                      <a:pt x="118987" y="116967"/>
                      <a:pt x="108438" y="118967"/>
                    </a:cubicBezTo>
                    <a:cubicBezTo>
                      <a:pt x="98640" y="121244"/>
                      <a:pt x="88651" y="122577"/>
                      <a:pt x="78596" y="122968"/>
                    </a:cubicBezTo>
                    <a:cubicBezTo>
                      <a:pt x="69748" y="123234"/>
                      <a:pt x="60910" y="122406"/>
                      <a:pt x="52271" y="120491"/>
                    </a:cubicBezTo>
                    <a:cubicBezTo>
                      <a:pt x="43746" y="118501"/>
                      <a:pt x="35554" y="115300"/>
                      <a:pt x="27941" y="110966"/>
                    </a:cubicBezTo>
                    <a:cubicBezTo>
                      <a:pt x="19597" y="106585"/>
                      <a:pt x="12355" y="100365"/>
                      <a:pt x="6748" y="92774"/>
                    </a:cubicBezTo>
                    <a:cubicBezTo>
                      <a:pt x="2690" y="87068"/>
                      <a:pt x="675" y="80153"/>
                      <a:pt x="1045" y="73152"/>
                    </a:cubicBezTo>
                    <a:cubicBezTo>
                      <a:pt x="1825" y="65865"/>
                      <a:pt x="4733" y="58979"/>
                      <a:pt x="9409" y="53340"/>
                    </a:cubicBezTo>
                    <a:cubicBezTo>
                      <a:pt x="15254" y="45958"/>
                      <a:pt x="22210" y="39529"/>
                      <a:pt x="30032" y="34290"/>
                    </a:cubicBezTo>
                    <a:lnTo>
                      <a:pt x="0" y="16954"/>
                    </a:lnTo>
                    <a:lnTo>
                      <a:pt x="17677" y="6763"/>
                    </a:lnTo>
                    <a:lnTo>
                      <a:pt x="47329" y="23908"/>
                    </a:lnTo>
                    <a:cubicBezTo>
                      <a:pt x="61242" y="16993"/>
                      <a:pt x="75869" y="11621"/>
                      <a:pt x="90951" y="7906"/>
                    </a:cubicBezTo>
                    <a:cubicBezTo>
                      <a:pt x="105283" y="4239"/>
                      <a:pt x="119862" y="1591"/>
                      <a:pt x="134574" y="0"/>
                    </a:cubicBezTo>
                    <a:close/>
                    <a:moveTo>
                      <a:pt x="63200" y="83725"/>
                    </a:moveTo>
                    <a:cubicBezTo>
                      <a:pt x="69881" y="87563"/>
                      <a:pt x="77589" y="89230"/>
                      <a:pt x="85249" y="88487"/>
                    </a:cubicBezTo>
                    <a:cubicBezTo>
                      <a:pt x="95532" y="87268"/>
                      <a:pt x="105663" y="84963"/>
                      <a:pt x="115471" y="81629"/>
                    </a:cubicBezTo>
                    <a:lnTo>
                      <a:pt x="67952" y="54102"/>
                    </a:lnTo>
                    <a:cubicBezTo>
                      <a:pt x="50180" y="65532"/>
                      <a:pt x="48849" y="75438"/>
                      <a:pt x="63200" y="83725"/>
                    </a:cubicBezTo>
                    <a:close/>
                    <a:moveTo>
                      <a:pt x="229992" y="97822"/>
                    </a:moveTo>
                    <a:cubicBezTo>
                      <a:pt x="222750" y="93840"/>
                      <a:pt x="214405" y="92335"/>
                      <a:pt x="206232" y="93536"/>
                    </a:cubicBezTo>
                    <a:cubicBezTo>
                      <a:pt x="194989" y="95040"/>
                      <a:pt x="183898" y="97498"/>
                      <a:pt x="173064" y="100870"/>
                    </a:cubicBezTo>
                    <a:lnTo>
                      <a:pt x="220583" y="128207"/>
                    </a:lnTo>
                    <a:cubicBezTo>
                      <a:pt x="240256" y="115729"/>
                      <a:pt x="243677" y="105537"/>
                      <a:pt x="229992" y="97822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6" name="Google Shape;1411;p27">
                <a:extLst>
                  <a:ext uri="{FF2B5EF4-FFF2-40B4-BE49-F238E27FC236}">
                    <a16:creationId xmlns:a16="http://schemas.microsoft.com/office/drawing/2014/main" xmlns="" id="{DD84CF04-D0E7-44D2-A31B-2A0660DBA0C8}"/>
                  </a:ext>
                </a:extLst>
              </p:cNvPr>
              <p:cNvSpPr/>
              <p:nvPr/>
            </p:nvSpPr>
            <p:spPr>
              <a:xfrm>
                <a:off x="6058745" y="3126009"/>
                <a:ext cx="19007" cy="25526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6" extrusionOk="0">
                    <a:moveTo>
                      <a:pt x="0" y="17240"/>
                    </a:moveTo>
                    <a:cubicBezTo>
                      <a:pt x="0" y="16002"/>
                      <a:pt x="0" y="0"/>
                      <a:pt x="0" y="0"/>
                    </a:cubicBezTo>
                    <a:lnTo>
                      <a:pt x="19008" y="12573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7" name="Google Shape;1412;p27">
                <a:extLst>
                  <a:ext uri="{FF2B5EF4-FFF2-40B4-BE49-F238E27FC236}">
                    <a16:creationId xmlns:a16="http://schemas.microsoft.com/office/drawing/2014/main" xmlns="" id="{9D42626B-828F-4E1D-8F9E-D0D41B1FFD57}"/>
                  </a:ext>
                </a:extLst>
              </p:cNvPr>
              <p:cNvSpPr/>
              <p:nvPr/>
            </p:nvSpPr>
            <p:spPr>
              <a:xfrm>
                <a:off x="6185905" y="3137249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143"/>
                    </a:lnTo>
                    <a:lnTo>
                      <a:pt x="24140" y="19717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8" name="Google Shape;1413;p27">
                <a:extLst>
                  <a:ext uri="{FF2B5EF4-FFF2-40B4-BE49-F238E27FC236}">
                    <a16:creationId xmlns:a16="http://schemas.microsoft.com/office/drawing/2014/main" xmlns="" id="{FFCF2178-E400-40EC-94CC-9E5D20A91A9D}"/>
                  </a:ext>
                </a:extLst>
              </p:cNvPr>
              <p:cNvSpPr/>
              <p:nvPr/>
            </p:nvSpPr>
            <p:spPr>
              <a:xfrm>
                <a:off x="6199971" y="3074003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6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9" name="Google Shape;1414;p27">
                <a:extLst>
                  <a:ext uri="{FF2B5EF4-FFF2-40B4-BE49-F238E27FC236}">
                    <a16:creationId xmlns:a16="http://schemas.microsoft.com/office/drawing/2014/main" xmlns="" id="{51179796-44DA-4C5A-B158-BC9E871F7A85}"/>
                  </a:ext>
                </a:extLst>
              </p:cNvPr>
              <p:cNvSpPr/>
              <p:nvPr/>
            </p:nvSpPr>
            <p:spPr>
              <a:xfrm>
                <a:off x="6100751" y="3080384"/>
                <a:ext cx="47423" cy="33147"/>
              </a:xfrm>
              <a:custGeom>
                <a:avLst/>
                <a:gdLst/>
                <a:ahLst/>
                <a:cxnLst/>
                <a:rect l="l" t="t" r="r" b="b"/>
                <a:pathLst>
                  <a:path w="47423" h="33147" extrusionOk="0">
                    <a:moveTo>
                      <a:pt x="0" y="10097"/>
                    </a:moveTo>
                    <a:lnTo>
                      <a:pt x="10454" y="0"/>
                    </a:lnTo>
                    <a:lnTo>
                      <a:pt x="47424" y="25622"/>
                    </a:lnTo>
                    <a:lnTo>
                      <a:pt x="45143" y="33147"/>
                    </a:lnTo>
                    <a:cubicBezTo>
                      <a:pt x="45143" y="33147"/>
                      <a:pt x="17582" y="21431"/>
                      <a:pt x="16632" y="20765"/>
                    </a:cubicBezTo>
                    <a:cubicBezTo>
                      <a:pt x="15681" y="20098"/>
                      <a:pt x="0" y="10097"/>
                      <a:pt x="0" y="10097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1415;p27">
                <a:extLst>
                  <a:ext uri="{FF2B5EF4-FFF2-40B4-BE49-F238E27FC236}">
                    <a16:creationId xmlns:a16="http://schemas.microsoft.com/office/drawing/2014/main" xmlns="" id="{97932E84-B656-43FF-96A5-4CC3891DA324}"/>
                  </a:ext>
                </a:extLst>
              </p:cNvPr>
              <p:cNvSpPr/>
              <p:nvPr/>
            </p:nvSpPr>
            <p:spPr>
              <a:xfrm>
                <a:off x="6004573" y="3025235"/>
                <a:ext cx="58733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8733" h="38957" extrusionOk="0">
                    <a:moveTo>
                      <a:pt x="0" y="11049"/>
                    </a:moveTo>
                    <a:lnTo>
                      <a:pt x="48659" y="38957"/>
                    </a:lnTo>
                    <a:lnTo>
                      <a:pt x="58733" y="31623"/>
                    </a:lnTo>
                    <a:cubicBezTo>
                      <a:pt x="58733" y="31623"/>
                      <a:pt x="52556" y="24575"/>
                      <a:pt x="52081" y="23908"/>
                    </a:cubicBezTo>
                    <a:cubicBezTo>
                      <a:pt x="47699" y="18869"/>
                      <a:pt x="42567" y="14526"/>
                      <a:pt x="36875" y="11049"/>
                    </a:cubicBezTo>
                    <a:cubicBezTo>
                      <a:pt x="33168" y="10382"/>
                      <a:pt x="9979" y="0"/>
                      <a:pt x="9979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1" name="Google Shape;1416;p27">
                <a:extLst>
                  <a:ext uri="{FF2B5EF4-FFF2-40B4-BE49-F238E27FC236}">
                    <a16:creationId xmlns:a16="http://schemas.microsoft.com/office/drawing/2014/main" xmlns="" id="{AA6813C0-0724-4731-A7E2-9DD488E4F2D8}"/>
                  </a:ext>
                </a:extLst>
              </p:cNvPr>
              <p:cNvSpPr/>
              <p:nvPr/>
            </p:nvSpPr>
            <p:spPr>
              <a:xfrm>
                <a:off x="6058745" y="2994088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847" y="0"/>
                    </a:lnTo>
                    <a:lnTo>
                      <a:pt x="0" y="13430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2" name="Google Shape;1417;p27">
                <a:extLst>
                  <a:ext uri="{FF2B5EF4-FFF2-40B4-BE49-F238E27FC236}">
                    <a16:creationId xmlns:a16="http://schemas.microsoft.com/office/drawing/2014/main" xmlns="" id="{60E972E2-7B54-472A-9823-F4B8A1610929}"/>
                  </a:ext>
                </a:extLst>
              </p:cNvPr>
              <p:cNvSpPr/>
              <p:nvPr/>
            </p:nvSpPr>
            <p:spPr>
              <a:xfrm>
                <a:off x="5936526" y="2989040"/>
                <a:ext cx="26135" cy="19431"/>
              </a:xfrm>
              <a:custGeom>
                <a:avLst/>
                <a:gdLst/>
                <a:ahLst/>
                <a:cxnLst/>
                <a:rect l="l" t="t" r="r" b="b"/>
                <a:pathLst>
                  <a:path w="26135" h="19431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135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3" name="Google Shape;1418;p27">
                <a:extLst>
                  <a:ext uri="{FF2B5EF4-FFF2-40B4-BE49-F238E27FC236}">
                    <a16:creationId xmlns:a16="http://schemas.microsoft.com/office/drawing/2014/main" xmlns="" id="{34CA0D09-A072-4D0F-B6E9-848CEB83B6F1}"/>
                  </a:ext>
                </a:extLst>
              </p:cNvPr>
              <p:cNvSpPr/>
              <p:nvPr/>
            </p:nvSpPr>
            <p:spPr>
              <a:xfrm>
                <a:off x="5937476" y="3046571"/>
                <a:ext cx="30221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30221" h="30289" extrusionOk="0">
                    <a:moveTo>
                      <a:pt x="0" y="17907"/>
                    </a:moveTo>
                    <a:cubicBezTo>
                      <a:pt x="0" y="17907"/>
                      <a:pt x="0" y="0"/>
                      <a:pt x="0" y="0"/>
                    </a:cubicBezTo>
                    <a:lnTo>
                      <a:pt x="30222" y="0"/>
                    </a:lnTo>
                    <a:lnTo>
                      <a:pt x="22999" y="16002"/>
                    </a:lnTo>
                    <a:lnTo>
                      <a:pt x="9979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4" name="Google Shape;1419;p27">
                <a:extLst>
                  <a:ext uri="{FF2B5EF4-FFF2-40B4-BE49-F238E27FC236}">
                    <a16:creationId xmlns:a16="http://schemas.microsoft.com/office/drawing/2014/main" xmlns="" id="{2630A486-757D-4489-8B82-0ADF154F2763}"/>
                  </a:ext>
                </a:extLst>
              </p:cNvPr>
              <p:cNvSpPr/>
              <p:nvPr/>
            </p:nvSpPr>
            <p:spPr>
              <a:xfrm>
                <a:off x="5936526" y="2971514"/>
                <a:ext cx="294948" cy="185546"/>
              </a:xfrm>
              <a:custGeom>
                <a:avLst/>
                <a:gdLst/>
                <a:ahLst/>
                <a:cxnLst/>
                <a:rect l="l" t="t" r="r" b="b"/>
                <a:pathLst>
                  <a:path w="294948" h="185546" extrusionOk="0">
                    <a:moveTo>
                      <a:pt x="149495" y="29908"/>
                    </a:moveTo>
                    <a:cubicBezTo>
                      <a:pt x="145608" y="29899"/>
                      <a:pt x="141730" y="30223"/>
                      <a:pt x="137900" y="30861"/>
                    </a:cubicBezTo>
                    <a:cubicBezTo>
                      <a:pt x="132768" y="31623"/>
                      <a:pt x="126876" y="32671"/>
                      <a:pt x="120413" y="34004"/>
                    </a:cubicBezTo>
                    <a:cubicBezTo>
                      <a:pt x="113950" y="35338"/>
                      <a:pt x="107298" y="37052"/>
                      <a:pt x="100360" y="39148"/>
                    </a:cubicBezTo>
                    <a:cubicBezTo>
                      <a:pt x="93565" y="41196"/>
                      <a:pt x="86922" y="43748"/>
                      <a:pt x="80497" y="46768"/>
                    </a:cubicBezTo>
                    <a:lnTo>
                      <a:pt x="131342" y="76105"/>
                    </a:lnTo>
                    <a:lnTo>
                      <a:pt x="140846" y="72866"/>
                    </a:lnTo>
                    <a:cubicBezTo>
                      <a:pt x="153771" y="68580"/>
                      <a:pt x="165936" y="64960"/>
                      <a:pt x="177341" y="61913"/>
                    </a:cubicBezTo>
                    <a:cubicBezTo>
                      <a:pt x="188137" y="59065"/>
                      <a:pt x="199180" y="57255"/>
                      <a:pt x="210319" y="56483"/>
                    </a:cubicBezTo>
                    <a:cubicBezTo>
                      <a:pt x="220440" y="55874"/>
                      <a:pt x="230600" y="56579"/>
                      <a:pt x="240541" y="58579"/>
                    </a:cubicBezTo>
                    <a:cubicBezTo>
                      <a:pt x="250586" y="60751"/>
                      <a:pt x="260214" y="64551"/>
                      <a:pt x="269052" y="69818"/>
                    </a:cubicBezTo>
                    <a:cubicBezTo>
                      <a:pt x="277853" y="74219"/>
                      <a:pt x="285399" y="80772"/>
                      <a:pt x="291006" y="88868"/>
                    </a:cubicBezTo>
                    <a:cubicBezTo>
                      <a:pt x="294693" y="94802"/>
                      <a:pt x="295853" y="101975"/>
                      <a:pt x="294237" y="108775"/>
                    </a:cubicBezTo>
                    <a:cubicBezTo>
                      <a:pt x="292004" y="116243"/>
                      <a:pt x="287879" y="123006"/>
                      <a:pt x="282262" y="128397"/>
                    </a:cubicBezTo>
                    <a:cubicBezTo>
                      <a:pt x="275363" y="135484"/>
                      <a:pt x="267646" y="141722"/>
                      <a:pt x="259263" y="146971"/>
                    </a:cubicBezTo>
                    <a:lnTo>
                      <a:pt x="291576" y="166021"/>
                    </a:lnTo>
                    <a:lnTo>
                      <a:pt x="273994" y="176213"/>
                    </a:lnTo>
                    <a:lnTo>
                      <a:pt x="241396" y="157163"/>
                    </a:lnTo>
                    <a:cubicBezTo>
                      <a:pt x="225857" y="164802"/>
                      <a:pt x="209635" y="170926"/>
                      <a:pt x="192927" y="175450"/>
                    </a:cubicBezTo>
                    <a:cubicBezTo>
                      <a:pt x="175421" y="180365"/>
                      <a:pt x="157516" y="183747"/>
                      <a:pt x="139421" y="185547"/>
                    </a:cubicBezTo>
                    <a:lnTo>
                      <a:pt x="122409" y="154876"/>
                    </a:lnTo>
                    <a:cubicBezTo>
                      <a:pt x="127180" y="154800"/>
                      <a:pt x="131932" y="154448"/>
                      <a:pt x="136664" y="153829"/>
                    </a:cubicBezTo>
                    <a:cubicBezTo>
                      <a:pt x="143032" y="153067"/>
                      <a:pt x="150160" y="151829"/>
                      <a:pt x="157953" y="150114"/>
                    </a:cubicBezTo>
                    <a:cubicBezTo>
                      <a:pt x="165746" y="148400"/>
                      <a:pt x="174014" y="146304"/>
                      <a:pt x="182758" y="143828"/>
                    </a:cubicBezTo>
                    <a:cubicBezTo>
                      <a:pt x="191254" y="141275"/>
                      <a:pt x="199542" y="138093"/>
                      <a:pt x="207563" y="134303"/>
                    </a:cubicBezTo>
                    <a:lnTo>
                      <a:pt x="156907" y="105061"/>
                    </a:lnTo>
                    <a:lnTo>
                      <a:pt x="150255" y="107442"/>
                    </a:lnTo>
                    <a:lnTo>
                      <a:pt x="143317" y="109538"/>
                    </a:lnTo>
                    <a:cubicBezTo>
                      <a:pt x="130677" y="113729"/>
                      <a:pt x="118987" y="116967"/>
                      <a:pt x="108438" y="119063"/>
                    </a:cubicBezTo>
                    <a:cubicBezTo>
                      <a:pt x="98640" y="121339"/>
                      <a:pt x="88651" y="122672"/>
                      <a:pt x="78596" y="123063"/>
                    </a:cubicBezTo>
                    <a:cubicBezTo>
                      <a:pt x="69748" y="123425"/>
                      <a:pt x="60900" y="122587"/>
                      <a:pt x="52271" y="120587"/>
                    </a:cubicBezTo>
                    <a:cubicBezTo>
                      <a:pt x="43736" y="118643"/>
                      <a:pt x="35535" y="115434"/>
                      <a:pt x="27941" y="111062"/>
                    </a:cubicBezTo>
                    <a:cubicBezTo>
                      <a:pt x="19616" y="106651"/>
                      <a:pt x="12374" y="100432"/>
                      <a:pt x="6748" y="92869"/>
                    </a:cubicBezTo>
                    <a:cubicBezTo>
                      <a:pt x="2690" y="87163"/>
                      <a:pt x="675" y="80248"/>
                      <a:pt x="1045" y="73247"/>
                    </a:cubicBezTo>
                    <a:cubicBezTo>
                      <a:pt x="1815" y="65961"/>
                      <a:pt x="4723" y="59065"/>
                      <a:pt x="9409" y="53435"/>
                    </a:cubicBezTo>
                    <a:cubicBezTo>
                      <a:pt x="15254" y="46053"/>
                      <a:pt x="22210" y="39624"/>
                      <a:pt x="30032" y="34385"/>
                    </a:cubicBezTo>
                    <a:lnTo>
                      <a:pt x="0" y="17050"/>
                    </a:lnTo>
                    <a:lnTo>
                      <a:pt x="17677" y="6858"/>
                    </a:lnTo>
                    <a:lnTo>
                      <a:pt x="47329" y="24003"/>
                    </a:lnTo>
                    <a:cubicBezTo>
                      <a:pt x="61242" y="17050"/>
                      <a:pt x="75869" y="11659"/>
                      <a:pt x="90951" y="7906"/>
                    </a:cubicBezTo>
                    <a:cubicBezTo>
                      <a:pt x="105292" y="4286"/>
                      <a:pt x="119871" y="1638"/>
                      <a:pt x="134574" y="0"/>
                    </a:cubicBezTo>
                    <a:close/>
                    <a:moveTo>
                      <a:pt x="63200" y="83249"/>
                    </a:moveTo>
                    <a:cubicBezTo>
                      <a:pt x="69862" y="87125"/>
                      <a:pt x="77579" y="88792"/>
                      <a:pt x="85249" y="88011"/>
                    </a:cubicBezTo>
                    <a:cubicBezTo>
                      <a:pt x="95532" y="86830"/>
                      <a:pt x="105663" y="84563"/>
                      <a:pt x="115471" y="81248"/>
                    </a:cubicBezTo>
                    <a:lnTo>
                      <a:pt x="67952" y="53721"/>
                    </a:lnTo>
                    <a:cubicBezTo>
                      <a:pt x="50180" y="65151"/>
                      <a:pt x="48849" y="74962"/>
                      <a:pt x="63200" y="83249"/>
                    </a:cubicBezTo>
                    <a:close/>
                    <a:moveTo>
                      <a:pt x="229992" y="97250"/>
                    </a:moveTo>
                    <a:cubicBezTo>
                      <a:pt x="222759" y="93231"/>
                      <a:pt x="214405" y="91726"/>
                      <a:pt x="206232" y="92964"/>
                    </a:cubicBezTo>
                    <a:cubicBezTo>
                      <a:pt x="194980" y="94421"/>
                      <a:pt x="183879" y="96879"/>
                      <a:pt x="173064" y="100298"/>
                    </a:cubicBezTo>
                    <a:lnTo>
                      <a:pt x="220583" y="127635"/>
                    </a:lnTo>
                    <a:cubicBezTo>
                      <a:pt x="240541" y="115253"/>
                      <a:pt x="243677" y="105127"/>
                      <a:pt x="229992" y="97250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0" name="Google Shape;1420;p27">
              <a:extLst>
                <a:ext uri="{FF2B5EF4-FFF2-40B4-BE49-F238E27FC236}">
                  <a16:creationId xmlns:a16="http://schemas.microsoft.com/office/drawing/2014/main" xmlns="" id="{EBD3E544-F3C6-4E92-8FAC-DEC4DD82BC3D}"/>
                </a:ext>
              </a:extLst>
            </p:cNvPr>
            <p:cNvGrpSpPr/>
            <p:nvPr/>
          </p:nvGrpSpPr>
          <p:grpSpPr>
            <a:xfrm>
              <a:off x="3799020" y="4220685"/>
              <a:ext cx="883852" cy="621125"/>
              <a:chOff x="5608645" y="4962810"/>
              <a:chExt cx="883852" cy="621125"/>
            </a:xfrm>
          </p:grpSpPr>
          <p:sp>
            <p:nvSpPr>
              <p:cNvPr id="363" name="Google Shape;1421;p27">
                <a:extLst>
                  <a:ext uri="{FF2B5EF4-FFF2-40B4-BE49-F238E27FC236}">
                    <a16:creationId xmlns:a16="http://schemas.microsoft.com/office/drawing/2014/main" xmlns="" id="{EF4DEEED-65A5-442C-A3FB-738319856BBF}"/>
                  </a:ext>
                </a:extLst>
              </p:cNvPr>
              <p:cNvSpPr/>
              <p:nvPr/>
            </p:nvSpPr>
            <p:spPr>
              <a:xfrm>
                <a:off x="5608645" y="5072443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2"/>
                      <a:pt x="197857" y="0"/>
                      <a:pt x="441926" y="0"/>
                    </a:cubicBezTo>
                    <a:cubicBezTo>
                      <a:pt x="685995" y="0"/>
                      <a:pt x="883852" y="114502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1422;p27">
                <a:extLst>
                  <a:ext uri="{FF2B5EF4-FFF2-40B4-BE49-F238E27FC236}">
                    <a16:creationId xmlns:a16="http://schemas.microsoft.com/office/drawing/2014/main" xmlns="" id="{AFE3E3B9-7366-48F9-9C2B-4EF68AA8D7D7}"/>
                  </a:ext>
                </a:extLst>
              </p:cNvPr>
              <p:cNvSpPr/>
              <p:nvPr/>
            </p:nvSpPr>
            <p:spPr>
              <a:xfrm>
                <a:off x="5608835" y="5215508"/>
                <a:ext cx="87244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244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245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1423;p27">
                <a:extLst>
                  <a:ext uri="{FF2B5EF4-FFF2-40B4-BE49-F238E27FC236}">
                    <a16:creationId xmlns:a16="http://schemas.microsoft.com/office/drawing/2014/main" xmlns="" id="{A896311C-D00B-4CB5-9915-0B3952B47CCE}"/>
                  </a:ext>
                </a:extLst>
              </p:cNvPr>
              <p:cNvSpPr/>
              <p:nvPr/>
            </p:nvSpPr>
            <p:spPr>
              <a:xfrm>
                <a:off x="6425971" y="5218557"/>
                <a:ext cx="66526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067" extrusionOk="0">
                    <a:moveTo>
                      <a:pt x="66527" y="0"/>
                    </a:moveTo>
                    <a:lnTo>
                      <a:pt x="66527" y="109633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" name="Google Shape;1424;p27">
                <a:extLst>
                  <a:ext uri="{FF2B5EF4-FFF2-40B4-BE49-F238E27FC236}">
                    <a16:creationId xmlns:a16="http://schemas.microsoft.com/office/drawing/2014/main" xmlns="" id="{718AAFC3-80F9-4C7D-8B54-1E9981B91531}"/>
                  </a:ext>
                </a:extLst>
              </p:cNvPr>
              <p:cNvSpPr/>
              <p:nvPr/>
            </p:nvSpPr>
            <p:spPr>
              <a:xfrm>
                <a:off x="5608645" y="4962810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" name="Google Shape;1425;p27">
                <a:extLst>
                  <a:ext uri="{FF2B5EF4-FFF2-40B4-BE49-F238E27FC236}">
                    <a16:creationId xmlns:a16="http://schemas.microsoft.com/office/drawing/2014/main" xmlns="" id="{7062C0DE-78BA-48E6-AC70-9B8F1B16C85B}"/>
                  </a:ext>
                </a:extLst>
              </p:cNvPr>
              <p:cNvSpPr/>
              <p:nvPr/>
            </p:nvSpPr>
            <p:spPr>
              <a:xfrm>
                <a:off x="5734818" y="5032438"/>
                <a:ext cx="632517" cy="366093"/>
              </a:xfrm>
              <a:custGeom>
                <a:avLst/>
                <a:gdLst/>
                <a:ahLst/>
                <a:cxnLst/>
                <a:rect l="l" t="t" r="r" b="b"/>
                <a:pathLst>
                  <a:path w="632517" h="366093" extrusionOk="0">
                    <a:moveTo>
                      <a:pt x="632040" y="194024"/>
                    </a:moveTo>
                    <a:cubicBezTo>
                      <a:pt x="627573" y="237077"/>
                      <a:pt x="596971" y="279749"/>
                      <a:pt x="539948" y="312515"/>
                    </a:cubicBezTo>
                    <a:cubicBezTo>
                      <a:pt x="416399" y="383953"/>
                      <a:pt x="216154" y="383953"/>
                      <a:pt x="92510" y="312515"/>
                    </a:cubicBezTo>
                    <a:cubicBezTo>
                      <a:pt x="35487" y="279559"/>
                      <a:pt x="4980" y="237077"/>
                      <a:pt x="608" y="194024"/>
                    </a:cubicBezTo>
                    <a:cubicBezTo>
                      <a:pt x="-4809" y="143637"/>
                      <a:pt x="25983" y="92107"/>
                      <a:pt x="92510" y="53721"/>
                    </a:cubicBezTo>
                    <a:cubicBezTo>
                      <a:pt x="216059" y="-17907"/>
                      <a:pt x="416399" y="-17907"/>
                      <a:pt x="539948" y="53721"/>
                    </a:cubicBezTo>
                    <a:cubicBezTo>
                      <a:pt x="606094" y="92012"/>
                      <a:pt x="636792" y="143637"/>
                      <a:pt x="632040" y="19402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" name="Google Shape;1426;p27">
                <a:extLst>
                  <a:ext uri="{FF2B5EF4-FFF2-40B4-BE49-F238E27FC236}">
                    <a16:creationId xmlns:a16="http://schemas.microsoft.com/office/drawing/2014/main" xmlns="" id="{EFC3139F-E207-40C5-B67C-798E6DF6BB71}"/>
                  </a:ext>
                </a:extLst>
              </p:cNvPr>
              <p:cNvSpPr/>
              <p:nvPr/>
            </p:nvSpPr>
            <p:spPr>
              <a:xfrm>
                <a:off x="5735426" y="5054346"/>
                <a:ext cx="631431" cy="344185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185" extrusionOk="0">
                    <a:moveTo>
                      <a:pt x="631432" y="172117"/>
                    </a:moveTo>
                    <a:cubicBezTo>
                      <a:pt x="626965" y="215170"/>
                      <a:pt x="596363" y="257842"/>
                      <a:pt x="539340" y="290608"/>
                    </a:cubicBezTo>
                    <a:cubicBezTo>
                      <a:pt x="415791" y="362045"/>
                      <a:pt x="215546" y="362045"/>
                      <a:pt x="91902" y="290608"/>
                    </a:cubicBezTo>
                    <a:cubicBezTo>
                      <a:pt x="34879" y="257651"/>
                      <a:pt x="4372" y="215170"/>
                      <a:pt x="0" y="172117"/>
                    </a:cubicBezTo>
                    <a:cubicBezTo>
                      <a:pt x="4372" y="129064"/>
                      <a:pt x="34974" y="86392"/>
                      <a:pt x="91902" y="53721"/>
                    </a:cubicBezTo>
                    <a:cubicBezTo>
                      <a:pt x="215451" y="-17907"/>
                      <a:pt x="415791" y="-17907"/>
                      <a:pt x="539340" y="53721"/>
                    </a:cubicBezTo>
                    <a:cubicBezTo>
                      <a:pt x="595887" y="86677"/>
                      <a:pt x="626490" y="129064"/>
                      <a:pt x="631432" y="172117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9" name="Google Shape;1427;p27">
                <a:extLst>
                  <a:ext uri="{FF2B5EF4-FFF2-40B4-BE49-F238E27FC236}">
                    <a16:creationId xmlns:a16="http://schemas.microsoft.com/office/drawing/2014/main" xmlns="" id="{B40BFE30-A8F1-4D29-9772-6A23E09F5528}"/>
                  </a:ext>
                </a:extLst>
              </p:cNvPr>
              <p:cNvSpPr/>
              <p:nvPr/>
            </p:nvSpPr>
            <p:spPr>
              <a:xfrm>
                <a:off x="5896325" y="5137308"/>
                <a:ext cx="295037" cy="184784"/>
              </a:xfrm>
              <a:custGeom>
                <a:avLst/>
                <a:gdLst/>
                <a:ahLst/>
                <a:cxnLst/>
                <a:rect l="l" t="t" r="r" b="b"/>
                <a:pathLst>
                  <a:path w="295037" h="184784" extrusionOk="0">
                    <a:moveTo>
                      <a:pt x="149590" y="29242"/>
                    </a:moveTo>
                    <a:cubicBezTo>
                      <a:pt x="145702" y="29232"/>
                      <a:pt x="141825" y="29556"/>
                      <a:pt x="137995" y="30194"/>
                    </a:cubicBezTo>
                    <a:cubicBezTo>
                      <a:pt x="132863" y="30956"/>
                      <a:pt x="126971" y="32004"/>
                      <a:pt x="120603" y="33338"/>
                    </a:cubicBezTo>
                    <a:cubicBezTo>
                      <a:pt x="114235" y="34671"/>
                      <a:pt x="107393" y="36481"/>
                      <a:pt x="100455" y="38576"/>
                    </a:cubicBezTo>
                    <a:cubicBezTo>
                      <a:pt x="93660" y="40595"/>
                      <a:pt x="87017" y="43110"/>
                      <a:pt x="80592" y="46101"/>
                    </a:cubicBezTo>
                    <a:lnTo>
                      <a:pt x="131437" y="75533"/>
                    </a:lnTo>
                    <a:lnTo>
                      <a:pt x="140941" y="72295"/>
                    </a:lnTo>
                    <a:cubicBezTo>
                      <a:pt x="153866" y="68008"/>
                      <a:pt x="166031" y="64294"/>
                      <a:pt x="177531" y="61341"/>
                    </a:cubicBezTo>
                    <a:cubicBezTo>
                      <a:pt x="188279" y="58398"/>
                      <a:pt x="199294" y="56579"/>
                      <a:pt x="210414" y="55912"/>
                    </a:cubicBezTo>
                    <a:cubicBezTo>
                      <a:pt x="220535" y="55226"/>
                      <a:pt x="230695" y="55893"/>
                      <a:pt x="240636" y="57912"/>
                    </a:cubicBezTo>
                    <a:cubicBezTo>
                      <a:pt x="250691" y="60122"/>
                      <a:pt x="260318" y="63951"/>
                      <a:pt x="269147" y="69247"/>
                    </a:cubicBezTo>
                    <a:cubicBezTo>
                      <a:pt x="277948" y="73647"/>
                      <a:pt x="285503" y="80200"/>
                      <a:pt x="291101" y="88297"/>
                    </a:cubicBezTo>
                    <a:cubicBezTo>
                      <a:pt x="294779" y="94240"/>
                      <a:pt x="295938" y="101403"/>
                      <a:pt x="294332" y="108204"/>
                    </a:cubicBezTo>
                    <a:cubicBezTo>
                      <a:pt x="292118" y="115681"/>
                      <a:pt x="287993" y="122444"/>
                      <a:pt x="282357" y="127825"/>
                    </a:cubicBezTo>
                    <a:cubicBezTo>
                      <a:pt x="275382" y="134855"/>
                      <a:pt x="267598" y="141027"/>
                      <a:pt x="259168" y="146209"/>
                    </a:cubicBezTo>
                    <a:lnTo>
                      <a:pt x="291481" y="165259"/>
                    </a:lnTo>
                    <a:lnTo>
                      <a:pt x="273899" y="175450"/>
                    </a:lnTo>
                    <a:lnTo>
                      <a:pt x="241301" y="156400"/>
                    </a:lnTo>
                    <a:cubicBezTo>
                      <a:pt x="225772" y="164068"/>
                      <a:pt x="209539" y="170231"/>
                      <a:pt x="192832" y="174784"/>
                    </a:cubicBezTo>
                    <a:cubicBezTo>
                      <a:pt x="175307" y="179622"/>
                      <a:pt x="157411" y="182966"/>
                      <a:pt x="139325" y="184785"/>
                    </a:cubicBezTo>
                    <a:lnTo>
                      <a:pt x="122314" y="154210"/>
                    </a:lnTo>
                    <a:cubicBezTo>
                      <a:pt x="127085" y="154086"/>
                      <a:pt x="131846" y="153705"/>
                      <a:pt x="136569" y="153067"/>
                    </a:cubicBezTo>
                    <a:cubicBezTo>
                      <a:pt x="143726" y="152257"/>
                      <a:pt x="150834" y="151047"/>
                      <a:pt x="157858" y="149447"/>
                    </a:cubicBezTo>
                    <a:cubicBezTo>
                      <a:pt x="165651" y="147733"/>
                      <a:pt x="174014" y="145637"/>
                      <a:pt x="182663" y="143065"/>
                    </a:cubicBezTo>
                    <a:cubicBezTo>
                      <a:pt x="191159" y="140513"/>
                      <a:pt x="199446" y="137331"/>
                      <a:pt x="207468" y="133540"/>
                    </a:cubicBezTo>
                    <a:lnTo>
                      <a:pt x="156907" y="104584"/>
                    </a:lnTo>
                    <a:lnTo>
                      <a:pt x="150255" y="106871"/>
                    </a:lnTo>
                    <a:lnTo>
                      <a:pt x="143412" y="108966"/>
                    </a:lnTo>
                    <a:cubicBezTo>
                      <a:pt x="130677" y="113157"/>
                      <a:pt x="118987" y="116491"/>
                      <a:pt x="108438" y="118491"/>
                    </a:cubicBezTo>
                    <a:cubicBezTo>
                      <a:pt x="98640" y="120767"/>
                      <a:pt x="88651" y="122111"/>
                      <a:pt x="78596" y="122491"/>
                    </a:cubicBezTo>
                    <a:cubicBezTo>
                      <a:pt x="69805" y="122968"/>
                      <a:pt x="60986" y="122291"/>
                      <a:pt x="52366" y="120491"/>
                    </a:cubicBezTo>
                    <a:cubicBezTo>
                      <a:pt x="43793" y="118567"/>
                      <a:pt x="35563" y="115357"/>
                      <a:pt x="27941" y="110966"/>
                    </a:cubicBezTo>
                    <a:cubicBezTo>
                      <a:pt x="19597" y="106585"/>
                      <a:pt x="12355" y="100365"/>
                      <a:pt x="6748" y="92773"/>
                    </a:cubicBezTo>
                    <a:cubicBezTo>
                      <a:pt x="2670" y="87078"/>
                      <a:pt x="656" y="80153"/>
                      <a:pt x="1045" y="73152"/>
                    </a:cubicBezTo>
                    <a:cubicBezTo>
                      <a:pt x="1825" y="65865"/>
                      <a:pt x="4733" y="58979"/>
                      <a:pt x="9409" y="53340"/>
                    </a:cubicBezTo>
                    <a:cubicBezTo>
                      <a:pt x="15254" y="45958"/>
                      <a:pt x="22210" y="39529"/>
                      <a:pt x="30032" y="34290"/>
                    </a:cubicBezTo>
                    <a:lnTo>
                      <a:pt x="0" y="16954"/>
                    </a:lnTo>
                    <a:lnTo>
                      <a:pt x="17677" y="6763"/>
                    </a:lnTo>
                    <a:lnTo>
                      <a:pt x="47329" y="23908"/>
                    </a:lnTo>
                    <a:cubicBezTo>
                      <a:pt x="61242" y="16993"/>
                      <a:pt x="75869" y="11621"/>
                      <a:pt x="90951" y="7906"/>
                    </a:cubicBezTo>
                    <a:cubicBezTo>
                      <a:pt x="105283" y="4239"/>
                      <a:pt x="119862" y="1591"/>
                      <a:pt x="134574" y="0"/>
                    </a:cubicBezTo>
                    <a:close/>
                    <a:moveTo>
                      <a:pt x="63295" y="82391"/>
                    </a:moveTo>
                    <a:cubicBezTo>
                      <a:pt x="69976" y="86230"/>
                      <a:pt x="77684" y="87897"/>
                      <a:pt x="85344" y="87154"/>
                    </a:cubicBezTo>
                    <a:cubicBezTo>
                      <a:pt x="95627" y="85935"/>
                      <a:pt x="105758" y="83629"/>
                      <a:pt x="115566" y="80296"/>
                    </a:cubicBezTo>
                    <a:lnTo>
                      <a:pt x="68047" y="52769"/>
                    </a:lnTo>
                    <a:cubicBezTo>
                      <a:pt x="50560" y="64484"/>
                      <a:pt x="48944" y="74390"/>
                      <a:pt x="63295" y="82391"/>
                    </a:cubicBezTo>
                    <a:close/>
                    <a:moveTo>
                      <a:pt x="230087" y="96298"/>
                    </a:moveTo>
                    <a:cubicBezTo>
                      <a:pt x="222826" y="92364"/>
                      <a:pt x="214500" y="90859"/>
                      <a:pt x="206327" y="92012"/>
                    </a:cubicBezTo>
                    <a:cubicBezTo>
                      <a:pt x="195084" y="93516"/>
                      <a:pt x="183993" y="95974"/>
                      <a:pt x="173159" y="99346"/>
                    </a:cubicBezTo>
                    <a:lnTo>
                      <a:pt x="220678" y="126682"/>
                    </a:lnTo>
                    <a:cubicBezTo>
                      <a:pt x="240541" y="114681"/>
                      <a:pt x="243867" y="104489"/>
                      <a:pt x="230087" y="96583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0" name="Google Shape;1428;p27">
                <a:extLst>
                  <a:ext uri="{FF2B5EF4-FFF2-40B4-BE49-F238E27FC236}">
                    <a16:creationId xmlns:a16="http://schemas.microsoft.com/office/drawing/2014/main" xmlns="" id="{7C04CD9A-B521-4769-8564-F99B18AD0871}"/>
                  </a:ext>
                </a:extLst>
              </p:cNvPr>
              <p:cNvSpPr/>
              <p:nvPr/>
            </p:nvSpPr>
            <p:spPr>
              <a:xfrm>
                <a:off x="6018639" y="5274373"/>
                <a:ext cx="19007" cy="25431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431" extrusionOk="0">
                    <a:moveTo>
                      <a:pt x="0" y="17145"/>
                    </a:moveTo>
                    <a:cubicBezTo>
                      <a:pt x="0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644" y="25432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1" name="Google Shape;1429;p27">
                <a:extLst>
                  <a:ext uri="{FF2B5EF4-FFF2-40B4-BE49-F238E27FC236}">
                    <a16:creationId xmlns:a16="http://schemas.microsoft.com/office/drawing/2014/main" xmlns="" id="{2432E8BC-F026-483C-8EFA-E9CC0FBC3A65}"/>
                  </a:ext>
                </a:extLst>
              </p:cNvPr>
              <p:cNvSpPr/>
              <p:nvPr/>
            </p:nvSpPr>
            <p:spPr>
              <a:xfrm>
                <a:off x="6145799" y="5285232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238"/>
                    </a:lnTo>
                    <a:lnTo>
                      <a:pt x="24140" y="19717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2" name="Google Shape;1430;p27">
                <a:extLst>
                  <a:ext uri="{FF2B5EF4-FFF2-40B4-BE49-F238E27FC236}">
                    <a16:creationId xmlns:a16="http://schemas.microsoft.com/office/drawing/2014/main" xmlns="" id="{8A9D67E4-DC87-4917-BC77-4088BDF1D618}"/>
                  </a:ext>
                </a:extLst>
              </p:cNvPr>
              <p:cNvSpPr/>
              <p:nvPr/>
            </p:nvSpPr>
            <p:spPr>
              <a:xfrm>
                <a:off x="6159865" y="5221985"/>
                <a:ext cx="31552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552" h="17335" extrusionOk="0">
                    <a:moveTo>
                      <a:pt x="31552" y="17336"/>
                    </a:moveTo>
                    <a:lnTo>
                      <a:pt x="31552" y="0"/>
                    </a:lnTo>
                    <a:lnTo>
                      <a:pt x="0" y="11430"/>
                    </a:lnTo>
                    <a:lnTo>
                      <a:pt x="31552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3" name="Google Shape;1431;p27">
                <a:extLst>
                  <a:ext uri="{FF2B5EF4-FFF2-40B4-BE49-F238E27FC236}">
                    <a16:creationId xmlns:a16="http://schemas.microsoft.com/office/drawing/2014/main" xmlns="" id="{88BE78A2-5FFD-4842-BC5C-42ACC3F4764F}"/>
                  </a:ext>
                </a:extLst>
              </p:cNvPr>
              <p:cNvSpPr/>
              <p:nvPr/>
            </p:nvSpPr>
            <p:spPr>
              <a:xfrm>
                <a:off x="6061026" y="5228653"/>
                <a:ext cx="47423" cy="33147"/>
              </a:xfrm>
              <a:custGeom>
                <a:avLst/>
                <a:gdLst/>
                <a:ahLst/>
                <a:cxnLst/>
                <a:rect l="l" t="t" r="r" b="b"/>
                <a:pathLst>
                  <a:path w="47423" h="33147" extrusionOk="0">
                    <a:moveTo>
                      <a:pt x="0" y="10096"/>
                    </a:moveTo>
                    <a:lnTo>
                      <a:pt x="10549" y="0"/>
                    </a:lnTo>
                    <a:lnTo>
                      <a:pt x="47424" y="25622"/>
                    </a:lnTo>
                    <a:lnTo>
                      <a:pt x="45143" y="33147"/>
                    </a:lnTo>
                    <a:cubicBezTo>
                      <a:pt x="45143" y="33147"/>
                      <a:pt x="17582" y="21431"/>
                      <a:pt x="16632" y="20764"/>
                    </a:cubicBezTo>
                    <a:cubicBezTo>
                      <a:pt x="15681" y="20098"/>
                      <a:pt x="0" y="10096"/>
                      <a:pt x="0" y="10096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4" name="Google Shape;1432;p27">
                <a:extLst>
                  <a:ext uri="{FF2B5EF4-FFF2-40B4-BE49-F238E27FC236}">
                    <a16:creationId xmlns:a16="http://schemas.microsoft.com/office/drawing/2014/main" xmlns="" id="{35CBD608-129B-4066-8828-87C4B5433598}"/>
                  </a:ext>
                </a:extLst>
              </p:cNvPr>
              <p:cNvSpPr/>
              <p:nvPr/>
            </p:nvSpPr>
            <p:spPr>
              <a:xfrm>
                <a:off x="5964467" y="5173217"/>
                <a:ext cx="59018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9018" h="38957" extrusionOk="0">
                    <a:moveTo>
                      <a:pt x="0" y="11144"/>
                    </a:moveTo>
                    <a:lnTo>
                      <a:pt x="48944" y="38957"/>
                    </a:lnTo>
                    <a:lnTo>
                      <a:pt x="59018" y="31623"/>
                    </a:lnTo>
                    <a:cubicBezTo>
                      <a:pt x="59018" y="31623"/>
                      <a:pt x="52841" y="24575"/>
                      <a:pt x="52366" y="23908"/>
                    </a:cubicBezTo>
                    <a:cubicBezTo>
                      <a:pt x="47975" y="18898"/>
                      <a:pt x="42853" y="14592"/>
                      <a:pt x="37160" y="11144"/>
                    </a:cubicBezTo>
                    <a:cubicBezTo>
                      <a:pt x="33453" y="10382"/>
                      <a:pt x="10264" y="0"/>
                      <a:pt x="10264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5" name="Google Shape;1433;p27">
                <a:extLst>
                  <a:ext uri="{FF2B5EF4-FFF2-40B4-BE49-F238E27FC236}">
                    <a16:creationId xmlns:a16="http://schemas.microsoft.com/office/drawing/2014/main" xmlns="" id="{DDDCF6FC-8981-42F4-9352-F50827ACBC6A}"/>
                  </a:ext>
                </a:extLst>
              </p:cNvPr>
              <p:cNvSpPr/>
              <p:nvPr/>
            </p:nvSpPr>
            <p:spPr>
              <a:xfrm>
                <a:off x="6018639" y="5142071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847" y="0"/>
                    </a:lnTo>
                    <a:lnTo>
                      <a:pt x="0" y="13525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6" name="Google Shape;1434;p27">
                <a:extLst>
                  <a:ext uri="{FF2B5EF4-FFF2-40B4-BE49-F238E27FC236}">
                    <a16:creationId xmlns:a16="http://schemas.microsoft.com/office/drawing/2014/main" xmlns="" id="{263D6B71-07E5-404F-BDEC-69157087ECD6}"/>
                  </a:ext>
                </a:extLst>
              </p:cNvPr>
              <p:cNvSpPr/>
              <p:nvPr/>
            </p:nvSpPr>
            <p:spPr>
              <a:xfrm>
                <a:off x="5896420" y="5137023"/>
                <a:ext cx="26135" cy="19430"/>
              </a:xfrm>
              <a:custGeom>
                <a:avLst/>
                <a:gdLst/>
                <a:ahLst/>
                <a:cxnLst/>
                <a:rect l="l" t="t" r="r" b="b"/>
                <a:pathLst>
                  <a:path w="26135" h="19430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135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7" name="Google Shape;1435;p27">
                <a:extLst>
                  <a:ext uri="{FF2B5EF4-FFF2-40B4-BE49-F238E27FC236}">
                    <a16:creationId xmlns:a16="http://schemas.microsoft.com/office/drawing/2014/main" xmlns="" id="{4C330813-D3C5-4E1F-8AF5-C6F4B1AEA3EB}"/>
                  </a:ext>
                </a:extLst>
              </p:cNvPr>
              <p:cNvSpPr/>
              <p:nvPr/>
            </p:nvSpPr>
            <p:spPr>
              <a:xfrm>
                <a:off x="5897465" y="5194553"/>
                <a:ext cx="29841" cy="29908"/>
              </a:xfrm>
              <a:custGeom>
                <a:avLst/>
                <a:gdLst/>
                <a:ahLst/>
                <a:cxnLst/>
                <a:rect l="l" t="t" r="r" b="b"/>
                <a:pathLst>
                  <a:path w="29841" h="29908" extrusionOk="0">
                    <a:moveTo>
                      <a:pt x="0" y="17907"/>
                    </a:moveTo>
                    <a:lnTo>
                      <a:pt x="0" y="0"/>
                    </a:lnTo>
                    <a:lnTo>
                      <a:pt x="29842" y="0"/>
                    </a:lnTo>
                    <a:lnTo>
                      <a:pt x="22714" y="15621"/>
                    </a:lnTo>
                    <a:lnTo>
                      <a:pt x="9694" y="2990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8" name="Google Shape;1436;p27">
                <a:extLst>
                  <a:ext uri="{FF2B5EF4-FFF2-40B4-BE49-F238E27FC236}">
                    <a16:creationId xmlns:a16="http://schemas.microsoft.com/office/drawing/2014/main" xmlns="" id="{20C86217-553F-4E53-AEC1-DA2BED7C43D6}"/>
                  </a:ext>
                </a:extLst>
              </p:cNvPr>
              <p:cNvSpPr/>
              <p:nvPr/>
            </p:nvSpPr>
            <p:spPr>
              <a:xfrm>
                <a:off x="5896325" y="5119687"/>
                <a:ext cx="295043" cy="185547"/>
              </a:xfrm>
              <a:custGeom>
                <a:avLst/>
                <a:gdLst/>
                <a:ahLst/>
                <a:cxnLst/>
                <a:rect l="l" t="t" r="r" b="b"/>
                <a:pathLst>
                  <a:path w="295043" h="185547" extrusionOk="0">
                    <a:moveTo>
                      <a:pt x="149590" y="29718"/>
                    </a:moveTo>
                    <a:cubicBezTo>
                      <a:pt x="145702" y="29708"/>
                      <a:pt x="141825" y="30032"/>
                      <a:pt x="137995" y="30671"/>
                    </a:cubicBezTo>
                    <a:cubicBezTo>
                      <a:pt x="132863" y="31432"/>
                      <a:pt x="126971" y="32480"/>
                      <a:pt x="120603" y="33814"/>
                    </a:cubicBezTo>
                    <a:cubicBezTo>
                      <a:pt x="114235" y="35147"/>
                      <a:pt x="107393" y="36862"/>
                      <a:pt x="100455" y="38957"/>
                    </a:cubicBezTo>
                    <a:cubicBezTo>
                      <a:pt x="93660" y="41005"/>
                      <a:pt x="87017" y="43558"/>
                      <a:pt x="80592" y="46577"/>
                    </a:cubicBezTo>
                    <a:lnTo>
                      <a:pt x="131437" y="75914"/>
                    </a:lnTo>
                    <a:lnTo>
                      <a:pt x="140941" y="72771"/>
                    </a:lnTo>
                    <a:cubicBezTo>
                      <a:pt x="153866" y="68389"/>
                      <a:pt x="166031" y="64770"/>
                      <a:pt x="177531" y="61722"/>
                    </a:cubicBezTo>
                    <a:cubicBezTo>
                      <a:pt x="188298" y="58874"/>
                      <a:pt x="199304" y="57055"/>
                      <a:pt x="210414" y="56293"/>
                    </a:cubicBezTo>
                    <a:cubicBezTo>
                      <a:pt x="220535" y="55683"/>
                      <a:pt x="230695" y="56388"/>
                      <a:pt x="240636" y="58388"/>
                    </a:cubicBezTo>
                    <a:cubicBezTo>
                      <a:pt x="250672" y="60598"/>
                      <a:pt x="260299" y="64398"/>
                      <a:pt x="269147" y="69628"/>
                    </a:cubicBezTo>
                    <a:cubicBezTo>
                      <a:pt x="277948" y="74028"/>
                      <a:pt x="285494" y="80581"/>
                      <a:pt x="291101" y="88678"/>
                    </a:cubicBezTo>
                    <a:cubicBezTo>
                      <a:pt x="294788" y="94612"/>
                      <a:pt x="295948" y="101784"/>
                      <a:pt x="294332" y="108585"/>
                    </a:cubicBezTo>
                    <a:cubicBezTo>
                      <a:pt x="292156" y="116186"/>
                      <a:pt x="288031" y="123082"/>
                      <a:pt x="282357" y="128588"/>
                    </a:cubicBezTo>
                    <a:cubicBezTo>
                      <a:pt x="275410" y="135617"/>
                      <a:pt x="267617" y="141761"/>
                      <a:pt x="259168" y="146876"/>
                    </a:cubicBezTo>
                    <a:lnTo>
                      <a:pt x="291481" y="165926"/>
                    </a:lnTo>
                    <a:lnTo>
                      <a:pt x="273899" y="176213"/>
                    </a:lnTo>
                    <a:lnTo>
                      <a:pt x="241301" y="157163"/>
                    </a:lnTo>
                    <a:cubicBezTo>
                      <a:pt x="225762" y="164802"/>
                      <a:pt x="209539" y="170926"/>
                      <a:pt x="192832" y="175451"/>
                    </a:cubicBezTo>
                    <a:cubicBezTo>
                      <a:pt x="175326" y="180365"/>
                      <a:pt x="157421" y="183747"/>
                      <a:pt x="139325" y="185547"/>
                    </a:cubicBezTo>
                    <a:lnTo>
                      <a:pt x="122314" y="154972"/>
                    </a:lnTo>
                    <a:cubicBezTo>
                      <a:pt x="127085" y="154848"/>
                      <a:pt x="131846" y="154467"/>
                      <a:pt x="136569" y="153829"/>
                    </a:cubicBezTo>
                    <a:cubicBezTo>
                      <a:pt x="142937" y="153067"/>
                      <a:pt x="150065" y="151924"/>
                      <a:pt x="157858" y="150209"/>
                    </a:cubicBezTo>
                    <a:cubicBezTo>
                      <a:pt x="165651" y="148495"/>
                      <a:pt x="174014" y="146304"/>
                      <a:pt x="182663" y="143828"/>
                    </a:cubicBezTo>
                    <a:cubicBezTo>
                      <a:pt x="191169" y="141313"/>
                      <a:pt x="199465" y="138132"/>
                      <a:pt x="207468" y="134303"/>
                    </a:cubicBezTo>
                    <a:lnTo>
                      <a:pt x="156907" y="105061"/>
                    </a:lnTo>
                    <a:lnTo>
                      <a:pt x="150255" y="107347"/>
                    </a:lnTo>
                    <a:lnTo>
                      <a:pt x="143412" y="109442"/>
                    </a:lnTo>
                    <a:cubicBezTo>
                      <a:pt x="130677" y="113633"/>
                      <a:pt x="118987" y="116872"/>
                      <a:pt x="108438" y="118967"/>
                    </a:cubicBezTo>
                    <a:cubicBezTo>
                      <a:pt x="98640" y="121244"/>
                      <a:pt x="88651" y="122587"/>
                      <a:pt x="78596" y="122968"/>
                    </a:cubicBezTo>
                    <a:cubicBezTo>
                      <a:pt x="69786" y="123320"/>
                      <a:pt x="60967" y="122520"/>
                      <a:pt x="52366" y="120587"/>
                    </a:cubicBezTo>
                    <a:cubicBezTo>
                      <a:pt x="43803" y="118615"/>
                      <a:pt x="35582" y="115405"/>
                      <a:pt x="27941" y="111062"/>
                    </a:cubicBezTo>
                    <a:cubicBezTo>
                      <a:pt x="19597" y="106680"/>
                      <a:pt x="12355" y="100460"/>
                      <a:pt x="6748" y="92869"/>
                    </a:cubicBezTo>
                    <a:cubicBezTo>
                      <a:pt x="2689" y="87163"/>
                      <a:pt x="675" y="80248"/>
                      <a:pt x="1045" y="73247"/>
                    </a:cubicBezTo>
                    <a:cubicBezTo>
                      <a:pt x="1815" y="65961"/>
                      <a:pt x="4723" y="59064"/>
                      <a:pt x="9409" y="53435"/>
                    </a:cubicBezTo>
                    <a:cubicBezTo>
                      <a:pt x="15254" y="46053"/>
                      <a:pt x="22210" y="39624"/>
                      <a:pt x="30032" y="34385"/>
                    </a:cubicBezTo>
                    <a:lnTo>
                      <a:pt x="0" y="17050"/>
                    </a:lnTo>
                    <a:lnTo>
                      <a:pt x="17677" y="6858"/>
                    </a:lnTo>
                    <a:lnTo>
                      <a:pt x="47329" y="24003"/>
                    </a:lnTo>
                    <a:cubicBezTo>
                      <a:pt x="61242" y="17050"/>
                      <a:pt x="75869" y="11659"/>
                      <a:pt x="90951" y="7906"/>
                    </a:cubicBezTo>
                    <a:cubicBezTo>
                      <a:pt x="105302" y="4324"/>
                      <a:pt x="119881" y="1686"/>
                      <a:pt x="134574" y="0"/>
                    </a:cubicBezTo>
                    <a:close/>
                    <a:moveTo>
                      <a:pt x="63295" y="83058"/>
                    </a:moveTo>
                    <a:cubicBezTo>
                      <a:pt x="69957" y="86935"/>
                      <a:pt x="77674" y="88602"/>
                      <a:pt x="85344" y="87821"/>
                    </a:cubicBezTo>
                    <a:cubicBezTo>
                      <a:pt x="95627" y="86639"/>
                      <a:pt x="105758" y="84372"/>
                      <a:pt x="115566" y="81058"/>
                    </a:cubicBezTo>
                    <a:lnTo>
                      <a:pt x="68047" y="53530"/>
                    </a:lnTo>
                    <a:cubicBezTo>
                      <a:pt x="50560" y="64961"/>
                      <a:pt x="48944" y="74866"/>
                      <a:pt x="63295" y="83058"/>
                    </a:cubicBezTo>
                    <a:close/>
                    <a:moveTo>
                      <a:pt x="230087" y="97060"/>
                    </a:moveTo>
                    <a:cubicBezTo>
                      <a:pt x="222854" y="93040"/>
                      <a:pt x="214500" y="91535"/>
                      <a:pt x="206327" y="92773"/>
                    </a:cubicBezTo>
                    <a:cubicBezTo>
                      <a:pt x="195075" y="94231"/>
                      <a:pt x="183974" y="96688"/>
                      <a:pt x="173159" y="100108"/>
                    </a:cubicBezTo>
                    <a:lnTo>
                      <a:pt x="220678" y="127445"/>
                    </a:lnTo>
                    <a:cubicBezTo>
                      <a:pt x="240541" y="115062"/>
                      <a:pt x="243867" y="104965"/>
                      <a:pt x="230087" y="97060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1" name="Google Shape;1437;p27">
              <a:extLst>
                <a:ext uri="{FF2B5EF4-FFF2-40B4-BE49-F238E27FC236}">
                  <a16:creationId xmlns:a16="http://schemas.microsoft.com/office/drawing/2014/main" xmlns="" id="{3EEF13F8-4ADD-4DDE-A877-26C07401D91F}"/>
                </a:ext>
              </a:extLst>
            </p:cNvPr>
            <p:cNvGrpSpPr/>
            <p:nvPr/>
          </p:nvGrpSpPr>
          <p:grpSpPr>
            <a:xfrm>
              <a:off x="3799020" y="4077239"/>
              <a:ext cx="883852" cy="621125"/>
              <a:chOff x="5608645" y="4819364"/>
              <a:chExt cx="883852" cy="621125"/>
            </a:xfrm>
          </p:grpSpPr>
          <p:sp>
            <p:nvSpPr>
              <p:cNvPr id="347" name="Google Shape;1438;p27">
                <a:extLst>
                  <a:ext uri="{FF2B5EF4-FFF2-40B4-BE49-F238E27FC236}">
                    <a16:creationId xmlns:a16="http://schemas.microsoft.com/office/drawing/2014/main" xmlns="" id="{1846E55B-E680-4E66-880B-8D2A1590E867}"/>
                  </a:ext>
                </a:extLst>
              </p:cNvPr>
              <p:cNvSpPr/>
              <p:nvPr/>
            </p:nvSpPr>
            <p:spPr>
              <a:xfrm>
                <a:off x="5608645" y="4928997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2"/>
                      <a:pt x="441926" y="511492"/>
                    </a:cubicBezTo>
                    <a:cubicBezTo>
                      <a:pt x="197857" y="511492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" name="Google Shape;1439;p27">
                <a:extLst>
                  <a:ext uri="{FF2B5EF4-FFF2-40B4-BE49-F238E27FC236}">
                    <a16:creationId xmlns:a16="http://schemas.microsoft.com/office/drawing/2014/main" xmlns="" id="{68851726-70F6-4CDD-9F74-67D4BAFBED5B}"/>
                  </a:ext>
                </a:extLst>
              </p:cNvPr>
              <p:cNvSpPr/>
              <p:nvPr/>
            </p:nvSpPr>
            <p:spPr>
              <a:xfrm>
                <a:off x="5608835" y="5072062"/>
                <a:ext cx="87244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244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245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" name="Google Shape;1440;p27">
                <a:extLst>
                  <a:ext uri="{FF2B5EF4-FFF2-40B4-BE49-F238E27FC236}">
                    <a16:creationId xmlns:a16="http://schemas.microsoft.com/office/drawing/2014/main" xmlns="" id="{239324C0-8C2F-434A-AF07-9F360F507695}"/>
                  </a:ext>
                </a:extLst>
              </p:cNvPr>
              <p:cNvSpPr/>
              <p:nvPr/>
            </p:nvSpPr>
            <p:spPr>
              <a:xfrm>
                <a:off x="6425971" y="5075110"/>
                <a:ext cx="66526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067" extrusionOk="0">
                    <a:moveTo>
                      <a:pt x="66527" y="0"/>
                    </a:moveTo>
                    <a:lnTo>
                      <a:pt x="66527" y="109538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0" name="Google Shape;1441;p27">
                <a:extLst>
                  <a:ext uri="{FF2B5EF4-FFF2-40B4-BE49-F238E27FC236}">
                    <a16:creationId xmlns:a16="http://schemas.microsoft.com/office/drawing/2014/main" xmlns="" id="{861E0165-47C5-4FBE-80B3-FA583B6300AF}"/>
                  </a:ext>
                </a:extLst>
              </p:cNvPr>
              <p:cNvSpPr/>
              <p:nvPr/>
            </p:nvSpPr>
            <p:spPr>
              <a:xfrm>
                <a:off x="5608645" y="4819364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1" name="Google Shape;1442;p27">
                <a:extLst>
                  <a:ext uri="{FF2B5EF4-FFF2-40B4-BE49-F238E27FC236}">
                    <a16:creationId xmlns:a16="http://schemas.microsoft.com/office/drawing/2014/main" xmlns="" id="{E4A7DCF1-BF63-4CD8-A6AC-86642A85953B}"/>
                  </a:ext>
                </a:extLst>
              </p:cNvPr>
              <p:cNvSpPr/>
              <p:nvPr/>
            </p:nvSpPr>
            <p:spPr>
              <a:xfrm>
                <a:off x="5734818" y="4888968"/>
                <a:ext cx="632517" cy="366117"/>
              </a:xfrm>
              <a:custGeom>
                <a:avLst/>
                <a:gdLst/>
                <a:ahLst/>
                <a:cxnLst/>
                <a:rect l="l" t="t" r="r" b="b"/>
                <a:pathLst>
                  <a:path w="632517" h="366117" extrusionOk="0">
                    <a:moveTo>
                      <a:pt x="632040" y="194048"/>
                    </a:moveTo>
                    <a:cubicBezTo>
                      <a:pt x="627573" y="237101"/>
                      <a:pt x="596971" y="279773"/>
                      <a:pt x="539948" y="312539"/>
                    </a:cubicBezTo>
                    <a:cubicBezTo>
                      <a:pt x="416399" y="383977"/>
                      <a:pt x="216154" y="383977"/>
                      <a:pt x="92510" y="312539"/>
                    </a:cubicBezTo>
                    <a:cubicBezTo>
                      <a:pt x="35487" y="279583"/>
                      <a:pt x="4980" y="237101"/>
                      <a:pt x="608" y="194048"/>
                    </a:cubicBezTo>
                    <a:cubicBezTo>
                      <a:pt x="-4809" y="143661"/>
                      <a:pt x="25983" y="92131"/>
                      <a:pt x="92510" y="53650"/>
                    </a:cubicBezTo>
                    <a:cubicBezTo>
                      <a:pt x="216059" y="-17883"/>
                      <a:pt x="416399" y="-17883"/>
                      <a:pt x="539948" y="53650"/>
                    </a:cubicBezTo>
                    <a:cubicBezTo>
                      <a:pt x="606094" y="92607"/>
                      <a:pt x="636792" y="143661"/>
                      <a:pt x="632040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2" name="Google Shape;1443;p27">
                <a:extLst>
                  <a:ext uri="{FF2B5EF4-FFF2-40B4-BE49-F238E27FC236}">
                    <a16:creationId xmlns:a16="http://schemas.microsoft.com/office/drawing/2014/main" xmlns="" id="{1C5F3252-BBC0-4947-BA4F-1FB23FF34B73}"/>
                  </a:ext>
                </a:extLst>
              </p:cNvPr>
              <p:cNvSpPr/>
              <p:nvPr/>
            </p:nvSpPr>
            <p:spPr>
              <a:xfrm>
                <a:off x="5735426" y="4910899"/>
                <a:ext cx="631431" cy="344185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185" extrusionOk="0">
                    <a:moveTo>
                      <a:pt x="631432" y="172117"/>
                    </a:moveTo>
                    <a:cubicBezTo>
                      <a:pt x="626965" y="215170"/>
                      <a:pt x="596363" y="257842"/>
                      <a:pt x="539340" y="290608"/>
                    </a:cubicBezTo>
                    <a:cubicBezTo>
                      <a:pt x="415791" y="362045"/>
                      <a:pt x="215546" y="362045"/>
                      <a:pt x="91902" y="290608"/>
                    </a:cubicBezTo>
                    <a:cubicBezTo>
                      <a:pt x="34879" y="257651"/>
                      <a:pt x="4372" y="215170"/>
                      <a:pt x="0" y="172117"/>
                    </a:cubicBezTo>
                    <a:cubicBezTo>
                      <a:pt x="4372" y="129064"/>
                      <a:pt x="34974" y="86392"/>
                      <a:pt x="91902" y="53721"/>
                    </a:cubicBezTo>
                    <a:cubicBezTo>
                      <a:pt x="215451" y="-17907"/>
                      <a:pt x="415791" y="-17907"/>
                      <a:pt x="539340" y="53721"/>
                    </a:cubicBezTo>
                    <a:cubicBezTo>
                      <a:pt x="595887" y="86677"/>
                      <a:pt x="626490" y="129064"/>
                      <a:pt x="631432" y="172117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3" name="Google Shape;1444;p27">
                <a:extLst>
                  <a:ext uri="{FF2B5EF4-FFF2-40B4-BE49-F238E27FC236}">
                    <a16:creationId xmlns:a16="http://schemas.microsoft.com/office/drawing/2014/main" xmlns="" id="{F4080695-E8E7-4548-9F02-5B4EAC2C3B47}"/>
                  </a:ext>
                </a:extLst>
              </p:cNvPr>
              <p:cNvSpPr/>
              <p:nvPr/>
            </p:nvSpPr>
            <p:spPr>
              <a:xfrm>
                <a:off x="5896325" y="4993385"/>
                <a:ext cx="295037" cy="185261"/>
              </a:xfrm>
              <a:custGeom>
                <a:avLst/>
                <a:gdLst/>
                <a:ahLst/>
                <a:cxnLst/>
                <a:rect l="l" t="t" r="r" b="b"/>
                <a:pathLst>
                  <a:path w="295037" h="185261" extrusionOk="0">
                    <a:moveTo>
                      <a:pt x="149590" y="29718"/>
                    </a:moveTo>
                    <a:cubicBezTo>
                      <a:pt x="145702" y="29709"/>
                      <a:pt x="141825" y="30032"/>
                      <a:pt x="137995" y="30671"/>
                    </a:cubicBezTo>
                    <a:cubicBezTo>
                      <a:pt x="132863" y="31433"/>
                      <a:pt x="126971" y="32480"/>
                      <a:pt x="120603" y="33814"/>
                    </a:cubicBezTo>
                    <a:cubicBezTo>
                      <a:pt x="114235" y="35147"/>
                      <a:pt x="107393" y="36957"/>
                      <a:pt x="100455" y="39053"/>
                    </a:cubicBezTo>
                    <a:cubicBezTo>
                      <a:pt x="93660" y="41072"/>
                      <a:pt x="87017" y="43587"/>
                      <a:pt x="80592" y="46577"/>
                    </a:cubicBezTo>
                    <a:lnTo>
                      <a:pt x="131437" y="76010"/>
                    </a:lnTo>
                    <a:lnTo>
                      <a:pt x="140941" y="72771"/>
                    </a:lnTo>
                    <a:cubicBezTo>
                      <a:pt x="153866" y="68485"/>
                      <a:pt x="166031" y="64770"/>
                      <a:pt x="177531" y="61817"/>
                    </a:cubicBezTo>
                    <a:cubicBezTo>
                      <a:pt x="188279" y="58874"/>
                      <a:pt x="199294" y="57055"/>
                      <a:pt x="210414" y="56388"/>
                    </a:cubicBezTo>
                    <a:cubicBezTo>
                      <a:pt x="220535" y="55702"/>
                      <a:pt x="230695" y="56369"/>
                      <a:pt x="240636" y="58388"/>
                    </a:cubicBezTo>
                    <a:cubicBezTo>
                      <a:pt x="250691" y="60598"/>
                      <a:pt x="260318" y="64427"/>
                      <a:pt x="269147" y="69723"/>
                    </a:cubicBezTo>
                    <a:cubicBezTo>
                      <a:pt x="277948" y="74124"/>
                      <a:pt x="285503" y="80677"/>
                      <a:pt x="291101" y="88773"/>
                    </a:cubicBezTo>
                    <a:cubicBezTo>
                      <a:pt x="294779" y="94717"/>
                      <a:pt x="295938" y="101880"/>
                      <a:pt x="294332" y="108680"/>
                    </a:cubicBezTo>
                    <a:cubicBezTo>
                      <a:pt x="292118" y="116157"/>
                      <a:pt x="287993" y="122920"/>
                      <a:pt x="282357" y="128302"/>
                    </a:cubicBezTo>
                    <a:cubicBezTo>
                      <a:pt x="275382" y="135331"/>
                      <a:pt x="267598" y="141504"/>
                      <a:pt x="259168" y="146685"/>
                    </a:cubicBezTo>
                    <a:lnTo>
                      <a:pt x="291481" y="165735"/>
                    </a:lnTo>
                    <a:lnTo>
                      <a:pt x="273899" y="175927"/>
                    </a:lnTo>
                    <a:lnTo>
                      <a:pt x="241301" y="156877"/>
                    </a:lnTo>
                    <a:cubicBezTo>
                      <a:pt x="225772" y="164545"/>
                      <a:pt x="209539" y="170707"/>
                      <a:pt x="192832" y="175260"/>
                    </a:cubicBezTo>
                    <a:cubicBezTo>
                      <a:pt x="175307" y="180099"/>
                      <a:pt x="157411" y="183442"/>
                      <a:pt x="139325" y="185261"/>
                    </a:cubicBezTo>
                    <a:lnTo>
                      <a:pt x="122314" y="154686"/>
                    </a:lnTo>
                    <a:cubicBezTo>
                      <a:pt x="127085" y="154562"/>
                      <a:pt x="131846" y="154181"/>
                      <a:pt x="136569" y="153543"/>
                    </a:cubicBezTo>
                    <a:cubicBezTo>
                      <a:pt x="143726" y="152733"/>
                      <a:pt x="150834" y="151524"/>
                      <a:pt x="157858" y="149924"/>
                    </a:cubicBezTo>
                    <a:cubicBezTo>
                      <a:pt x="165651" y="148209"/>
                      <a:pt x="174014" y="146113"/>
                      <a:pt x="182663" y="143542"/>
                    </a:cubicBezTo>
                    <a:cubicBezTo>
                      <a:pt x="191159" y="140989"/>
                      <a:pt x="199446" y="137808"/>
                      <a:pt x="207468" y="134017"/>
                    </a:cubicBezTo>
                    <a:lnTo>
                      <a:pt x="156907" y="105061"/>
                    </a:lnTo>
                    <a:lnTo>
                      <a:pt x="150255" y="107347"/>
                    </a:lnTo>
                    <a:lnTo>
                      <a:pt x="143412" y="109442"/>
                    </a:lnTo>
                    <a:cubicBezTo>
                      <a:pt x="130677" y="113633"/>
                      <a:pt x="118987" y="116967"/>
                      <a:pt x="108438" y="118967"/>
                    </a:cubicBezTo>
                    <a:cubicBezTo>
                      <a:pt x="98640" y="121244"/>
                      <a:pt x="88651" y="122587"/>
                      <a:pt x="78596" y="122968"/>
                    </a:cubicBezTo>
                    <a:cubicBezTo>
                      <a:pt x="69786" y="123282"/>
                      <a:pt x="60967" y="122454"/>
                      <a:pt x="52366" y="120491"/>
                    </a:cubicBezTo>
                    <a:cubicBezTo>
                      <a:pt x="43793" y="118567"/>
                      <a:pt x="35563" y="115357"/>
                      <a:pt x="27941" y="110966"/>
                    </a:cubicBezTo>
                    <a:cubicBezTo>
                      <a:pt x="19597" y="106585"/>
                      <a:pt x="12355" y="100365"/>
                      <a:pt x="6748" y="92774"/>
                    </a:cubicBezTo>
                    <a:cubicBezTo>
                      <a:pt x="2670" y="87078"/>
                      <a:pt x="656" y="80153"/>
                      <a:pt x="1045" y="73152"/>
                    </a:cubicBezTo>
                    <a:cubicBezTo>
                      <a:pt x="1825" y="65865"/>
                      <a:pt x="4733" y="58979"/>
                      <a:pt x="9409" y="53340"/>
                    </a:cubicBezTo>
                    <a:cubicBezTo>
                      <a:pt x="15254" y="45958"/>
                      <a:pt x="22210" y="39529"/>
                      <a:pt x="30032" y="34290"/>
                    </a:cubicBezTo>
                    <a:lnTo>
                      <a:pt x="0" y="16954"/>
                    </a:lnTo>
                    <a:lnTo>
                      <a:pt x="17677" y="6763"/>
                    </a:lnTo>
                    <a:lnTo>
                      <a:pt x="47329" y="23908"/>
                    </a:lnTo>
                    <a:cubicBezTo>
                      <a:pt x="61242" y="16993"/>
                      <a:pt x="75869" y="11621"/>
                      <a:pt x="90951" y="7906"/>
                    </a:cubicBezTo>
                    <a:cubicBezTo>
                      <a:pt x="105283" y="4239"/>
                      <a:pt x="119862" y="1591"/>
                      <a:pt x="134574" y="0"/>
                    </a:cubicBezTo>
                    <a:close/>
                    <a:moveTo>
                      <a:pt x="63295" y="83439"/>
                    </a:moveTo>
                    <a:cubicBezTo>
                      <a:pt x="69976" y="87278"/>
                      <a:pt x="77684" y="88945"/>
                      <a:pt x="85344" y="88202"/>
                    </a:cubicBezTo>
                    <a:cubicBezTo>
                      <a:pt x="95627" y="86982"/>
                      <a:pt x="105758" y="84677"/>
                      <a:pt x="115566" y="81344"/>
                    </a:cubicBezTo>
                    <a:lnTo>
                      <a:pt x="68047" y="53816"/>
                    </a:lnTo>
                    <a:cubicBezTo>
                      <a:pt x="50560" y="64961"/>
                      <a:pt x="48944" y="74867"/>
                      <a:pt x="63295" y="83439"/>
                    </a:cubicBezTo>
                    <a:close/>
                    <a:moveTo>
                      <a:pt x="230087" y="97346"/>
                    </a:moveTo>
                    <a:cubicBezTo>
                      <a:pt x="222845" y="93364"/>
                      <a:pt x="214500" y="91859"/>
                      <a:pt x="206327" y="93059"/>
                    </a:cubicBezTo>
                    <a:cubicBezTo>
                      <a:pt x="195084" y="94564"/>
                      <a:pt x="183993" y="97022"/>
                      <a:pt x="173159" y="100394"/>
                    </a:cubicBezTo>
                    <a:lnTo>
                      <a:pt x="220678" y="127730"/>
                    </a:lnTo>
                    <a:cubicBezTo>
                      <a:pt x="240541" y="115157"/>
                      <a:pt x="243867" y="104966"/>
                      <a:pt x="230087" y="9706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4" name="Google Shape;1445;p27">
                <a:extLst>
                  <a:ext uri="{FF2B5EF4-FFF2-40B4-BE49-F238E27FC236}">
                    <a16:creationId xmlns:a16="http://schemas.microsoft.com/office/drawing/2014/main" xmlns="" id="{AFD17D0F-05B3-4217-B792-4CDCBD98B3CE}"/>
                  </a:ext>
                </a:extLst>
              </p:cNvPr>
              <p:cNvSpPr/>
              <p:nvPr/>
            </p:nvSpPr>
            <p:spPr>
              <a:xfrm>
                <a:off x="6018639" y="5130926"/>
                <a:ext cx="19007" cy="25431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431" extrusionOk="0">
                    <a:moveTo>
                      <a:pt x="0" y="17145"/>
                    </a:moveTo>
                    <a:cubicBezTo>
                      <a:pt x="0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644" y="25432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5" name="Google Shape;1446;p27">
                <a:extLst>
                  <a:ext uri="{FF2B5EF4-FFF2-40B4-BE49-F238E27FC236}">
                    <a16:creationId xmlns:a16="http://schemas.microsoft.com/office/drawing/2014/main" xmlns="" id="{8DE861F8-5501-42AB-9142-EE57D6DE7F4D}"/>
                  </a:ext>
                </a:extLst>
              </p:cNvPr>
              <p:cNvSpPr/>
              <p:nvPr/>
            </p:nvSpPr>
            <p:spPr>
              <a:xfrm>
                <a:off x="6145799" y="5141785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143"/>
                    </a:lnTo>
                    <a:lnTo>
                      <a:pt x="24140" y="19717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6" name="Google Shape;1447;p27">
                <a:extLst>
                  <a:ext uri="{FF2B5EF4-FFF2-40B4-BE49-F238E27FC236}">
                    <a16:creationId xmlns:a16="http://schemas.microsoft.com/office/drawing/2014/main" xmlns="" id="{50BE7A56-AFE5-41DD-960D-8F3C9AF58C17}"/>
                  </a:ext>
                </a:extLst>
              </p:cNvPr>
              <p:cNvSpPr/>
              <p:nvPr/>
            </p:nvSpPr>
            <p:spPr>
              <a:xfrm>
                <a:off x="6159865" y="5078539"/>
                <a:ext cx="31552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552" h="17335" extrusionOk="0">
                    <a:moveTo>
                      <a:pt x="31552" y="17336"/>
                    </a:moveTo>
                    <a:lnTo>
                      <a:pt x="31552" y="0"/>
                    </a:lnTo>
                    <a:lnTo>
                      <a:pt x="0" y="11430"/>
                    </a:lnTo>
                    <a:lnTo>
                      <a:pt x="31552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1448;p27">
                <a:extLst>
                  <a:ext uri="{FF2B5EF4-FFF2-40B4-BE49-F238E27FC236}">
                    <a16:creationId xmlns:a16="http://schemas.microsoft.com/office/drawing/2014/main" xmlns="" id="{92CF0BF0-BD8B-436A-B0C6-323F6E1CFEDA}"/>
                  </a:ext>
                </a:extLst>
              </p:cNvPr>
              <p:cNvSpPr/>
              <p:nvPr/>
            </p:nvSpPr>
            <p:spPr>
              <a:xfrm>
                <a:off x="6061026" y="5084921"/>
                <a:ext cx="47423" cy="33146"/>
              </a:xfrm>
              <a:custGeom>
                <a:avLst/>
                <a:gdLst/>
                <a:ahLst/>
                <a:cxnLst/>
                <a:rect l="l" t="t" r="r" b="b"/>
                <a:pathLst>
                  <a:path w="47423" h="33146" extrusionOk="0">
                    <a:moveTo>
                      <a:pt x="0" y="10096"/>
                    </a:moveTo>
                    <a:lnTo>
                      <a:pt x="10549" y="0"/>
                    </a:lnTo>
                    <a:lnTo>
                      <a:pt x="47424" y="25622"/>
                    </a:lnTo>
                    <a:lnTo>
                      <a:pt x="45143" y="33147"/>
                    </a:lnTo>
                    <a:cubicBezTo>
                      <a:pt x="45143" y="33147"/>
                      <a:pt x="17582" y="21431"/>
                      <a:pt x="16632" y="20764"/>
                    </a:cubicBezTo>
                    <a:cubicBezTo>
                      <a:pt x="15681" y="20098"/>
                      <a:pt x="0" y="10096"/>
                      <a:pt x="0" y="10096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1449;p27">
                <a:extLst>
                  <a:ext uri="{FF2B5EF4-FFF2-40B4-BE49-F238E27FC236}">
                    <a16:creationId xmlns:a16="http://schemas.microsoft.com/office/drawing/2014/main" xmlns="" id="{4365C624-8F62-407D-B4C2-C7883047D1A1}"/>
                  </a:ext>
                </a:extLst>
              </p:cNvPr>
              <p:cNvSpPr/>
              <p:nvPr/>
            </p:nvSpPr>
            <p:spPr>
              <a:xfrm>
                <a:off x="5964467" y="5029771"/>
                <a:ext cx="59018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9018" h="38957" extrusionOk="0">
                    <a:moveTo>
                      <a:pt x="0" y="11144"/>
                    </a:moveTo>
                    <a:lnTo>
                      <a:pt x="48944" y="38957"/>
                    </a:lnTo>
                    <a:lnTo>
                      <a:pt x="59018" y="31623"/>
                    </a:lnTo>
                    <a:cubicBezTo>
                      <a:pt x="59018" y="31623"/>
                      <a:pt x="52841" y="24575"/>
                      <a:pt x="52366" y="23908"/>
                    </a:cubicBezTo>
                    <a:cubicBezTo>
                      <a:pt x="47975" y="18898"/>
                      <a:pt x="42853" y="14592"/>
                      <a:pt x="37160" y="11144"/>
                    </a:cubicBezTo>
                    <a:cubicBezTo>
                      <a:pt x="33453" y="10382"/>
                      <a:pt x="10264" y="0"/>
                      <a:pt x="10264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1450;p27">
                <a:extLst>
                  <a:ext uri="{FF2B5EF4-FFF2-40B4-BE49-F238E27FC236}">
                    <a16:creationId xmlns:a16="http://schemas.microsoft.com/office/drawing/2014/main" xmlns="" id="{823F4D9B-8254-4D51-94A3-F49B7D4FF702}"/>
                  </a:ext>
                </a:extLst>
              </p:cNvPr>
              <p:cNvSpPr/>
              <p:nvPr/>
            </p:nvSpPr>
            <p:spPr>
              <a:xfrm>
                <a:off x="6018639" y="4998624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847" y="0"/>
                    </a:lnTo>
                    <a:lnTo>
                      <a:pt x="0" y="13430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1451;p27">
                <a:extLst>
                  <a:ext uri="{FF2B5EF4-FFF2-40B4-BE49-F238E27FC236}">
                    <a16:creationId xmlns:a16="http://schemas.microsoft.com/office/drawing/2014/main" xmlns="" id="{92572692-81B6-48D7-B814-4F4D9986AE53}"/>
                  </a:ext>
                </a:extLst>
              </p:cNvPr>
              <p:cNvSpPr/>
              <p:nvPr/>
            </p:nvSpPr>
            <p:spPr>
              <a:xfrm>
                <a:off x="5896420" y="4993576"/>
                <a:ext cx="26135" cy="19430"/>
              </a:xfrm>
              <a:custGeom>
                <a:avLst/>
                <a:gdLst/>
                <a:ahLst/>
                <a:cxnLst/>
                <a:rect l="l" t="t" r="r" b="b"/>
                <a:pathLst>
                  <a:path w="26135" h="19430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135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1452;p27">
                <a:extLst>
                  <a:ext uri="{FF2B5EF4-FFF2-40B4-BE49-F238E27FC236}">
                    <a16:creationId xmlns:a16="http://schemas.microsoft.com/office/drawing/2014/main" xmlns="" id="{49E5A9B5-01B3-4604-A13B-D84791754C42}"/>
                  </a:ext>
                </a:extLst>
              </p:cNvPr>
              <p:cNvSpPr/>
              <p:nvPr/>
            </p:nvSpPr>
            <p:spPr>
              <a:xfrm>
                <a:off x="5897465" y="5051107"/>
                <a:ext cx="29841" cy="30480"/>
              </a:xfrm>
              <a:custGeom>
                <a:avLst/>
                <a:gdLst/>
                <a:ahLst/>
                <a:cxnLst/>
                <a:rect l="l" t="t" r="r" b="b"/>
                <a:pathLst>
                  <a:path w="29841" h="30480" extrusionOk="0">
                    <a:moveTo>
                      <a:pt x="0" y="17907"/>
                    </a:moveTo>
                    <a:lnTo>
                      <a:pt x="0" y="0"/>
                    </a:lnTo>
                    <a:lnTo>
                      <a:pt x="29842" y="0"/>
                    </a:lnTo>
                    <a:lnTo>
                      <a:pt x="22714" y="16193"/>
                    </a:lnTo>
                    <a:lnTo>
                      <a:pt x="9694" y="30480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1453;p27">
                <a:extLst>
                  <a:ext uri="{FF2B5EF4-FFF2-40B4-BE49-F238E27FC236}">
                    <a16:creationId xmlns:a16="http://schemas.microsoft.com/office/drawing/2014/main" xmlns="" id="{40B3D1F7-417C-4019-96C2-C3A053080A5F}"/>
                  </a:ext>
                </a:extLst>
              </p:cNvPr>
              <p:cNvSpPr/>
              <p:nvPr/>
            </p:nvSpPr>
            <p:spPr>
              <a:xfrm>
                <a:off x="5896325" y="4976145"/>
                <a:ext cx="295043" cy="185166"/>
              </a:xfrm>
              <a:custGeom>
                <a:avLst/>
                <a:gdLst/>
                <a:ahLst/>
                <a:cxnLst/>
                <a:rect l="l" t="t" r="r" b="b"/>
                <a:pathLst>
                  <a:path w="295043" h="185166" extrusionOk="0">
                    <a:moveTo>
                      <a:pt x="149590" y="29813"/>
                    </a:moveTo>
                    <a:cubicBezTo>
                      <a:pt x="145702" y="29804"/>
                      <a:pt x="141825" y="30128"/>
                      <a:pt x="137995" y="30766"/>
                    </a:cubicBezTo>
                    <a:cubicBezTo>
                      <a:pt x="132863" y="31528"/>
                      <a:pt x="126971" y="32576"/>
                      <a:pt x="120603" y="33909"/>
                    </a:cubicBezTo>
                    <a:cubicBezTo>
                      <a:pt x="114235" y="35243"/>
                      <a:pt x="107393" y="36957"/>
                      <a:pt x="100455" y="39053"/>
                    </a:cubicBezTo>
                    <a:cubicBezTo>
                      <a:pt x="93660" y="41100"/>
                      <a:pt x="87017" y="43653"/>
                      <a:pt x="80592" y="46672"/>
                    </a:cubicBezTo>
                    <a:lnTo>
                      <a:pt x="131437" y="76010"/>
                    </a:lnTo>
                    <a:lnTo>
                      <a:pt x="140941" y="72771"/>
                    </a:lnTo>
                    <a:cubicBezTo>
                      <a:pt x="153866" y="68485"/>
                      <a:pt x="166031" y="64865"/>
                      <a:pt x="177531" y="61817"/>
                    </a:cubicBezTo>
                    <a:cubicBezTo>
                      <a:pt x="188298" y="58969"/>
                      <a:pt x="199304" y="57150"/>
                      <a:pt x="210414" y="56388"/>
                    </a:cubicBezTo>
                    <a:cubicBezTo>
                      <a:pt x="220535" y="55779"/>
                      <a:pt x="230695" y="56483"/>
                      <a:pt x="240636" y="58484"/>
                    </a:cubicBezTo>
                    <a:cubicBezTo>
                      <a:pt x="250672" y="60693"/>
                      <a:pt x="260299" y="64494"/>
                      <a:pt x="269147" y="69723"/>
                    </a:cubicBezTo>
                    <a:cubicBezTo>
                      <a:pt x="277948" y="74124"/>
                      <a:pt x="285494" y="80677"/>
                      <a:pt x="291101" y="88773"/>
                    </a:cubicBezTo>
                    <a:cubicBezTo>
                      <a:pt x="294788" y="94707"/>
                      <a:pt x="295948" y="101880"/>
                      <a:pt x="294332" y="108680"/>
                    </a:cubicBezTo>
                    <a:cubicBezTo>
                      <a:pt x="292099" y="116148"/>
                      <a:pt x="287974" y="122911"/>
                      <a:pt x="282357" y="128302"/>
                    </a:cubicBezTo>
                    <a:cubicBezTo>
                      <a:pt x="275410" y="135331"/>
                      <a:pt x="267617" y="141475"/>
                      <a:pt x="259168" y="146590"/>
                    </a:cubicBezTo>
                    <a:lnTo>
                      <a:pt x="291481" y="165640"/>
                    </a:lnTo>
                    <a:lnTo>
                      <a:pt x="273899" y="175832"/>
                    </a:lnTo>
                    <a:lnTo>
                      <a:pt x="241301" y="156782"/>
                    </a:lnTo>
                    <a:cubicBezTo>
                      <a:pt x="225762" y="164420"/>
                      <a:pt x="209539" y="170545"/>
                      <a:pt x="192832" y="175070"/>
                    </a:cubicBezTo>
                    <a:cubicBezTo>
                      <a:pt x="175326" y="179984"/>
                      <a:pt x="157421" y="183366"/>
                      <a:pt x="139325" y="185166"/>
                    </a:cubicBezTo>
                    <a:lnTo>
                      <a:pt x="122314" y="154591"/>
                    </a:lnTo>
                    <a:cubicBezTo>
                      <a:pt x="127085" y="154467"/>
                      <a:pt x="131846" y="154086"/>
                      <a:pt x="136569" y="153448"/>
                    </a:cubicBezTo>
                    <a:cubicBezTo>
                      <a:pt x="142937" y="152686"/>
                      <a:pt x="150065" y="151447"/>
                      <a:pt x="157858" y="149828"/>
                    </a:cubicBezTo>
                    <a:cubicBezTo>
                      <a:pt x="165651" y="148209"/>
                      <a:pt x="174014" y="145923"/>
                      <a:pt x="182663" y="143446"/>
                    </a:cubicBezTo>
                    <a:cubicBezTo>
                      <a:pt x="191159" y="140894"/>
                      <a:pt x="199446" y="137713"/>
                      <a:pt x="207468" y="133921"/>
                    </a:cubicBezTo>
                    <a:lnTo>
                      <a:pt x="156907" y="105156"/>
                    </a:lnTo>
                    <a:lnTo>
                      <a:pt x="150255" y="107442"/>
                    </a:lnTo>
                    <a:lnTo>
                      <a:pt x="143412" y="109538"/>
                    </a:lnTo>
                    <a:cubicBezTo>
                      <a:pt x="130677" y="113729"/>
                      <a:pt x="118987" y="116967"/>
                      <a:pt x="108438" y="119063"/>
                    </a:cubicBezTo>
                    <a:cubicBezTo>
                      <a:pt x="98640" y="121339"/>
                      <a:pt x="88651" y="122682"/>
                      <a:pt x="78596" y="123063"/>
                    </a:cubicBezTo>
                    <a:cubicBezTo>
                      <a:pt x="69777" y="123425"/>
                      <a:pt x="60957" y="122596"/>
                      <a:pt x="52366" y="120587"/>
                    </a:cubicBezTo>
                    <a:cubicBezTo>
                      <a:pt x="43793" y="118663"/>
                      <a:pt x="35554" y="115453"/>
                      <a:pt x="27941" y="111062"/>
                    </a:cubicBezTo>
                    <a:cubicBezTo>
                      <a:pt x="19597" y="106680"/>
                      <a:pt x="12355" y="100460"/>
                      <a:pt x="6748" y="92869"/>
                    </a:cubicBezTo>
                    <a:cubicBezTo>
                      <a:pt x="2689" y="87163"/>
                      <a:pt x="675" y="80248"/>
                      <a:pt x="1045" y="73247"/>
                    </a:cubicBezTo>
                    <a:cubicBezTo>
                      <a:pt x="1815" y="65961"/>
                      <a:pt x="4723" y="59065"/>
                      <a:pt x="9409" y="53435"/>
                    </a:cubicBezTo>
                    <a:cubicBezTo>
                      <a:pt x="15254" y="46054"/>
                      <a:pt x="22210" y="39624"/>
                      <a:pt x="30032" y="34385"/>
                    </a:cubicBezTo>
                    <a:lnTo>
                      <a:pt x="0" y="17050"/>
                    </a:lnTo>
                    <a:lnTo>
                      <a:pt x="17677" y="6858"/>
                    </a:lnTo>
                    <a:lnTo>
                      <a:pt x="47329" y="24003"/>
                    </a:lnTo>
                    <a:cubicBezTo>
                      <a:pt x="61242" y="17050"/>
                      <a:pt x="75869" y="11659"/>
                      <a:pt x="90951" y="7906"/>
                    </a:cubicBezTo>
                    <a:cubicBezTo>
                      <a:pt x="105302" y="4324"/>
                      <a:pt x="119881" y="1686"/>
                      <a:pt x="134574" y="0"/>
                    </a:cubicBezTo>
                    <a:close/>
                    <a:moveTo>
                      <a:pt x="63295" y="83153"/>
                    </a:moveTo>
                    <a:cubicBezTo>
                      <a:pt x="69957" y="87030"/>
                      <a:pt x="77674" y="88697"/>
                      <a:pt x="85344" y="87916"/>
                    </a:cubicBezTo>
                    <a:cubicBezTo>
                      <a:pt x="95627" y="86735"/>
                      <a:pt x="105758" y="84468"/>
                      <a:pt x="115566" y="81153"/>
                    </a:cubicBezTo>
                    <a:lnTo>
                      <a:pt x="68047" y="53626"/>
                    </a:lnTo>
                    <a:cubicBezTo>
                      <a:pt x="50560" y="65056"/>
                      <a:pt x="48944" y="74962"/>
                      <a:pt x="63295" y="83153"/>
                    </a:cubicBezTo>
                    <a:close/>
                    <a:moveTo>
                      <a:pt x="230087" y="97155"/>
                    </a:moveTo>
                    <a:cubicBezTo>
                      <a:pt x="222854" y="93136"/>
                      <a:pt x="214500" y="91630"/>
                      <a:pt x="206327" y="92869"/>
                    </a:cubicBezTo>
                    <a:cubicBezTo>
                      <a:pt x="195075" y="94326"/>
                      <a:pt x="183974" y="96784"/>
                      <a:pt x="173159" y="100203"/>
                    </a:cubicBezTo>
                    <a:lnTo>
                      <a:pt x="220678" y="127540"/>
                    </a:lnTo>
                    <a:cubicBezTo>
                      <a:pt x="240541" y="115157"/>
                      <a:pt x="243867" y="105061"/>
                      <a:pt x="230087" y="97155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2" name="Google Shape;1454;p27">
              <a:extLst>
                <a:ext uri="{FF2B5EF4-FFF2-40B4-BE49-F238E27FC236}">
                  <a16:creationId xmlns:a16="http://schemas.microsoft.com/office/drawing/2014/main" xmlns="" id="{066E9373-29E3-4EA3-92F6-E13F18FDD61F}"/>
                </a:ext>
              </a:extLst>
            </p:cNvPr>
            <p:cNvGrpSpPr/>
            <p:nvPr/>
          </p:nvGrpSpPr>
          <p:grpSpPr>
            <a:xfrm>
              <a:off x="3827627" y="3914647"/>
              <a:ext cx="883852" cy="621125"/>
              <a:chOff x="5637252" y="4656772"/>
              <a:chExt cx="883852" cy="621125"/>
            </a:xfrm>
          </p:grpSpPr>
          <p:sp>
            <p:nvSpPr>
              <p:cNvPr id="331" name="Google Shape;1455;p27">
                <a:extLst>
                  <a:ext uri="{FF2B5EF4-FFF2-40B4-BE49-F238E27FC236}">
                    <a16:creationId xmlns:a16="http://schemas.microsoft.com/office/drawing/2014/main" xmlns="" id="{0D555732-B4EB-4E88-80D2-D00F8C13A360}"/>
                  </a:ext>
                </a:extLst>
              </p:cNvPr>
              <p:cNvSpPr/>
              <p:nvPr/>
            </p:nvSpPr>
            <p:spPr>
              <a:xfrm>
                <a:off x="5637252" y="4766405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1456;p27">
                <a:extLst>
                  <a:ext uri="{FF2B5EF4-FFF2-40B4-BE49-F238E27FC236}">
                    <a16:creationId xmlns:a16="http://schemas.microsoft.com/office/drawing/2014/main" xmlns="" id="{D69637E8-1DC0-4E06-92FF-0F37DA2F03C3}"/>
                  </a:ext>
                </a:extLst>
              </p:cNvPr>
              <p:cNvSpPr/>
              <p:nvPr/>
            </p:nvSpPr>
            <p:spPr>
              <a:xfrm>
                <a:off x="5637442" y="4909470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1457;p27">
                <a:extLst>
                  <a:ext uri="{FF2B5EF4-FFF2-40B4-BE49-F238E27FC236}">
                    <a16:creationId xmlns:a16="http://schemas.microsoft.com/office/drawing/2014/main" xmlns="" id="{892E7618-66A2-47CC-8492-1A481AD647AC}"/>
                  </a:ext>
                </a:extLst>
              </p:cNvPr>
              <p:cNvSpPr/>
              <p:nvPr/>
            </p:nvSpPr>
            <p:spPr>
              <a:xfrm>
                <a:off x="6454577" y="4912518"/>
                <a:ext cx="66526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067" extrusionOk="0">
                    <a:moveTo>
                      <a:pt x="66527" y="0"/>
                    </a:moveTo>
                    <a:lnTo>
                      <a:pt x="66527" y="109633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1458;p27">
                <a:extLst>
                  <a:ext uri="{FF2B5EF4-FFF2-40B4-BE49-F238E27FC236}">
                    <a16:creationId xmlns:a16="http://schemas.microsoft.com/office/drawing/2014/main" xmlns="" id="{F278D000-3269-4F69-BD28-3466445D736F}"/>
                  </a:ext>
                </a:extLst>
              </p:cNvPr>
              <p:cNvSpPr/>
              <p:nvPr/>
            </p:nvSpPr>
            <p:spPr>
              <a:xfrm>
                <a:off x="5637252" y="4656772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1459;p27">
                <a:extLst>
                  <a:ext uri="{FF2B5EF4-FFF2-40B4-BE49-F238E27FC236}">
                    <a16:creationId xmlns:a16="http://schemas.microsoft.com/office/drawing/2014/main" xmlns="" id="{8B8F1A32-B52B-49EB-8745-3CBFE13B1FD9}"/>
                  </a:ext>
                </a:extLst>
              </p:cNvPr>
              <p:cNvSpPr/>
              <p:nvPr/>
            </p:nvSpPr>
            <p:spPr>
              <a:xfrm>
                <a:off x="5763347" y="4726400"/>
                <a:ext cx="632534" cy="366093"/>
              </a:xfrm>
              <a:custGeom>
                <a:avLst/>
                <a:gdLst/>
                <a:ahLst/>
                <a:cxnLst/>
                <a:rect l="l" t="t" r="r" b="b"/>
                <a:pathLst>
                  <a:path w="632534" h="366093" extrusionOk="0">
                    <a:moveTo>
                      <a:pt x="632021" y="194024"/>
                    </a:moveTo>
                    <a:cubicBezTo>
                      <a:pt x="627555" y="237172"/>
                      <a:pt x="596952" y="279749"/>
                      <a:pt x="540025" y="312515"/>
                    </a:cubicBezTo>
                    <a:cubicBezTo>
                      <a:pt x="416476" y="383953"/>
                      <a:pt x="216136" y="383953"/>
                      <a:pt x="92587" y="312515"/>
                    </a:cubicBezTo>
                    <a:cubicBezTo>
                      <a:pt x="35564" y="279559"/>
                      <a:pt x="4962" y="237172"/>
                      <a:pt x="590" y="194024"/>
                    </a:cubicBezTo>
                    <a:cubicBezTo>
                      <a:pt x="-4732" y="143637"/>
                      <a:pt x="25965" y="92107"/>
                      <a:pt x="92587" y="53721"/>
                    </a:cubicBezTo>
                    <a:cubicBezTo>
                      <a:pt x="216136" y="-17907"/>
                      <a:pt x="416380" y="-17907"/>
                      <a:pt x="540025" y="53721"/>
                    </a:cubicBezTo>
                    <a:cubicBezTo>
                      <a:pt x="606171" y="92107"/>
                      <a:pt x="636963" y="143637"/>
                      <a:pt x="632021" y="19402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6" name="Google Shape;1460;p27">
                <a:extLst>
                  <a:ext uri="{FF2B5EF4-FFF2-40B4-BE49-F238E27FC236}">
                    <a16:creationId xmlns:a16="http://schemas.microsoft.com/office/drawing/2014/main" xmlns="" id="{BD79761A-AA90-4CAD-A03C-FE9FE0220A7E}"/>
                  </a:ext>
                </a:extLst>
              </p:cNvPr>
              <p:cNvSpPr/>
              <p:nvPr/>
            </p:nvSpPr>
            <p:spPr>
              <a:xfrm>
                <a:off x="5763937" y="4748307"/>
                <a:ext cx="631431" cy="344185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185" extrusionOk="0">
                    <a:moveTo>
                      <a:pt x="631432" y="172117"/>
                    </a:moveTo>
                    <a:cubicBezTo>
                      <a:pt x="626965" y="215265"/>
                      <a:pt x="596363" y="257842"/>
                      <a:pt x="539435" y="290608"/>
                    </a:cubicBezTo>
                    <a:cubicBezTo>
                      <a:pt x="415886" y="362045"/>
                      <a:pt x="215546" y="362045"/>
                      <a:pt x="91997" y="290608"/>
                    </a:cubicBezTo>
                    <a:cubicBezTo>
                      <a:pt x="34974" y="257651"/>
                      <a:pt x="4372" y="215265"/>
                      <a:pt x="0" y="172117"/>
                    </a:cubicBezTo>
                    <a:cubicBezTo>
                      <a:pt x="4372" y="129064"/>
                      <a:pt x="34974" y="86392"/>
                      <a:pt x="91997" y="53721"/>
                    </a:cubicBezTo>
                    <a:cubicBezTo>
                      <a:pt x="215546" y="-17907"/>
                      <a:pt x="415791" y="-17907"/>
                      <a:pt x="539435" y="53721"/>
                    </a:cubicBezTo>
                    <a:cubicBezTo>
                      <a:pt x="595983" y="86677"/>
                      <a:pt x="626585" y="129064"/>
                      <a:pt x="631432" y="172117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7" name="Google Shape;1461;p27">
                <a:extLst>
                  <a:ext uri="{FF2B5EF4-FFF2-40B4-BE49-F238E27FC236}">
                    <a16:creationId xmlns:a16="http://schemas.microsoft.com/office/drawing/2014/main" xmlns="" id="{B4840594-BC72-4182-9647-B531ADB5AA04}"/>
                  </a:ext>
                </a:extLst>
              </p:cNvPr>
              <p:cNvSpPr/>
              <p:nvPr/>
            </p:nvSpPr>
            <p:spPr>
              <a:xfrm>
                <a:off x="5925121" y="4831270"/>
                <a:ext cx="295222" cy="184784"/>
              </a:xfrm>
              <a:custGeom>
                <a:avLst/>
                <a:gdLst/>
                <a:ahLst/>
                <a:cxnLst/>
                <a:rect l="l" t="t" r="r" b="b"/>
                <a:pathLst>
                  <a:path w="295222" h="184784" extrusionOk="0">
                    <a:moveTo>
                      <a:pt x="149495" y="29337"/>
                    </a:moveTo>
                    <a:cubicBezTo>
                      <a:pt x="145608" y="29280"/>
                      <a:pt x="141730" y="29566"/>
                      <a:pt x="137900" y="30194"/>
                    </a:cubicBezTo>
                    <a:cubicBezTo>
                      <a:pt x="132673" y="30956"/>
                      <a:pt x="126875" y="32004"/>
                      <a:pt x="120413" y="33338"/>
                    </a:cubicBezTo>
                    <a:cubicBezTo>
                      <a:pt x="113950" y="34671"/>
                      <a:pt x="107203" y="36481"/>
                      <a:pt x="100265" y="38576"/>
                    </a:cubicBezTo>
                    <a:cubicBezTo>
                      <a:pt x="93470" y="40595"/>
                      <a:pt x="86827" y="43110"/>
                      <a:pt x="80402" y="46101"/>
                    </a:cubicBezTo>
                    <a:lnTo>
                      <a:pt x="131247" y="75533"/>
                    </a:lnTo>
                    <a:lnTo>
                      <a:pt x="140751" y="72295"/>
                    </a:lnTo>
                    <a:cubicBezTo>
                      <a:pt x="153676" y="68008"/>
                      <a:pt x="165841" y="64294"/>
                      <a:pt x="177341" y="61341"/>
                    </a:cubicBezTo>
                    <a:cubicBezTo>
                      <a:pt x="188089" y="58407"/>
                      <a:pt x="199104" y="56588"/>
                      <a:pt x="210224" y="55912"/>
                    </a:cubicBezTo>
                    <a:cubicBezTo>
                      <a:pt x="220345" y="55226"/>
                      <a:pt x="230505" y="55893"/>
                      <a:pt x="240446" y="57912"/>
                    </a:cubicBezTo>
                    <a:cubicBezTo>
                      <a:pt x="250653" y="60122"/>
                      <a:pt x="260432" y="63941"/>
                      <a:pt x="269432" y="69247"/>
                    </a:cubicBezTo>
                    <a:cubicBezTo>
                      <a:pt x="278214" y="73638"/>
                      <a:pt x="285731" y="80191"/>
                      <a:pt x="291291" y="88297"/>
                    </a:cubicBezTo>
                    <a:cubicBezTo>
                      <a:pt x="294959" y="94240"/>
                      <a:pt x="296119" y="101403"/>
                      <a:pt x="294522" y="108204"/>
                    </a:cubicBezTo>
                    <a:cubicBezTo>
                      <a:pt x="292346" y="115672"/>
                      <a:pt x="288250" y="122444"/>
                      <a:pt x="282643" y="127826"/>
                    </a:cubicBezTo>
                    <a:cubicBezTo>
                      <a:pt x="275638" y="134855"/>
                      <a:pt x="267817" y="141027"/>
                      <a:pt x="259358" y="146209"/>
                    </a:cubicBezTo>
                    <a:lnTo>
                      <a:pt x="291671" y="165259"/>
                    </a:lnTo>
                    <a:lnTo>
                      <a:pt x="274089" y="175451"/>
                    </a:lnTo>
                    <a:lnTo>
                      <a:pt x="241491" y="156401"/>
                    </a:lnTo>
                    <a:cubicBezTo>
                      <a:pt x="225962" y="164068"/>
                      <a:pt x="209729" y="170231"/>
                      <a:pt x="193022" y="174784"/>
                    </a:cubicBezTo>
                    <a:cubicBezTo>
                      <a:pt x="175535" y="179622"/>
                      <a:pt x="157668" y="182966"/>
                      <a:pt x="139611" y="184785"/>
                    </a:cubicBezTo>
                    <a:lnTo>
                      <a:pt x="122504" y="154210"/>
                    </a:lnTo>
                    <a:cubicBezTo>
                      <a:pt x="127275" y="154086"/>
                      <a:pt x="132036" y="153705"/>
                      <a:pt x="136759" y="153067"/>
                    </a:cubicBezTo>
                    <a:cubicBezTo>
                      <a:pt x="143916" y="152257"/>
                      <a:pt x="151025" y="151047"/>
                      <a:pt x="158048" y="149447"/>
                    </a:cubicBezTo>
                    <a:cubicBezTo>
                      <a:pt x="165936" y="147733"/>
                      <a:pt x="174204" y="145637"/>
                      <a:pt x="182853" y="143065"/>
                    </a:cubicBezTo>
                    <a:cubicBezTo>
                      <a:pt x="191368" y="140494"/>
                      <a:pt x="199694" y="137312"/>
                      <a:pt x="207753" y="133540"/>
                    </a:cubicBezTo>
                    <a:lnTo>
                      <a:pt x="156622" y="104585"/>
                    </a:lnTo>
                    <a:lnTo>
                      <a:pt x="149970" y="106871"/>
                    </a:lnTo>
                    <a:lnTo>
                      <a:pt x="143127" y="108966"/>
                    </a:lnTo>
                    <a:cubicBezTo>
                      <a:pt x="130392" y="113157"/>
                      <a:pt x="118702" y="116491"/>
                      <a:pt x="108153" y="118491"/>
                    </a:cubicBezTo>
                    <a:cubicBezTo>
                      <a:pt x="98355" y="120767"/>
                      <a:pt x="88366" y="122111"/>
                      <a:pt x="78311" y="122491"/>
                    </a:cubicBezTo>
                    <a:cubicBezTo>
                      <a:pt x="69501" y="122806"/>
                      <a:pt x="60682" y="121977"/>
                      <a:pt x="52081" y="120015"/>
                    </a:cubicBezTo>
                    <a:cubicBezTo>
                      <a:pt x="43508" y="118072"/>
                      <a:pt x="35278" y="114862"/>
                      <a:pt x="27656" y="110490"/>
                    </a:cubicBezTo>
                    <a:cubicBezTo>
                      <a:pt x="19350" y="106137"/>
                      <a:pt x="12136" y="99946"/>
                      <a:pt x="6558" y="92393"/>
                    </a:cubicBezTo>
                    <a:cubicBezTo>
                      <a:pt x="2423" y="86687"/>
                      <a:pt x="371" y="79724"/>
                      <a:pt x="760" y="72676"/>
                    </a:cubicBezTo>
                    <a:cubicBezTo>
                      <a:pt x="1606" y="65437"/>
                      <a:pt x="4514" y="58598"/>
                      <a:pt x="9124" y="52959"/>
                    </a:cubicBezTo>
                    <a:cubicBezTo>
                      <a:pt x="14968" y="45577"/>
                      <a:pt x="21925" y="39148"/>
                      <a:pt x="29747" y="33909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234" y="23908"/>
                    </a:lnTo>
                    <a:cubicBezTo>
                      <a:pt x="61166" y="17031"/>
                      <a:pt x="75783" y="11668"/>
                      <a:pt x="90856" y="7906"/>
                    </a:cubicBezTo>
                    <a:cubicBezTo>
                      <a:pt x="105188" y="4239"/>
                      <a:pt x="119767" y="1591"/>
                      <a:pt x="134479" y="0"/>
                    </a:cubicBezTo>
                    <a:close/>
                    <a:moveTo>
                      <a:pt x="63105" y="82677"/>
                    </a:moveTo>
                    <a:cubicBezTo>
                      <a:pt x="69786" y="86516"/>
                      <a:pt x="77494" y="88182"/>
                      <a:pt x="85154" y="87439"/>
                    </a:cubicBezTo>
                    <a:cubicBezTo>
                      <a:pt x="95447" y="86278"/>
                      <a:pt x="105587" y="83972"/>
                      <a:pt x="115376" y="80581"/>
                    </a:cubicBezTo>
                    <a:lnTo>
                      <a:pt x="67857" y="53054"/>
                    </a:lnTo>
                    <a:cubicBezTo>
                      <a:pt x="50370" y="64579"/>
                      <a:pt x="48849" y="74104"/>
                      <a:pt x="63105" y="82677"/>
                    </a:cubicBezTo>
                    <a:close/>
                    <a:moveTo>
                      <a:pt x="229992" y="96583"/>
                    </a:moveTo>
                    <a:cubicBezTo>
                      <a:pt x="222693" y="92659"/>
                      <a:pt x="214339" y="91164"/>
                      <a:pt x="206137" y="92297"/>
                    </a:cubicBezTo>
                    <a:cubicBezTo>
                      <a:pt x="194894" y="93802"/>
                      <a:pt x="183803" y="96260"/>
                      <a:pt x="172969" y="99631"/>
                    </a:cubicBezTo>
                    <a:lnTo>
                      <a:pt x="220488" y="126968"/>
                    </a:lnTo>
                    <a:cubicBezTo>
                      <a:pt x="240446" y="114681"/>
                      <a:pt x="243677" y="104489"/>
                      <a:pt x="229992" y="96583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8" name="Google Shape;1462;p27">
                <a:extLst>
                  <a:ext uri="{FF2B5EF4-FFF2-40B4-BE49-F238E27FC236}">
                    <a16:creationId xmlns:a16="http://schemas.microsoft.com/office/drawing/2014/main" xmlns="" id="{F56F53A0-93F4-4A0A-8328-4C57C91991F5}"/>
                  </a:ext>
                </a:extLst>
              </p:cNvPr>
              <p:cNvSpPr/>
              <p:nvPr/>
            </p:nvSpPr>
            <p:spPr>
              <a:xfrm>
                <a:off x="6047245" y="4968335"/>
                <a:ext cx="19007" cy="25527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7" extrusionOk="0">
                    <a:moveTo>
                      <a:pt x="0" y="17145"/>
                    </a:moveTo>
                    <a:cubicBezTo>
                      <a:pt x="0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644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9" name="Google Shape;1463;p27">
                <a:extLst>
                  <a:ext uri="{FF2B5EF4-FFF2-40B4-BE49-F238E27FC236}">
                    <a16:creationId xmlns:a16="http://schemas.microsoft.com/office/drawing/2014/main" xmlns="" id="{C4CC7226-61BE-42B7-94D3-2E341EDC8CF7}"/>
                  </a:ext>
                </a:extLst>
              </p:cNvPr>
              <p:cNvSpPr/>
              <p:nvPr/>
            </p:nvSpPr>
            <p:spPr>
              <a:xfrm>
                <a:off x="6174406" y="4979193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238"/>
                    </a:lnTo>
                    <a:lnTo>
                      <a:pt x="24140" y="19717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1464;p27">
                <a:extLst>
                  <a:ext uri="{FF2B5EF4-FFF2-40B4-BE49-F238E27FC236}">
                    <a16:creationId xmlns:a16="http://schemas.microsoft.com/office/drawing/2014/main" xmlns="" id="{EC410662-A44E-42D7-9B69-683F663A31A5}"/>
                  </a:ext>
                </a:extLst>
              </p:cNvPr>
              <p:cNvSpPr/>
              <p:nvPr/>
            </p:nvSpPr>
            <p:spPr>
              <a:xfrm>
                <a:off x="6188566" y="4915947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6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1465;p27">
                <a:extLst>
                  <a:ext uri="{FF2B5EF4-FFF2-40B4-BE49-F238E27FC236}">
                    <a16:creationId xmlns:a16="http://schemas.microsoft.com/office/drawing/2014/main" xmlns="" id="{9BD96F48-9CEB-4F83-A29B-2DCC69C2E71B}"/>
                  </a:ext>
                </a:extLst>
              </p:cNvPr>
              <p:cNvSpPr/>
              <p:nvPr/>
            </p:nvSpPr>
            <p:spPr>
              <a:xfrm>
                <a:off x="6089632" y="4922329"/>
                <a:ext cx="47423" cy="33147"/>
              </a:xfrm>
              <a:custGeom>
                <a:avLst/>
                <a:gdLst/>
                <a:ahLst/>
                <a:cxnLst/>
                <a:rect l="l" t="t" r="r" b="b"/>
                <a:pathLst>
                  <a:path w="47423" h="33147" extrusionOk="0">
                    <a:moveTo>
                      <a:pt x="0" y="10096"/>
                    </a:moveTo>
                    <a:lnTo>
                      <a:pt x="10549" y="0"/>
                    </a:lnTo>
                    <a:lnTo>
                      <a:pt x="47424" y="25622"/>
                    </a:lnTo>
                    <a:lnTo>
                      <a:pt x="45143" y="33147"/>
                    </a:lnTo>
                    <a:cubicBezTo>
                      <a:pt x="45143" y="33147"/>
                      <a:pt x="17582" y="21527"/>
                      <a:pt x="16632" y="20764"/>
                    </a:cubicBezTo>
                    <a:cubicBezTo>
                      <a:pt x="15681" y="20003"/>
                      <a:pt x="0" y="10096"/>
                      <a:pt x="0" y="10096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1466;p27">
                <a:extLst>
                  <a:ext uri="{FF2B5EF4-FFF2-40B4-BE49-F238E27FC236}">
                    <a16:creationId xmlns:a16="http://schemas.microsoft.com/office/drawing/2014/main" xmlns="" id="{E2A0C601-B875-4170-9EE4-98AE005EB940}"/>
                  </a:ext>
                </a:extLst>
              </p:cNvPr>
              <p:cNvSpPr/>
              <p:nvPr/>
            </p:nvSpPr>
            <p:spPr>
              <a:xfrm>
                <a:off x="5993073" y="4867179"/>
                <a:ext cx="58543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8543" h="38957" extrusionOk="0">
                    <a:moveTo>
                      <a:pt x="0" y="11144"/>
                    </a:moveTo>
                    <a:lnTo>
                      <a:pt x="49040" y="38957"/>
                    </a:lnTo>
                    <a:lnTo>
                      <a:pt x="58543" y="31623"/>
                    </a:lnTo>
                    <a:cubicBezTo>
                      <a:pt x="58543" y="31623"/>
                      <a:pt x="52366" y="24575"/>
                      <a:pt x="51891" y="23908"/>
                    </a:cubicBezTo>
                    <a:cubicBezTo>
                      <a:pt x="47529" y="18878"/>
                      <a:pt x="42396" y="14564"/>
                      <a:pt x="36685" y="11144"/>
                    </a:cubicBezTo>
                    <a:cubicBezTo>
                      <a:pt x="33073" y="10478"/>
                      <a:pt x="9789" y="0"/>
                      <a:pt x="9789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" name="Google Shape;1467;p27">
                <a:extLst>
                  <a:ext uri="{FF2B5EF4-FFF2-40B4-BE49-F238E27FC236}">
                    <a16:creationId xmlns:a16="http://schemas.microsoft.com/office/drawing/2014/main" xmlns="" id="{AFA885BD-7D3A-4138-89C1-E48434755DB6}"/>
                  </a:ext>
                </a:extLst>
              </p:cNvPr>
              <p:cNvSpPr/>
              <p:nvPr/>
            </p:nvSpPr>
            <p:spPr>
              <a:xfrm>
                <a:off x="6047245" y="4836033"/>
                <a:ext cx="27370" cy="24574"/>
              </a:xfrm>
              <a:custGeom>
                <a:avLst/>
                <a:gdLst/>
                <a:ahLst/>
                <a:cxnLst/>
                <a:rect l="l" t="t" r="r" b="b"/>
                <a:pathLst>
                  <a:path w="27370" h="24574" extrusionOk="0">
                    <a:moveTo>
                      <a:pt x="27371" y="24574"/>
                    </a:moveTo>
                    <a:lnTo>
                      <a:pt x="27371" y="7334"/>
                    </a:lnTo>
                    <a:lnTo>
                      <a:pt x="4847" y="0"/>
                    </a:lnTo>
                    <a:lnTo>
                      <a:pt x="0" y="13526"/>
                    </a:lnTo>
                    <a:lnTo>
                      <a:pt x="1236" y="19621"/>
                    </a:lnTo>
                    <a:lnTo>
                      <a:pt x="27371" y="24574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" name="Google Shape;1468;p27">
                <a:extLst>
                  <a:ext uri="{FF2B5EF4-FFF2-40B4-BE49-F238E27FC236}">
                    <a16:creationId xmlns:a16="http://schemas.microsoft.com/office/drawing/2014/main" xmlns="" id="{53185781-F9B2-4887-A099-9152A8AEE9C8}"/>
                  </a:ext>
                </a:extLst>
              </p:cNvPr>
              <p:cNvSpPr/>
              <p:nvPr/>
            </p:nvSpPr>
            <p:spPr>
              <a:xfrm>
                <a:off x="5925121" y="4830984"/>
                <a:ext cx="26040" cy="19431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431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0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" name="Google Shape;1469;p27">
                <a:extLst>
                  <a:ext uri="{FF2B5EF4-FFF2-40B4-BE49-F238E27FC236}">
                    <a16:creationId xmlns:a16="http://schemas.microsoft.com/office/drawing/2014/main" xmlns="" id="{2CBFFE6F-243D-4E94-9149-BFE9E0C5C264}"/>
                  </a:ext>
                </a:extLst>
              </p:cNvPr>
              <p:cNvSpPr/>
              <p:nvPr/>
            </p:nvSpPr>
            <p:spPr>
              <a:xfrm>
                <a:off x="5926072" y="4888610"/>
                <a:ext cx="29841" cy="30194"/>
              </a:xfrm>
              <a:custGeom>
                <a:avLst/>
                <a:gdLst/>
                <a:ahLst/>
                <a:cxnLst/>
                <a:rect l="l" t="t" r="r" b="b"/>
                <a:pathLst>
                  <a:path w="29841" h="30194" extrusionOk="0">
                    <a:moveTo>
                      <a:pt x="0" y="17812"/>
                    </a:moveTo>
                    <a:lnTo>
                      <a:pt x="0" y="0"/>
                    </a:lnTo>
                    <a:lnTo>
                      <a:pt x="29842" y="0"/>
                    </a:lnTo>
                    <a:lnTo>
                      <a:pt x="22619" y="15907"/>
                    </a:lnTo>
                    <a:lnTo>
                      <a:pt x="9599" y="30194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" name="Google Shape;1470;p27">
                <a:extLst>
                  <a:ext uri="{FF2B5EF4-FFF2-40B4-BE49-F238E27FC236}">
                    <a16:creationId xmlns:a16="http://schemas.microsoft.com/office/drawing/2014/main" xmlns="" id="{A09803DC-8928-4768-8623-38FEA2E579D0}"/>
                  </a:ext>
                </a:extLst>
              </p:cNvPr>
              <p:cNvSpPr/>
              <p:nvPr/>
            </p:nvSpPr>
            <p:spPr>
              <a:xfrm>
                <a:off x="5924931" y="4813649"/>
                <a:ext cx="295418" cy="185261"/>
              </a:xfrm>
              <a:custGeom>
                <a:avLst/>
                <a:gdLst/>
                <a:ahLst/>
                <a:cxnLst/>
                <a:rect l="l" t="t" r="r" b="b"/>
                <a:pathLst>
                  <a:path w="295418" h="185261" extrusionOk="0">
                    <a:moveTo>
                      <a:pt x="149685" y="29718"/>
                    </a:moveTo>
                    <a:cubicBezTo>
                      <a:pt x="145798" y="29709"/>
                      <a:pt x="141920" y="30023"/>
                      <a:pt x="138090" y="30671"/>
                    </a:cubicBezTo>
                    <a:cubicBezTo>
                      <a:pt x="132863" y="31433"/>
                      <a:pt x="127066" y="32480"/>
                      <a:pt x="120603" y="33814"/>
                    </a:cubicBezTo>
                    <a:cubicBezTo>
                      <a:pt x="114140" y="35147"/>
                      <a:pt x="107393" y="36957"/>
                      <a:pt x="100455" y="38957"/>
                    </a:cubicBezTo>
                    <a:cubicBezTo>
                      <a:pt x="93660" y="41005"/>
                      <a:pt x="87017" y="43558"/>
                      <a:pt x="80592" y="46577"/>
                    </a:cubicBezTo>
                    <a:lnTo>
                      <a:pt x="131437" y="76010"/>
                    </a:lnTo>
                    <a:lnTo>
                      <a:pt x="140941" y="72771"/>
                    </a:lnTo>
                    <a:cubicBezTo>
                      <a:pt x="153866" y="68389"/>
                      <a:pt x="166031" y="64770"/>
                      <a:pt x="177531" y="61817"/>
                    </a:cubicBezTo>
                    <a:cubicBezTo>
                      <a:pt x="188280" y="58903"/>
                      <a:pt x="199294" y="57045"/>
                      <a:pt x="210414" y="56293"/>
                    </a:cubicBezTo>
                    <a:cubicBezTo>
                      <a:pt x="220535" y="55683"/>
                      <a:pt x="230695" y="56388"/>
                      <a:pt x="240636" y="58388"/>
                    </a:cubicBezTo>
                    <a:cubicBezTo>
                      <a:pt x="250852" y="60541"/>
                      <a:pt x="260651" y="64370"/>
                      <a:pt x="269622" y="69723"/>
                    </a:cubicBezTo>
                    <a:cubicBezTo>
                      <a:pt x="278423" y="74086"/>
                      <a:pt x="285950" y="80639"/>
                      <a:pt x="291481" y="88773"/>
                    </a:cubicBezTo>
                    <a:cubicBezTo>
                      <a:pt x="295159" y="94717"/>
                      <a:pt x="296319" y="101880"/>
                      <a:pt x="294712" y="108680"/>
                    </a:cubicBezTo>
                    <a:cubicBezTo>
                      <a:pt x="292517" y="116138"/>
                      <a:pt x="288421" y="122901"/>
                      <a:pt x="282833" y="128302"/>
                    </a:cubicBezTo>
                    <a:cubicBezTo>
                      <a:pt x="275828" y="135331"/>
                      <a:pt x="268007" y="141504"/>
                      <a:pt x="259548" y="146685"/>
                    </a:cubicBezTo>
                    <a:lnTo>
                      <a:pt x="291861" y="165735"/>
                    </a:lnTo>
                    <a:lnTo>
                      <a:pt x="274279" y="175927"/>
                    </a:lnTo>
                    <a:lnTo>
                      <a:pt x="241681" y="156877"/>
                    </a:lnTo>
                    <a:cubicBezTo>
                      <a:pt x="226133" y="164506"/>
                      <a:pt x="209901" y="170659"/>
                      <a:pt x="193212" y="175260"/>
                    </a:cubicBezTo>
                    <a:cubicBezTo>
                      <a:pt x="175725" y="180099"/>
                      <a:pt x="157858" y="183442"/>
                      <a:pt x="139801" y="185261"/>
                    </a:cubicBezTo>
                    <a:lnTo>
                      <a:pt x="122694" y="154686"/>
                    </a:lnTo>
                    <a:cubicBezTo>
                      <a:pt x="127465" y="154562"/>
                      <a:pt x="132226" y="154181"/>
                      <a:pt x="136950" y="153543"/>
                    </a:cubicBezTo>
                    <a:cubicBezTo>
                      <a:pt x="143317" y="152781"/>
                      <a:pt x="150445" y="151638"/>
                      <a:pt x="158238" y="149923"/>
                    </a:cubicBezTo>
                    <a:cubicBezTo>
                      <a:pt x="166031" y="148209"/>
                      <a:pt x="174395" y="146113"/>
                      <a:pt x="183043" y="143542"/>
                    </a:cubicBezTo>
                    <a:cubicBezTo>
                      <a:pt x="191558" y="140970"/>
                      <a:pt x="199884" y="137789"/>
                      <a:pt x="207943" y="134017"/>
                    </a:cubicBezTo>
                    <a:lnTo>
                      <a:pt x="156812" y="105061"/>
                    </a:lnTo>
                    <a:lnTo>
                      <a:pt x="150160" y="107347"/>
                    </a:lnTo>
                    <a:lnTo>
                      <a:pt x="143317" y="109442"/>
                    </a:lnTo>
                    <a:cubicBezTo>
                      <a:pt x="130582" y="113633"/>
                      <a:pt x="118892" y="116967"/>
                      <a:pt x="108343" y="118967"/>
                    </a:cubicBezTo>
                    <a:cubicBezTo>
                      <a:pt x="98545" y="121244"/>
                      <a:pt x="88556" y="122587"/>
                      <a:pt x="78501" y="122968"/>
                    </a:cubicBezTo>
                    <a:cubicBezTo>
                      <a:pt x="69691" y="123235"/>
                      <a:pt x="60881" y="122406"/>
                      <a:pt x="52271" y="120491"/>
                    </a:cubicBezTo>
                    <a:cubicBezTo>
                      <a:pt x="43717" y="118510"/>
                      <a:pt x="35487" y="115300"/>
                      <a:pt x="27846" y="110966"/>
                    </a:cubicBezTo>
                    <a:cubicBezTo>
                      <a:pt x="19511" y="106613"/>
                      <a:pt x="12288" y="100384"/>
                      <a:pt x="6748" y="92773"/>
                    </a:cubicBezTo>
                    <a:cubicBezTo>
                      <a:pt x="2613" y="87097"/>
                      <a:pt x="570" y="80163"/>
                      <a:pt x="950" y="73152"/>
                    </a:cubicBezTo>
                    <a:cubicBezTo>
                      <a:pt x="1777" y="65884"/>
                      <a:pt x="4685" y="58998"/>
                      <a:pt x="9314" y="53340"/>
                    </a:cubicBezTo>
                    <a:cubicBezTo>
                      <a:pt x="15159" y="45958"/>
                      <a:pt x="22115" y="39529"/>
                      <a:pt x="29937" y="34290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234" y="23908"/>
                    </a:lnTo>
                    <a:cubicBezTo>
                      <a:pt x="61147" y="16993"/>
                      <a:pt x="75774" y="11621"/>
                      <a:pt x="90856" y="7906"/>
                    </a:cubicBezTo>
                    <a:cubicBezTo>
                      <a:pt x="105188" y="4239"/>
                      <a:pt x="119767" y="1591"/>
                      <a:pt x="134479" y="0"/>
                    </a:cubicBezTo>
                    <a:close/>
                    <a:moveTo>
                      <a:pt x="63295" y="83153"/>
                    </a:moveTo>
                    <a:cubicBezTo>
                      <a:pt x="69967" y="87001"/>
                      <a:pt x="77684" y="88640"/>
                      <a:pt x="85344" y="87821"/>
                    </a:cubicBezTo>
                    <a:cubicBezTo>
                      <a:pt x="95637" y="86696"/>
                      <a:pt x="105777" y="84430"/>
                      <a:pt x="115566" y="81058"/>
                    </a:cubicBezTo>
                    <a:lnTo>
                      <a:pt x="68047" y="53530"/>
                    </a:lnTo>
                    <a:cubicBezTo>
                      <a:pt x="50560" y="64961"/>
                      <a:pt x="48973" y="74838"/>
                      <a:pt x="63295" y="83153"/>
                    </a:cubicBezTo>
                    <a:close/>
                    <a:moveTo>
                      <a:pt x="230182" y="97060"/>
                    </a:moveTo>
                    <a:cubicBezTo>
                      <a:pt x="222902" y="93098"/>
                      <a:pt x="214529" y="91592"/>
                      <a:pt x="206327" y="92773"/>
                    </a:cubicBezTo>
                    <a:cubicBezTo>
                      <a:pt x="195075" y="94231"/>
                      <a:pt x="183974" y="96688"/>
                      <a:pt x="173159" y="100108"/>
                    </a:cubicBezTo>
                    <a:lnTo>
                      <a:pt x="220678" y="127445"/>
                    </a:lnTo>
                    <a:cubicBezTo>
                      <a:pt x="240636" y="115157"/>
                      <a:pt x="243867" y="104966"/>
                      <a:pt x="230182" y="97060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3" name="Google Shape;1471;p27">
              <a:extLst>
                <a:ext uri="{FF2B5EF4-FFF2-40B4-BE49-F238E27FC236}">
                  <a16:creationId xmlns:a16="http://schemas.microsoft.com/office/drawing/2014/main" xmlns="" id="{CD14EE98-CBAB-4EDC-811B-64D9AC91A588}"/>
                </a:ext>
              </a:extLst>
            </p:cNvPr>
            <p:cNvGrpSpPr/>
            <p:nvPr/>
          </p:nvGrpSpPr>
          <p:grpSpPr>
            <a:xfrm>
              <a:off x="3818123" y="3752055"/>
              <a:ext cx="883852" cy="621125"/>
              <a:chOff x="5627748" y="4494180"/>
              <a:chExt cx="883852" cy="621125"/>
            </a:xfrm>
          </p:grpSpPr>
          <p:sp>
            <p:nvSpPr>
              <p:cNvPr id="315" name="Google Shape;1472;p27">
                <a:extLst>
                  <a:ext uri="{FF2B5EF4-FFF2-40B4-BE49-F238E27FC236}">
                    <a16:creationId xmlns:a16="http://schemas.microsoft.com/office/drawing/2014/main" xmlns="" id="{9611EABE-F4D3-4E45-80BA-E1779435FB85}"/>
                  </a:ext>
                </a:extLst>
              </p:cNvPr>
              <p:cNvSpPr/>
              <p:nvPr/>
            </p:nvSpPr>
            <p:spPr>
              <a:xfrm>
                <a:off x="5627748" y="4603813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1473;p27">
                <a:extLst>
                  <a:ext uri="{FF2B5EF4-FFF2-40B4-BE49-F238E27FC236}">
                    <a16:creationId xmlns:a16="http://schemas.microsoft.com/office/drawing/2014/main" xmlns="" id="{5E586DE7-70D3-4F92-9397-456D16BE8E14}"/>
                  </a:ext>
                </a:extLst>
              </p:cNvPr>
              <p:cNvSpPr/>
              <p:nvPr/>
            </p:nvSpPr>
            <p:spPr>
              <a:xfrm>
                <a:off x="5627938" y="4746878"/>
                <a:ext cx="87244" cy="116586"/>
              </a:xfrm>
              <a:custGeom>
                <a:avLst/>
                <a:gdLst/>
                <a:ahLst/>
                <a:cxnLst/>
                <a:rect l="l" t="t" r="r" b="b"/>
                <a:pathLst>
                  <a:path w="87244" h="116586" extrusionOk="0">
                    <a:moveTo>
                      <a:pt x="0" y="116586"/>
                    </a:moveTo>
                    <a:lnTo>
                      <a:pt x="0" y="0"/>
                    </a:lnTo>
                    <a:lnTo>
                      <a:pt x="87245" y="78010"/>
                    </a:lnTo>
                    <a:lnTo>
                      <a:pt x="0" y="116586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1474;p27">
                <a:extLst>
                  <a:ext uri="{FF2B5EF4-FFF2-40B4-BE49-F238E27FC236}">
                    <a16:creationId xmlns:a16="http://schemas.microsoft.com/office/drawing/2014/main" xmlns="" id="{FE8B59BF-343F-4031-9F71-556FDDA0899C}"/>
                  </a:ext>
                </a:extLst>
              </p:cNvPr>
              <p:cNvSpPr/>
              <p:nvPr/>
            </p:nvSpPr>
            <p:spPr>
              <a:xfrm>
                <a:off x="6445074" y="4749926"/>
                <a:ext cx="66526" cy="157162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162" extrusionOk="0">
                    <a:moveTo>
                      <a:pt x="66527" y="0"/>
                    </a:moveTo>
                    <a:lnTo>
                      <a:pt x="66527" y="109633"/>
                    </a:lnTo>
                    <a:lnTo>
                      <a:pt x="21859" y="157163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1475;p27">
                <a:extLst>
                  <a:ext uri="{FF2B5EF4-FFF2-40B4-BE49-F238E27FC236}">
                    <a16:creationId xmlns:a16="http://schemas.microsoft.com/office/drawing/2014/main" xmlns="" id="{2AC982BB-0357-4BC1-B55B-7A8EFFD1877D}"/>
                  </a:ext>
                </a:extLst>
              </p:cNvPr>
              <p:cNvSpPr/>
              <p:nvPr/>
            </p:nvSpPr>
            <p:spPr>
              <a:xfrm>
                <a:off x="5627748" y="4494180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1476;p27">
                <a:extLst>
                  <a:ext uri="{FF2B5EF4-FFF2-40B4-BE49-F238E27FC236}">
                    <a16:creationId xmlns:a16="http://schemas.microsoft.com/office/drawing/2014/main" xmlns="" id="{EDBFD4B2-A058-43FC-8786-1833616FCEE6}"/>
                  </a:ext>
                </a:extLst>
              </p:cNvPr>
              <p:cNvSpPr/>
              <p:nvPr/>
            </p:nvSpPr>
            <p:spPr>
              <a:xfrm>
                <a:off x="5753825" y="4563879"/>
                <a:ext cx="632535" cy="366022"/>
              </a:xfrm>
              <a:custGeom>
                <a:avLst/>
                <a:gdLst/>
                <a:ahLst/>
                <a:cxnLst/>
                <a:rect l="l" t="t" r="r" b="b"/>
                <a:pathLst>
                  <a:path w="632535" h="366022" extrusionOk="0">
                    <a:moveTo>
                      <a:pt x="632040" y="194048"/>
                    </a:moveTo>
                    <a:cubicBezTo>
                      <a:pt x="627573" y="237101"/>
                      <a:pt x="596971" y="279773"/>
                      <a:pt x="539948" y="312444"/>
                    </a:cubicBezTo>
                    <a:cubicBezTo>
                      <a:pt x="416399" y="383882"/>
                      <a:pt x="216059" y="383882"/>
                      <a:pt x="92510" y="312444"/>
                    </a:cubicBezTo>
                    <a:cubicBezTo>
                      <a:pt x="35487" y="279487"/>
                      <a:pt x="4980" y="237101"/>
                      <a:pt x="608" y="194048"/>
                    </a:cubicBezTo>
                    <a:cubicBezTo>
                      <a:pt x="-4809" y="143566"/>
                      <a:pt x="25983" y="92131"/>
                      <a:pt x="92510" y="53650"/>
                    </a:cubicBezTo>
                    <a:cubicBezTo>
                      <a:pt x="216059" y="-17883"/>
                      <a:pt x="416399" y="-17883"/>
                      <a:pt x="539948" y="53650"/>
                    </a:cubicBezTo>
                    <a:cubicBezTo>
                      <a:pt x="606189" y="92131"/>
                      <a:pt x="636887" y="143566"/>
                      <a:pt x="632040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1477;p27">
                <a:extLst>
                  <a:ext uri="{FF2B5EF4-FFF2-40B4-BE49-F238E27FC236}">
                    <a16:creationId xmlns:a16="http://schemas.microsoft.com/office/drawing/2014/main" xmlns="" id="{7CD0501E-E688-4715-8011-0A80BF69E01D}"/>
                  </a:ext>
                </a:extLst>
              </p:cNvPr>
              <p:cNvSpPr/>
              <p:nvPr/>
            </p:nvSpPr>
            <p:spPr>
              <a:xfrm>
                <a:off x="5754433" y="4585787"/>
                <a:ext cx="631431" cy="344114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114" extrusionOk="0">
                    <a:moveTo>
                      <a:pt x="631432" y="172140"/>
                    </a:moveTo>
                    <a:cubicBezTo>
                      <a:pt x="626965" y="215194"/>
                      <a:pt x="596363" y="257865"/>
                      <a:pt x="539340" y="290536"/>
                    </a:cubicBezTo>
                    <a:cubicBezTo>
                      <a:pt x="415791" y="361974"/>
                      <a:pt x="215451" y="361974"/>
                      <a:pt x="91902" y="290536"/>
                    </a:cubicBezTo>
                    <a:cubicBezTo>
                      <a:pt x="34879" y="257580"/>
                      <a:pt x="4372" y="215194"/>
                      <a:pt x="0" y="172140"/>
                    </a:cubicBezTo>
                    <a:cubicBezTo>
                      <a:pt x="4372" y="128992"/>
                      <a:pt x="34974" y="86415"/>
                      <a:pt x="91902" y="53649"/>
                    </a:cubicBezTo>
                    <a:cubicBezTo>
                      <a:pt x="215451" y="-17883"/>
                      <a:pt x="415791" y="-17883"/>
                      <a:pt x="539340" y="53649"/>
                    </a:cubicBezTo>
                    <a:cubicBezTo>
                      <a:pt x="595983" y="86606"/>
                      <a:pt x="626585" y="129088"/>
                      <a:pt x="631432" y="172140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1478;p27">
                <a:extLst>
                  <a:ext uri="{FF2B5EF4-FFF2-40B4-BE49-F238E27FC236}">
                    <a16:creationId xmlns:a16="http://schemas.microsoft.com/office/drawing/2014/main" xmlns="" id="{E116F455-5915-4215-AA95-155C98A73AD7}"/>
                  </a:ext>
                </a:extLst>
              </p:cNvPr>
              <p:cNvSpPr/>
              <p:nvPr/>
            </p:nvSpPr>
            <p:spPr>
              <a:xfrm>
                <a:off x="5915333" y="4668297"/>
                <a:ext cx="294899" cy="185261"/>
              </a:xfrm>
              <a:custGeom>
                <a:avLst/>
                <a:gdLst/>
                <a:ahLst/>
                <a:cxnLst/>
                <a:rect l="l" t="t" r="r" b="b"/>
                <a:pathLst>
                  <a:path w="294899" h="185261" extrusionOk="0">
                    <a:moveTo>
                      <a:pt x="149685" y="29718"/>
                    </a:moveTo>
                    <a:cubicBezTo>
                      <a:pt x="145807" y="29718"/>
                      <a:pt x="141929" y="30004"/>
                      <a:pt x="138090" y="30575"/>
                    </a:cubicBezTo>
                    <a:cubicBezTo>
                      <a:pt x="132958" y="31337"/>
                      <a:pt x="127066" y="32385"/>
                      <a:pt x="120603" y="33719"/>
                    </a:cubicBezTo>
                    <a:cubicBezTo>
                      <a:pt x="114140" y="35052"/>
                      <a:pt x="107488" y="36862"/>
                      <a:pt x="100550" y="38958"/>
                    </a:cubicBezTo>
                    <a:cubicBezTo>
                      <a:pt x="93821" y="41015"/>
                      <a:pt x="87245" y="43567"/>
                      <a:pt x="80877" y="46577"/>
                    </a:cubicBezTo>
                    <a:lnTo>
                      <a:pt x="131722" y="76010"/>
                    </a:lnTo>
                    <a:lnTo>
                      <a:pt x="140751" y="72771"/>
                    </a:lnTo>
                    <a:cubicBezTo>
                      <a:pt x="153771" y="68485"/>
                      <a:pt x="165936" y="64866"/>
                      <a:pt x="177341" y="61817"/>
                    </a:cubicBezTo>
                    <a:cubicBezTo>
                      <a:pt x="188099" y="58931"/>
                      <a:pt x="199114" y="57122"/>
                      <a:pt x="210224" y="56388"/>
                    </a:cubicBezTo>
                    <a:cubicBezTo>
                      <a:pt x="220374" y="55693"/>
                      <a:pt x="230571" y="56369"/>
                      <a:pt x="240541" y="58388"/>
                    </a:cubicBezTo>
                    <a:cubicBezTo>
                      <a:pt x="250586" y="60636"/>
                      <a:pt x="260204" y="64465"/>
                      <a:pt x="269052" y="69723"/>
                    </a:cubicBezTo>
                    <a:cubicBezTo>
                      <a:pt x="277853" y="74086"/>
                      <a:pt x="285380" y="80639"/>
                      <a:pt x="290911" y="88773"/>
                    </a:cubicBezTo>
                    <a:cubicBezTo>
                      <a:pt x="294665" y="94679"/>
                      <a:pt x="295834" y="101880"/>
                      <a:pt x="294142" y="108680"/>
                    </a:cubicBezTo>
                    <a:cubicBezTo>
                      <a:pt x="292032" y="116177"/>
                      <a:pt x="287927" y="122958"/>
                      <a:pt x="282262" y="128302"/>
                    </a:cubicBezTo>
                    <a:cubicBezTo>
                      <a:pt x="275287" y="135331"/>
                      <a:pt x="267503" y="141504"/>
                      <a:pt x="259073" y="146685"/>
                    </a:cubicBezTo>
                    <a:lnTo>
                      <a:pt x="291386" y="165735"/>
                    </a:lnTo>
                    <a:lnTo>
                      <a:pt x="273804" y="175927"/>
                    </a:lnTo>
                    <a:lnTo>
                      <a:pt x="241206" y="156877"/>
                    </a:lnTo>
                    <a:cubicBezTo>
                      <a:pt x="225696" y="164592"/>
                      <a:pt x="209454" y="170745"/>
                      <a:pt x="192737" y="175260"/>
                    </a:cubicBezTo>
                    <a:cubicBezTo>
                      <a:pt x="175212" y="180099"/>
                      <a:pt x="157316" y="183442"/>
                      <a:pt x="139230" y="185261"/>
                    </a:cubicBezTo>
                    <a:lnTo>
                      <a:pt x="122219" y="154686"/>
                    </a:lnTo>
                    <a:cubicBezTo>
                      <a:pt x="125355" y="154686"/>
                      <a:pt x="130107" y="154686"/>
                      <a:pt x="136474" y="153638"/>
                    </a:cubicBezTo>
                    <a:cubicBezTo>
                      <a:pt x="142842" y="152591"/>
                      <a:pt x="149875" y="151638"/>
                      <a:pt x="157763" y="149924"/>
                    </a:cubicBezTo>
                    <a:cubicBezTo>
                      <a:pt x="165651" y="148209"/>
                      <a:pt x="173824" y="146114"/>
                      <a:pt x="182568" y="143542"/>
                    </a:cubicBezTo>
                    <a:cubicBezTo>
                      <a:pt x="191074" y="141037"/>
                      <a:pt x="199370" y="137846"/>
                      <a:pt x="207373" y="134017"/>
                    </a:cubicBezTo>
                    <a:lnTo>
                      <a:pt x="156907" y="104966"/>
                    </a:lnTo>
                    <a:lnTo>
                      <a:pt x="150255" y="107252"/>
                    </a:lnTo>
                    <a:lnTo>
                      <a:pt x="143317" y="109442"/>
                    </a:lnTo>
                    <a:cubicBezTo>
                      <a:pt x="130677" y="113633"/>
                      <a:pt x="118987" y="116872"/>
                      <a:pt x="108438" y="118967"/>
                    </a:cubicBezTo>
                    <a:cubicBezTo>
                      <a:pt x="98640" y="121244"/>
                      <a:pt x="88651" y="122577"/>
                      <a:pt x="78596" y="122968"/>
                    </a:cubicBezTo>
                    <a:cubicBezTo>
                      <a:pt x="69748" y="123282"/>
                      <a:pt x="60900" y="122454"/>
                      <a:pt x="52271" y="120491"/>
                    </a:cubicBezTo>
                    <a:cubicBezTo>
                      <a:pt x="43746" y="118510"/>
                      <a:pt x="35554" y="115300"/>
                      <a:pt x="27941" y="110966"/>
                    </a:cubicBezTo>
                    <a:cubicBezTo>
                      <a:pt x="19635" y="106528"/>
                      <a:pt x="12402" y="100317"/>
                      <a:pt x="6748" y="92774"/>
                    </a:cubicBezTo>
                    <a:cubicBezTo>
                      <a:pt x="2689" y="87068"/>
                      <a:pt x="684" y="80153"/>
                      <a:pt x="1045" y="73152"/>
                    </a:cubicBezTo>
                    <a:cubicBezTo>
                      <a:pt x="1815" y="65865"/>
                      <a:pt x="4723" y="58969"/>
                      <a:pt x="9409" y="53340"/>
                    </a:cubicBezTo>
                    <a:cubicBezTo>
                      <a:pt x="15244" y="45977"/>
                      <a:pt x="22163" y="39557"/>
                      <a:pt x="29937" y="34290"/>
                    </a:cubicBezTo>
                    <a:lnTo>
                      <a:pt x="0" y="16955"/>
                    </a:lnTo>
                    <a:lnTo>
                      <a:pt x="17677" y="6763"/>
                    </a:lnTo>
                    <a:lnTo>
                      <a:pt x="47329" y="24003"/>
                    </a:lnTo>
                    <a:cubicBezTo>
                      <a:pt x="61242" y="17050"/>
                      <a:pt x="75869" y="11659"/>
                      <a:pt x="90951" y="7906"/>
                    </a:cubicBezTo>
                    <a:cubicBezTo>
                      <a:pt x="105283" y="4220"/>
                      <a:pt x="119862" y="1581"/>
                      <a:pt x="134574" y="0"/>
                    </a:cubicBezTo>
                    <a:close/>
                    <a:moveTo>
                      <a:pt x="63390" y="83058"/>
                    </a:moveTo>
                    <a:cubicBezTo>
                      <a:pt x="70071" y="86897"/>
                      <a:pt x="77779" y="88563"/>
                      <a:pt x="85439" y="87821"/>
                    </a:cubicBezTo>
                    <a:cubicBezTo>
                      <a:pt x="95722" y="86639"/>
                      <a:pt x="105853" y="84372"/>
                      <a:pt x="115661" y="81058"/>
                    </a:cubicBezTo>
                    <a:lnTo>
                      <a:pt x="68142" y="53435"/>
                    </a:lnTo>
                    <a:cubicBezTo>
                      <a:pt x="50655" y="64961"/>
                      <a:pt x="49039" y="75152"/>
                      <a:pt x="63390" y="83058"/>
                    </a:cubicBezTo>
                    <a:close/>
                    <a:moveTo>
                      <a:pt x="230182" y="96965"/>
                    </a:moveTo>
                    <a:cubicBezTo>
                      <a:pt x="222930" y="93021"/>
                      <a:pt x="214586" y="91545"/>
                      <a:pt x="206422" y="92774"/>
                    </a:cubicBezTo>
                    <a:cubicBezTo>
                      <a:pt x="195170" y="94193"/>
                      <a:pt x="184069" y="96622"/>
                      <a:pt x="173254" y="100013"/>
                    </a:cubicBezTo>
                    <a:lnTo>
                      <a:pt x="220773" y="127445"/>
                    </a:lnTo>
                    <a:cubicBezTo>
                      <a:pt x="240636" y="115062"/>
                      <a:pt x="243867" y="104966"/>
                      <a:pt x="230182" y="96965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1479;p27">
                <a:extLst>
                  <a:ext uri="{FF2B5EF4-FFF2-40B4-BE49-F238E27FC236}">
                    <a16:creationId xmlns:a16="http://schemas.microsoft.com/office/drawing/2014/main" xmlns="" id="{246D16E9-6903-409B-BCF4-B092AE3C31D6}"/>
                  </a:ext>
                </a:extLst>
              </p:cNvPr>
              <p:cNvSpPr/>
              <p:nvPr/>
            </p:nvSpPr>
            <p:spPr>
              <a:xfrm>
                <a:off x="6037741" y="4805743"/>
                <a:ext cx="19007" cy="25526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6" extrusionOk="0">
                    <a:moveTo>
                      <a:pt x="0" y="17145"/>
                    </a:moveTo>
                    <a:cubicBezTo>
                      <a:pt x="0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1480;p27">
                <a:extLst>
                  <a:ext uri="{FF2B5EF4-FFF2-40B4-BE49-F238E27FC236}">
                    <a16:creationId xmlns:a16="http://schemas.microsoft.com/office/drawing/2014/main" xmlns="" id="{9074197F-14A7-41DE-862B-DE58A78AABA0}"/>
                  </a:ext>
                </a:extLst>
              </p:cNvPr>
              <p:cNvSpPr/>
              <p:nvPr/>
            </p:nvSpPr>
            <p:spPr>
              <a:xfrm>
                <a:off x="6164902" y="4816601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238"/>
                    </a:lnTo>
                    <a:lnTo>
                      <a:pt x="24140" y="19717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1481;p27">
                <a:extLst>
                  <a:ext uri="{FF2B5EF4-FFF2-40B4-BE49-F238E27FC236}">
                    <a16:creationId xmlns:a16="http://schemas.microsoft.com/office/drawing/2014/main" xmlns="" id="{7EA8EB1A-FE1F-443C-93EC-F6679F1C2479}"/>
                  </a:ext>
                </a:extLst>
              </p:cNvPr>
              <p:cNvSpPr/>
              <p:nvPr/>
            </p:nvSpPr>
            <p:spPr>
              <a:xfrm>
                <a:off x="6178968" y="4753356"/>
                <a:ext cx="31457" cy="17430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430" extrusionOk="0">
                    <a:moveTo>
                      <a:pt x="31458" y="17431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431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1482;p27">
                <a:extLst>
                  <a:ext uri="{FF2B5EF4-FFF2-40B4-BE49-F238E27FC236}">
                    <a16:creationId xmlns:a16="http://schemas.microsoft.com/office/drawing/2014/main" xmlns="" id="{FE079A78-CF3A-459A-AC90-3E1DAEE9E607}"/>
                  </a:ext>
                </a:extLst>
              </p:cNvPr>
              <p:cNvSpPr/>
              <p:nvPr/>
            </p:nvSpPr>
            <p:spPr>
              <a:xfrm>
                <a:off x="6080128" y="4759737"/>
                <a:ext cx="47423" cy="33147"/>
              </a:xfrm>
              <a:custGeom>
                <a:avLst/>
                <a:gdLst/>
                <a:ahLst/>
                <a:cxnLst/>
                <a:rect l="l" t="t" r="r" b="b"/>
                <a:pathLst>
                  <a:path w="47423" h="33147" extrusionOk="0">
                    <a:moveTo>
                      <a:pt x="0" y="10096"/>
                    </a:moveTo>
                    <a:lnTo>
                      <a:pt x="10454" y="0"/>
                    </a:lnTo>
                    <a:lnTo>
                      <a:pt x="47424" y="25622"/>
                    </a:lnTo>
                    <a:lnTo>
                      <a:pt x="45143" y="33147"/>
                    </a:lnTo>
                    <a:cubicBezTo>
                      <a:pt x="45143" y="33147"/>
                      <a:pt x="17582" y="21527"/>
                      <a:pt x="16632" y="20860"/>
                    </a:cubicBezTo>
                    <a:cubicBezTo>
                      <a:pt x="15681" y="20193"/>
                      <a:pt x="0" y="10096"/>
                      <a:pt x="0" y="10096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1483;p27">
                <a:extLst>
                  <a:ext uri="{FF2B5EF4-FFF2-40B4-BE49-F238E27FC236}">
                    <a16:creationId xmlns:a16="http://schemas.microsoft.com/office/drawing/2014/main" xmlns="" id="{A8625A93-48A0-4619-84DD-F44D7D78EF52}"/>
                  </a:ext>
                </a:extLst>
              </p:cNvPr>
              <p:cNvSpPr/>
              <p:nvPr/>
            </p:nvSpPr>
            <p:spPr>
              <a:xfrm>
                <a:off x="5983570" y="4704588"/>
                <a:ext cx="59018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9018" h="38957" extrusionOk="0">
                    <a:moveTo>
                      <a:pt x="0" y="11144"/>
                    </a:moveTo>
                    <a:lnTo>
                      <a:pt x="48945" y="38957"/>
                    </a:lnTo>
                    <a:lnTo>
                      <a:pt x="59019" y="31718"/>
                    </a:lnTo>
                    <a:cubicBezTo>
                      <a:pt x="59019" y="31718"/>
                      <a:pt x="52841" y="24574"/>
                      <a:pt x="52366" y="23908"/>
                    </a:cubicBezTo>
                    <a:cubicBezTo>
                      <a:pt x="47966" y="18878"/>
                      <a:pt x="42796" y="14573"/>
                      <a:pt x="37065" y="11144"/>
                    </a:cubicBezTo>
                    <a:cubicBezTo>
                      <a:pt x="33453" y="10477"/>
                      <a:pt x="10264" y="0"/>
                      <a:pt x="10264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1484;p27">
                <a:extLst>
                  <a:ext uri="{FF2B5EF4-FFF2-40B4-BE49-F238E27FC236}">
                    <a16:creationId xmlns:a16="http://schemas.microsoft.com/office/drawing/2014/main" xmlns="" id="{CAECD253-F697-4A43-8FE6-2AC8BDB3338D}"/>
                  </a:ext>
                </a:extLst>
              </p:cNvPr>
              <p:cNvSpPr/>
              <p:nvPr/>
            </p:nvSpPr>
            <p:spPr>
              <a:xfrm>
                <a:off x="6037741" y="4673441"/>
                <a:ext cx="27275" cy="24574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574" extrusionOk="0">
                    <a:moveTo>
                      <a:pt x="27276" y="24575"/>
                    </a:moveTo>
                    <a:lnTo>
                      <a:pt x="27276" y="7334"/>
                    </a:lnTo>
                    <a:lnTo>
                      <a:pt x="4847" y="0"/>
                    </a:lnTo>
                    <a:lnTo>
                      <a:pt x="0" y="13526"/>
                    </a:lnTo>
                    <a:lnTo>
                      <a:pt x="1141" y="19717"/>
                    </a:lnTo>
                    <a:lnTo>
                      <a:pt x="27276" y="2457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1485;p27">
                <a:extLst>
                  <a:ext uri="{FF2B5EF4-FFF2-40B4-BE49-F238E27FC236}">
                    <a16:creationId xmlns:a16="http://schemas.microsoft.com/office/drawing/2014/main" xmlns="" id="{A27DA438-75BC-41A1-BE45-52489C89BAAB}"/>
                  </a:ext>
                </a:extLst>
              </p:cNvPr>
              <p:cNvSpPr/>
              <p:nvPr/>
            </p:nvSpPr>
            <p:spPr>
              <a:xfrm>
                <a:off x="5915523" y="4668392"/>
                <a:ext cx="26135" cy="19526"/>
              </a:xfrm>
              <a:custGeom>
                <a:avLst/>
                <a:gdLst/>
                <a:ahLst/>
                <a:cxnLst/>
                <a:rect l="l" t="t" r="r" b="b"/>
                <a:pathLst>
                  <a:path w="26135" h="19526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135" y="2858"/>
                    </a:lnTo>
                    <a:lnTo>
                      <a:pt x="17677" y="19526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1486;p27">
                <a:extLst>
                  <a:ext uri="{FF2B5EF4-FFF2-40B4-BE49-F238E27FC236}">
                    <a16:creationId xmlns:a16="http://schemas.microsoft.com/office/drawing/2014/main" xmlns="" id="{9C24F019-F5DE-49EA-92ED-0F84171B7620}"/>
                  </a:ext>
                </a:extLst>
              </p:cNvPr>
              <p:cNvSpPr/>
              <p:nvPr/>
            </p:nvSpPr>
            <p:spPr>
              <a:xfrm>
                <a:off x="5916473" y="4725638"/>
                <a:ext cx="29936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29936" h="30289" extrusionOk="0">
                    <a:moveTo>
                      <a:pt x="0" y="17812"/>
                    </a:moveTo>
                    <a:lnTo>
                      <a:pt x="0" y="0"/>
                    </a:lnTo>
                    <a:lnTo>
                      <a:pt x="29937" y="0"/>
                    </a:lnTo>
                    <a:lnTo>
                      <a:pt x="22619" y="16002"/>
                    </a:lnTo>
                    <a:lnTo>
                      <a:pt x="9694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1487;p27">
                <a:extLst>
                  <a:ext uri="{FF2B5EF4-FFF2-40B4-BE49-F238E27FC236}">
                    <a16:creationId xmlns:a16="http://schemas.microsoft.com/office/drawing/2014/main" xmlns="" id="{B8E9CCAC-69FF-4CE4-B66E-7C2E9BAEDAD5}"/>
                  </a:ext>
                </a:extLst>
              </p:cNvPr>
              <p:cNvSpPr/>
              <p:nvPr/>
            </p:nvSpPr>
            <p:spPr>
              <a:xfrm>
                <a:off x="5915428" y="4651533"/>
                <a:ext cx="294626" cy="184784"/>
              </a:xfrm>
              <a:custGeom>
                <a:avLst/>
                <a:gdLst/>
                <a:ahLst/>
                <a:cxnLst/>
                <a:rect l="l" t="t" r="r" b="b"/>
                <a:pathLst>
                  <a:path w="294626" h="184784" extrusionOk="0">
                    <a:moveTo>
                      <a:pt x="149590" y="29242"/>
                    </a:moveTo>
                    <a:cubicBezTo>
                      <a:pt x="145702" y="29232"/>
                      <a:pt x="141825" y="29546"/>
                      <a:pt x="137995" y="30194"/>
                    </a:cubicBezTo>
                    <a:cubicBezTo>
                      <a:pt x="132863" y="30956"/>
                      <a:pt x="126971" y="32004"/>
                      <a:pt x="120508" y="33338"/>
                    </a:cubicBezTo>
                    <a:cubicBezTo>
                      <a:pt x="114045" y="34671"/>
                      <a:pt x="107393" y="36481"/>
                      <a:pt x="100455" y="38576"/>
                    </a:cubicBezTo>
                    <a:cubicBezTo>
                      <a:pt x="93660" y="40595"/>
                      <a:pt x="87017" y="43110"/>
                      <a:pt x="80592" y="46101"/>
                    </a:cubicBezTo>
                    <a:lnTo>
                      <a:pt x="131437" y="75533"/>
                    </a:lnTo>
                    <a:lnTo>
                      <a:pt x="140466" y="72295"/>
                    </a:lnTo>
                    <a:cubicBezTo>
                      <a:pt x="153486" y="68008"/>
                      <a:pt x="165651" y="64294"/>
                      <a:pt x="177056" y="61341"/>
                    </a:cubicBezTo>
                    <a:cubicBezTo>
                      <a:pt x="187804" y="58417"/>
                      <a:pt x="198819" y="56597"/>
                      <a:pt x="209939" y="55912"/>
                    </a:cubicBezTo>
                    <a:cubicBezTo>
                      <a:pt x="220089" y="55216"/>
                      <a:pt x="230286" y="55893"/>
                      <a:pt x="240256" y="57912"/>
                    </a:cubicBezTo>
                    <a:cubicBezTo>
                      <a:pt x="250311" y="60122"/>
                      <a:pt x="259938" y="63951"/>
                      <a:pt x="268767" y="69247"/>
                    </a:cubicBezTo>
                    <a:cubicBezTo>
                      <a:pt x="277568" y="73609"/>
                      <a:pt x="285095" y="80162"/>
                      <a:pt x="290626" y="88297"/>
                    </a:cubicBezTo>
                    <a:cubicBezTo>
                      <a:pt x="294399" y="94202"/>
                      <a:pt x="295568" y="101403"/>
                      <a:pt x="293857" y="108204"/>
                    </a:cubicBezTo>
                    <a:cubicBezTo>
                      <a:pt x="291719" y="115691"/>
                      <a:pt x="287613" y="122472"/>
                      <a:pt x="281977" y="127825"/>
                    </a:cubicBezTo>
                    <a:cubicBezTo>
                      <a:pt x="275002" y="134855"/>
                      <a:pt x="267218" y="141027"/>
                      <a:pt x="258788" y="146209"/>
                    </a:cubicBezTo>
                    <a:lnTo>
                      <a:pt x="291101" y="165259"/>
                    </a:lnTo>
                    <a:lnTo>
                      <a:pt x="273519" y="175450"/>
                    </a:lnTo>
                    <a:lnTo>
                      <a:pt x="240921" y="156400"/>
                    </a:lnTo>
                    <a:cubicBezTo>
                      <a:pt x="225392" y="164068"/>
                      <a:pt x="209159" y="170231"/>
                      <a:pt x="192452" y="174784"/>
                    </a:cubicBezTo>
                    <a:cubicBezTo>
                      <a:pt x="174927" y="179622"/>
                      <a:pt x="157031" y="182966"/>
                      <a:pt x="138945" y="184785"/>
                    </a:cubicBezTo>
                    <a:lnTo>
                      <a:pt x="121934" y="154210"/>
                    </a:lnTo>
                    <a:cubicBezTo>
                      <a:pt x="126704" y="154086"/>
                      <a:pt x="131466" y="153705"/>
                      <a:pt x="136189" y="153067"/>
                    </a:cubicBezTo>
                    <a:cubicBezTo>
                      <a:pt x="143346" y="152248"/>
                      <a:pt x="150454" y="151038"/>
                      <a:pt x="157478" y="149447"/>
                    </a:cubicBezTo>
                    <a:cubicBezTo>
                      <a:pt x="165271" y="147733"/>
                      <a:pt x="173539" y="145637"/>
                      <a:pt x="182283" y="143065"/>
                    </a:cubicBezTo>
                    <a:cubicBezTo>
                      <a:pt x="190779" y="140513"/>
                      <a:pt x="199066" y="137331"/>
                      <a:pt x="207087" y="133540"/>
                    </a:cubicBezTo>
                    <a:lnTo>
                      <a:pt x="156812" y="104584"/>
                    </a:lnTo>
                    <a:lnTo>
                      <a:pt x="150160" y="106871"/>
                    </a:lnTo>
                    <a:lnTo>
                      <a:pt x="143222" y="108966"/>
                    </a:lnTo>
                    <a:cubicBezTo>
                      <a:pt x="130582" y="113157"/>
                      <a:pt x="118892" y="116491"/>
                      <a:pt x="108343" y="118491"/>
                    </a:cubicBezTo>
                    <a:cubicBezTo>
                      <a:pt x="98545" y="120767"/>
                      <a:pt x="88556" y="122101"/>
                      <a:pt x="78501" y="122491"/>
                    </a:cubicBezTo>
                    <a:cubicBezTo>
                      <a:pt x="69710" y="122949"/>
                      <a:pt x="60891" y="122282"/>
                      <a:pt x="52271" y="120491"/>
                    </a:cubicBezTo>
                    <a:cubicBezTo>
                      <a:pt x="43736" y="118548"/>
                      <a:pt x="35535" y="115338"/>
                      <a:pt x="27941" y="110966"/>
                    </a:cubicBezTo>
                    <a:cubicBezTo>
                      <a:pt x="19597" y="106585"/>
                      <a:pt x="12355" y="100365"/>
                      <a:pt x="6748" y="92773"/>
                    </a:cubicBezTo>
                    <a:cubicBezTo>
                      <a:pt x="2671" y="87078"/>
                      <a:pt x="656" y="80153"/>
                      <a:pt x="1045" y="73152"/>
                    </a:cubicBezTo>
                    <a:cubicBezTo>
                      <a:pt x="1825" y="65865"/>
                      <a:pt x="4733" y="58979"/>
                      <a:pt x="9409" y="53340"/>
                    </a:cubicBezTo>
                    <a:cubicBezTo>
                      <a:pt x="15244" y="45977"/>
                      <a:pt x="22163" y="39557"/>
                      <a:pt x="29937" y="34290"/>
                    </a:cubicBezTo>
                    <a:lnTo>
                      <a:pt x="0" y="16954"/>
                    </a:lnTo>
                    <a:lnTo>
                      <a:pt x="17677" y="6763"/>
                    </a:lnTo>
                    <a:lnTo>
                      <a:pt x="47329" y="23908"/>
                    </a:lnTo>
                    <a:cubicBezTo>
                      <a:pt x="61261" y="17031"/>
                      <a:pt x="75878" y="11668"/>
                      <a:pt x="90951" y="7906"/>
                    </a:cubicBezTo>
                    <a:cubicBezTo>
                      <a:pt x="105283" y="4220"/>
                      <a:pt x="119862" y="1581"/>
                      <a:pt x="134574" y="0"/>
                    </a:cubicBezTo>
                    <a:close/>
                    <a:moveTo>
                      <a:pt x="63295" y="82391"/>
                    </a:moveTo>
                    <a:cubicBezTo>
                      <a:pt x="69976" y="86230"/>
                      <a:pt x="77684" y="87897"/>
                      <a:pt x="85344" y="87154"/>
                    </a:cubicBezTo>
                    <a:cubicBezTo>
                      <a:pt x="95637" y="85973"/>
                      <a:pt x="105768" y="83677"/>
                      <a:pt x="115566" y="80296"/>
                    </a:cubicBezTo>
                    <a:lnTo>
                      <a:pt x="68047" y="52769"/>
                    </a:lnTo>
                    <a:cubicBezTo>
                      <a:pt x="50560" y="64484"/>
                      <a:pt x="48944" y="74390"/>
                      <a:pt x="63295" y="82391"/>
                    </a:cubicBezTo>
                    <a:close/>
                    <a:moveTo>
                      <a:pt x="230087" y="96298"/>
                    </a:moveTo>
                    <a:cubicBezTo>
                      <a:pt x="222826" y="92364"/>
                      <a:pt x="214501" y="90859"/>
                      <a:pt x="206327" y="92012"/>
                    </a:cubicBezTo>
                    <a:cubicBezTo>
                      <a:pt x="195084" y="93516"/>
                      <a:pt x="183993" y="95974"/>
                      <a:pt x="173159" y="99346"/>
                    </a:cubicBezTo>
                    <a:lnTo>
                      <a:pt x="220678" y="126682"/>
                    </a:lnTo>
                    <a:cubicBezTo>
                      <a:pt x="240541" y="114681"/>
                      <a:pt x="243772" y="104489"/>
                      <a:pt x="230087" y="96583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7" name="Google Shape;1488;p27">
              <a:extLst>
                <a:ext uri="{FF2B5EF4-FFF2-40B4-BE49-F238E27FC236}">
                  <a16:creationId xmlns:a16="http://schemas.microsoft.com/office/drawing/2014/main" xmlns="" id="{C931DE4C-89B0-4499-85E1-2A3FE8CAFB44}"/>
                </a:ext>
              </a:extLst>
            </p:cNvPr>
            <p:cNvGrpSpPr/>
            <p:nvPr/>
          </p:nvGrpSpPr>
          <p:grpSpPr>
            <a:xfrm>
              <a:off x="2205711" y="4330032"/>
              <a:ext cx="883852" cy="621125"/>
              <a:chOff x="4015336" y="5072157"/>
              <a:chExt cx="883852" cy="621125"/>
            </a:xfrm>
          </p:grpSpPr>
          <p:sp>
            <p:nvSpPr>
              <p:cNvPr id="299" name="Google Shape;1489;p27">
                <a:extLst>
                  <a:ext uri="{FF2B5EF4-FFF2-40B4-BE49-F238E27FC236}">
                    <a16:creationId xmlns:a16="http://schemas.microsoft.com/office/drawing/2014/main" xmlns="" id="{6949D665-C5E8-4662-999B-DCA3A50714F6}"/>
                  </a:ext>
                </a:extLst>
              </p:cNvPr>
              <p:cNvSpPr/>
              <p:nvPr/>
            </p:nvSpPr>
            <p:spPr>
              <a:xfrm>
                <a:off x="4015336" y="5181790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0" name="Google Shape;1490;p27">
                <a:extLst>
                  <a:ext uri="{FF2B5EF4-FFF2-40B4-BE49-F238E27FC236}">
                    <a16:creationId xmlns:a16="http://schemas.microsoft.com/office/drawing/2014/main" xmlns="" id="{3CE0B36D-57A5-4D5A-AF1A-D5E84C8AE57F}"/>
                  </a:ext>
                </a:extLst>
              </p:cNvPr>
              <p:cNvSpPr/>
              <p:nvPr/>
            </p:nvSpPr>
            <p:spPr>
              <a:xfrm>
                <a:off x="4015526" y="5324856"/>
                <a:ext cx="87244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244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245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1491;p27">
                <a:extLst>
                  <a:ext uri="{FF2B5EF4-FFF2-40B4-BE49-F238E27FC236}">
                    <a16:creationId xmlns:a16="http://schemas.microsoft.com/office/drawing/2014/main" xmlns="" id="{D01802D2-2200-4CA5-86E3-D2DA14AC6FA2}"/>
                  </a:ext>
                </a:extLst>
              </p:cNvPr>
              <p:cNvSpPr/>
              <p:nvPr/>
            </p:nvSpPr>
            <p:spPr>
              <a:xfrm>
                <a:off x="4832661" y="5327903"/>
                <a:ext cx="66526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067" extrusionOk="0">
                    <a:moveTo>
                      <a:pt x="66527" y="0"/>
                    </a:moveTo>
                    <a:lnTo>
                      <a:pt x="66527" y="109633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1492;p27">
                <a:extLst>
                  <a:ext uri="{FF2B5EF4-FFF2-40B4-BE49-F238E27FC236}">
                    <a16:creationId xmlns:a16="http://schemas.microsoft.com/office/drawing/2014/main" xmlns="" id="{DE417BAA-7E74-462A-AD5B-5E8C5025C515}"/>
                  </a:ext>
                </a:extLst>
              </p:cNvPr>
              <p:cNvSpPr/>
              <p:nvPr/>
            </p:nvSpPr>
            <p:spPr>
              <a:xfrm>
                <a:off x="4015336" y="5072157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2"/>
                      <a:pt x="441926" y="511492"/>
                    </a:cubicBezTo>
                    <a:cubicBezTo>
                      <a:pt x="197857" y="511492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3" name="Google Shape;1493;p27">
                <a:extLst>
                  <a:ext uri="{FF2B5EF4-FFF2-40B4-BE49-F238E27FC236}">
                    <a16:creationId xmlns:a16="http://schemas.microsoft.com/office/drawing/2014/main" xmlns="" id="{F00453CE-BA2B-42C5-B67E-17E1EE55C719}"/>
                  </a:ext>
                </a:extLst>
              </p:cNvPr>
              <p:cNvSpPr/>
              <p:nvPr/>
            </p:nvSpPr>
            <p:spPr>
              <a:xfrm>
                <a:off x="4141033" y="5141785"/>
                <a:ext cx="632610" cy="366093"/>
              </a:xfrm>
              <a:custGeom>
                <a:avLst/>
                <a:gdLst/>
                <a:ahLst/>
                <a:cxnLst/>
                <a:rect l="l" t="t" r="r" b="b"/>
                <a:pathLst>
                  <a:path w="632610" h="366093" extrusionOk="0">
                    <a:moveTo>
                      <a:pt x="632040" y="194024"/>
                    </a:moveTo>
                    <a:cubicBezTo>
                      <a:pt x="627573" y="237173"/>
                      <a:pt x="596971" y="279749"/>
                      <a:pt x="539948" y="312515"/>
                    </a:cubicBezTo>
                    <a:cubicBezTo>
                      <a:pt x="416399" y="383953"/>
                      <a:pt x="216059" y="383953"/>
                      <a:pt x="92510" y="312515"/>
                    </a:cubicBezTo>
                    <a:cubicBezTo>
                      <a:pt x="35487" y="279559"/>
                      <a:pt x="4980" y="237173"/>
                      <a:pt x="608" y="194024"/>
                    </a:cubicBezTo>
                    <a:cubicBezTo>
                      <a:pt x="-4809" y="143637"/>
                      <a:pt x="25983" y="92107"/>
                      <a:pt x="92510" y="53721"/>
                    </a:cubicBezTo>
                    <a:cubicBezTo>
                      <a:pt x="216059" y="-17907"/>
                      <a:pt x="416399" y="-17907"/>
                      <a:pt x="539948" y="53721"/>
                    </a:cubicBezTo>
                    <a:cubicBezTo>
                      <a:pt x="606569" y="92107"/>
                      <a:pt x="637267" y="143637"/>
                      <a:pt x="632040" y="19402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1494;p27">
                <a:extLst>
                  <a:ext uri="{FF2B5EF4-FFF2-40B4-BE49-F238E27FC236}">
                    <a16:creationId xmlns:a16="http://schemas.microsoft.com/office/drawing/2014/main" xmlns="" id="{13F9B0E3-C020-44E3-B1DC-5E59E32E07C3}"/>
                  </a:ext>
                </a:extLst>
              </p:cNvPr>
              <p:cNvSpPr/>
              <p:nvPr/>
            </p:nvSpPr>
            <p:spPr>
              <a:xfrm>
                <a:off x="4141641" y="5163692"/>
                <a:ext cx="631431" cy="344185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185" extrusionOk="0">
                    <a:moveTo>
                      <a:pt x="631432" y="172117"/>
                    </a:moveTo>
                    <a:cubicBezTo>
                      <a:pt x="626965" y="215265"/>
                      <a:pt x="596363" y="257842"/>
                      <a:pt x="539340" y="290608"/>
                    </a:cubicBezTo>
                    <a:cubicBezTo>
                      <a:pt x="415791" y="362045"/>
                      <a:pt x="215451" y="362045"/>
                      <a:pt x="91902" y="290608"/>
                    </a:cubicBezTo>
                    <a:cubicBezTo>
                      <a:pt x="34879" y="257651"/>
                      <a:pt x="4372" y="215265"/>
                      <a:pt x="0" y="172117"/>
                    </a:cubicBezTo>
                    <a:cubicBezTo>
                      <a:pt x="4372" y="129064"/>
                      <a:pt x="34974" y="86392"/>
                      <a:pt x="91902" y="53721"/>
                    </a:cubicBezTo>
                    <a:cubicBezTo>
                      <a:pt x="215451" y="-17907"/>
                      <a:pt x="415791" y="-17907"/>
                      <a:pt x="539340" y="53721"/>
                    </a:cubicBezTo>
                    <a:cubicBezTo>
                      <a:pt x="596363" y="86678"/>
                      <a:pt x="626965" y="129064"/>
                      <a:pt x="631432" y="172117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1495;p27">
                <a:extLst>
                  <a:ext uri="{FF2B5EF4-FFF2-40B4-BE49-F238E27FC236}">
                    <a16:creationId xmlns:a16="http://schemas.microsoft.com/office/drawing/2014/main" xmlns="" id="{6886FB45-8C5D-4797-A667-3ED6E3EFD1CB}"/>
                  </a:ext>
                </a:extLst>
              </p:cNvPr>
              <p:cNvSpPr/>
              <p:nvPr/>
            </p:nvSpPr>
            <p:spPr>
              <a:xfrm>
                <a:off x="4303110" y="5245703"/>
                <a:ext cx="294907" cy="185737"/>
              </a:xfrm>
              <a:custGeom>
                <a:avLst/>
                <a:gdLst/>
                <a:ahLst/>
                <a:cxnLst/>
                <a:rect l="l" t="t" r="r" b="b"/>
                <a:pathLst>
                  <a:path w="294907" h="185737" extrusionOk="0">
                    <a:moveTo>
                      <a:pt x="149495" y="30194"/>
                    </a:moveTo>
                    <a:cubicBezTo>
                      <a:pt x="145610" y="30184"/>
                      <a:pt x="141732" y="30509"/>
                      <a:pt x="137900" y="31147"/>
                    </a:cubicBezTo>
                    <a:cubicBezTo>
                      <a:pt x="132768" y="31909"/>
                      <a:pt x="126876" y="32956"/>
                      <a:pt x="120413" y="34290"/>
                    </a:cubicBezTo>
                    <a:cubicBezTo>
                      <a:pt x="113950" y="35623"/>
                      <a:pt x="107298" y="37433"/>
                      <a:pt x="100360" y="39529"/>
                    </a:cubicBezTo>
                    <a:cubicBezTo>
                      <a:pt x="93565" y="41548"/>
                      <a:pt x="86926" y="44062"/>
                      <a:pt x="80497" y="47054"/>
                    </a:cubicBezTo>
                    <a:lnTo>
                      <a:pt x="131342" y="76486"/>
                    </a:lnTo>
                    <a:lnTo>
                      <a:pt x="140846" y="73247"/>
                    </a:lnTo>
                    <a:cubicBezTo>
                      <a:pt x="153771" y="68961"/>
                      <a:pt x="165936" y="65246"/>
                      <a:pt x="177341" y="62293"/>
                    </a:cubicBezTo>
                    <a:cubicBezTo>
                      <a:pt x="188089" y="59369"/>
                      <a:pt x="199107" y="57550"/>
                      <a:pt x="210224" y="56864"/>
                    </a:cubicBezTo>
                    <a:cubicBezTo>
                      <a:pt x="220373" y="56169"/>
                      <a:pt x="230569" y="56845"/>
                      <a:pt x="240541" y="58864"/>
                    </a:cubicBezTo>
                    <a:cubicBezTo>
                      <a:pt x="250594" y="61074"/>
                      <a:pt x="260223" y="64894"/>
                      <a:pt x="269052" y="70199"/>
                    </a:cubicBezTo>
                    <a:cubicBezTo>
                      <a:pt x="277853" y="74600"/>
                      <a:pt x="285403" y="81153"/>
                      <a:pt x="291006" y="89249"/>
                    </a:cubicBezTo>
                    <a:cubicBezTo>
                      <a:pt x="294700" y="95183"/>
                      <a:pt x="295831" y="102365"/>
                      <a:pt x="294142" y="109156"/>
                    </a:cubicBezTo>
                    <a:cubicBezTo>
                      <a:pt x="292005" y="116643"/>
                      <a:pt x="287902" y="123425"/>
                      <a:pt x="282263" y="128778"/>
                    </a:cubicBezTo>
                    <a:cubicBezTo>
                      <a:pt x="275290" y="135807"/>
                      <a:pt x="267506" y="141979"/>
                      <a:pt x="259073" y="147161"/>
                    </a:cubicBezTo>
                    <a:lnTo>
                      <a:pt x="291386" y="166211"/>
                    </a:lnTo>
                    <a:lnTo>
                      <a:pt x="273804" y="176403"/>
                    </a:lnTo>
                    <a:lnTo>
                      <a:pt x="241206" y="157353"/>
                    </a:lnTo>
                    <a:cubicBezTo>
                      <a:pt x="225675" y="165020"/>
                      <a:pt x="209444" y="171183"/>
                      <a:pt x="192737" y="175736"/>
                    </a:cubicBezTo>
                    <a:cubicBezTo>
                      <a:pt x="175214" y="180575"/>
                      <a:pt x="157315" y="183918"/>
                      <a:pt x="139230" y="185738"/>
                    </a:cubicBezTo>
                    <a:lnTo>
                      <a:pt x="122219" y="154972"/>
                    </a:lnTo>
                    <a:cubicBezTo>
                      <a:pt x="126988" y="154848"/>
                      <a:pt x="131746" y="154467"/>
                      <a:pt x="136474" y="153829"/>
                    </a:cubicBezTo>
                    <a:cubicBezTo>
                      <a:pt x="143631" y="153010"/>
                      <a:pt x="150737" y="151800"/>
                      <a:pt x="157763" y="150209"/>
                    </a:cubicBezTo>
                    <a:cubicBezTo>
                      <a:pt x="165556" y="148495"/>
                      <a:pt x="173824" y="146399"/>
                      <a:pt x="182568" y="143827"/>
                    </a:cubicBezTo>
                    <a:cubicBezTo>
                      <a:pt x="191061" y="141275"/>
                      <a:pt x="199352" y="138093"/>
                      <a:pt x="207373" y="134302"/>
                    </a:cubicBezTo>
                    <a:lnTo>
                      <a:pt x="156908" y="105061"/>
                    </a:lnTo>
                    <a:lnTo>
                      <a:pt x="150255" y="107347"/>
                    </a:lnTo>
                    <a:lnTo>
                      <a:pt x="143317" y="109442"/>
                    </a:lnTo>
                    <a:cubicBezTo>
                      <a:pt x="130677" y="113633"/>
                      <a:pt x="118987" y="116967"/>
                      <a:pt x="108438" y="118967"/>
                    </a:cubicBezTo>
                    <a:cubicBezTo>
                      <a:pt x="98639" y="121244"/>
                      <a:pt x="88648" y="122577"/>
                      <a:pt x="78596" y="122968"/>
                    </a:cubicBezTo>
                    <a:cubicBezTo>
                      <a:pt x="69751" y="123282"/>
                      <a:pt x="60903" y="122453"/>
                      <a:pt x="52271" y="120491"/>
                    </a:cubicBezTo>
                    <a:cubicBezTo>
                      <a:pt x="43734" y="118548"/>
                      <a:pt x="35533" y="115338"/>
                      <a:pt x="27941" y="110966"/>
                    </a:cubicBezTo>
                    <a:cubicBezTo>
                      <a:pt x="19598" y="106585"/>
                      <a:pt x="12352" y="100365"/>
                      <a:pt x="6748" y="92773"/>
                    </a:cubicBezTo>
                    <a:cubicBezTo>
                      <a:pt x="2672" y="87078"/>
                      <a:pt x="660" y="80153"/>
                      <a:pt x="1045" y="73152"/>
                    </a:cubicBezTo>
                    <a:cubicBezTo>
                      <a:pt x="1828" y="65865"/>
                      <a:pt x="4737" y="58979"/>
                      <a:pt x="9409" y="53340"/>
                    </a:cubicBezTo>
                    <a:cubicBezTo>
                      <a:pt x="15242" y="45977"/>
                      <a:pt x="22166" y="39557"/>
                      <a:pt x="29937" y="34290"/>
                    </a:cubicBezTo>
                    <a:lnTo>
                      <a:pt x="0" y="16954"/>
                    </a:lnTo>
                    <a:lnTo>
                      <a:pt x="17677" y="6763"/>
                    </a:lnTo>
                    <a:lnTo>
                      <a:pt x="47329" y="23908"/>
                    </a:lnTo>
                    <a:cubicBezTo>
                      <a:pt x="61259" y="17031"/>
                      <a:pt x="75883" y="11668"/>
                      <a:pt x="90951" y="7906"/>
                    </a:cubicBezTo>
                    <a:cubicBezTo>
                      <a:pt x="105285" y="4229"/>
                      <a:pt x="119863" y="1591"/>
                      <a:pt x="134574" y="0"/>
                    </a:cubicBezTo>
                    <a:close/>
                    <a:moveTo>
                      <a:pt x="63200" y="83629"/>
                    </a:moveTo>
                    <a:cubicBezTo>
                      <a:pt x="69880" y="87468"/>
                      <a:pt x="77584" y="89135"/>
                      <a:pt x="85249" y="88392"/>
                    </a:cubicBezTo>
                    <a:cubicBezTo>
                      <a:pt x="95542" y="87211"/>
                      <a:pt x="105675" y="84915"/>
                      <a:pt x="115471" y="81534"/>
                    </a:cubicBezTo>
                    <a:lnTo>
                      <a:pt x="67952" y="54007"/>
                    </a:lnTo>
                    <a:cubicBezTo>
                      <a:pt x="50465" y="65437"/>
                      <a:pt x="48945" y="75343"/>
                      <a:pt x="63200" y="83629"/>
                    </a:cubicBezTo>
                    <a:close/>
                    <a:moveTo>
                      <a:pt x="229992" y="97822"/>
                    </a:moveTo>
                    <a:cubicBezTo>
                      <a:pt x="222731" y="93888"/>
                      <a:pt x="214405" y="92383"/>
                      <a:pt x="206232" y="93535"/>
                    </a:cubicBezTo>
                    <a:cubicBezTo>
                      <a:pt x="194990" y="95040"/>
                      <a:pt x="183894" y="97498"/>
                      <a:pt x="173064" y="100870"/>
                    </a:cubicBezTo>
                    <a:lnTo>
                      <a:pt x="220583" y="128206"/>
                    </a:lnTo>
                    <a:cubicBezTo>
                      <a:pt x="240446" y="115633"/>
                      <a:pt x="243677" y="105442"/>
                      <a:pt x="229992" y="97822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1496;p27">
                <a:extLst>
                  <a:ext uri="{FF2B5EF4-FFF2-40B4-BE49-F238E27FC236}">
                    <a16:creationId xmlns:a16="http://schemas.microsoft.com/office/drawing/2014/main" xmlns="" id="{AF80E1A8-8962-4CE3-8C54-6F3478D690F1}"/>
                  </a:ext>
                </a:extLst>
              </p:cNvPr>
              <p:cNvSpPr/>
              <p:nvPr/>
            </p:nvSpPr>
            <p:spPr>
              <a:xfrm>
                <a:off x="4425329" y="5383530"/>
                <a:ext cx="19007" cy="25431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431" extrusionOk="0">
                    <a:moveTo>
                      <a:pt x="0" y="17145"/>
                    </a:moveTo>
                    <a:cubicBezTo>
                      <a:pt x="0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549" y="25432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1497;p27">
                <a:extLst>
                  <a:ext uri="{FF2B5EF4-FFF2-40B4-BE49-F238E27FC236}">
                    <a16:creationId xmlns:a16="http://schemas.microsoft.com/office/drawing/2014/main" xmlns="" id="{CBBE8F29-55D5-409B-A231-32F36C5224EC}"/>
                  </a:ext>
                </a:extLst>
              </p:cNvPr>
              <p:cNvSpPr/>
              <p:nvPr/>
            </p:nvSpPr>
            <p:spPr>
              <a:xfrm>
                <a:off x="4552490" y="5394578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239"/>
                    </a:lnTo>
                    <a:lnTo>
                      <a:pt x="24140" y="19717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1498;p27">
                <a:extLst>
                  <a:ext uri="{FF2B5EF4-FFF2-40B4-BE49-F238E27FC236}">
                    <a16:creationId xmlns:a16="http://schemas.microsoft.com/office/drawing/2014/main" xmlns="" id="{75D7A99F-B139-47B3-A8B8-4481929820DE}"/>
                  </a:ext>
                </a:extLst>
              </p:cNvPr>
              <p:cNvSpPr/>
              <p:nvPr/>
            </p:nvSpPr>
            <p:spPr>
              <a:xfrm>
                <a:off x="4566555" y="5331333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6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1499;p27">
                <a:extLst>
                  <a:ext uri="{FF2B5EF4-FFF2-40B4-BE49-F238E27FC236}">
                    <a16:creationId xmlns:a16="http://schemas.microsoft.com/office/drawing/2014/main" xmlns="" id="{C94A87A9-DB0D-40E8-AD17-7D6D19603FAA}"/>
                  </a:ext>
                </a:extLst>
              </p:cNvPr>
              <p:cNvSpPr/>
              <p:nvPr/>
            </p:nvSpPr>
            <p:spPr>
              <a:xfrm>
                <a:off x="4467716" y="5337714"/>
                <a:ext cx="47423" cy="33146"/>
              </a:xfrm>
              <a:custGeom>
                <a:avLst/>
                <a:gdLst/>
                <a:ahLst/>
                <a:cxnLst/>
                <a:rect l="l" t="t" r="r" b="b"/>
                <a:pathLst>
                  <a:path w="47423" h="33146" extrusionOk="0">
                    <a:moveTo>
                      <a:pt x="0" y="10096"/>
                    </a:moveTo>
                    <a:lnTo>
                      <a:pt x="10454" y="0"/>
                    </a:lnTo>
                    <a:lnTo>
                      <a:pt x="47424" y="25622"/>
                    </a:lnTo>
                    <a:lnTo>
                      <a:pt x="45143" y="33147"/>
                    </a:lnTo>
                    <a:cubicBezTo>
                      <a:pt x="45143" y="33147"/>
                      <a:pt x="17582" y="21526"/>
                      <a:pt x="16632" y="20764"/>
                    </a:cubicBezTo>
                    <a:cubicBezTo>
                      <a:pt x="15681" y="20002"/>
                      <a:pt x="0" y="10096"/>
                      <a:pt x="0" y="10096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1500;p27">
                <a:extLst>
                  <a:ext uri="{FF2B5EF4-FFF2-40B4-BE49-F238E27FC236}">
                    <a16:creationId xmlns:a16="http://schemas.microsoft.com/office/drawing/2014/main" xmlns="" id="{6AC83314-F9D1-4270-98E4-222489CA04ED}"/>
                  </a:ext>
                </a:extLst>
              </p:cNvPr>
              <p:cNvSpPr/>
              <p:nvPr/>
            </p:nvSpPr>
            <p:spPr>
              <a:xfrm>
                <a:off x="4371062" y="5282565"/>
                <a:ext cx="59018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9018" h="38957" extrusionOk="0">
                    <a:moveTo>
                      <a:pt x="0" y="11144"/>
                    </a:moveTo>
                    <a:lnTo>
                      <a:pt x="48945" y="38957"/>
                    </a:lnTo>
                    <a:lnTo>
                      <a:pt x="59019" y="31623"/>
                    </a:lnTo>
                    <a:cubicBezTo>
                      <a:pt x="59019" y="31623"/>
                      <a:pt x="52841" y="24574"/>
                      <a:pt x="52366" y="23908"/>
                    </a:cubicBezTo>
                    <a:cubicBezTo>
                      <a:pt x="47978" y="18898"/>
                      <a:pt x="42850" y="14592"/>
                      <a:pt x="37160" y="11144"/>
                    </a:cubicBezTo>
                    <a:cubicBezTo>
                      <a:pt x="33453" y="10382"/>
                      <a:pt x="10264" y="0"/>
                      <a:pt x="10264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1501;p27">
                <a:extLst>
                  <a:ext uri="{FF2B5EF4-FFF2-40B4-BE49-F238E27FC236}">
                    <a16:creationId xmlns:a16="http://schemas.microsoft.com/office/drawing/2014/main" xmlns="" id="{F33D47A9-94FC-4F3C-B672-C4A199DDF167}"/>
                  </a:ext>
                </a:extLst>
              </p:cNvPr>
              <p:cNvSpPr/>
              <p:nvPr/>
            </p:nvSpPr>
            <p:spPr>
              <a:xfrm>
                <a:off x="4425329" y="5251418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847" y="0"/>
                    </a:lnTo>
                    <a:lnTo>
                      <a:pt x="0" y="13526"/>
                    </a:lnTo>
                    <a:lnTo>
                      <a:pt x="1140" y="19622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1502;p27">
                <a:extLst>
                  <a:ext uri="{FF2B5EF4-FFF2-40B4-BE49-F238E27FC236}">
                    <a16:creationId xmlns:a16="http://schemas.microsoft.com/office/drawing/2014/main" xmlns="" id="{B5938909-B839-4404-BE92-B058B4F7E15B}"/>
                  </a:ext>
                </a:extLst>
              </p:cNvPr>
              <p:cNvSpPr/>
              <p:nvPr/>
            </p:nvSpPr>
            <p:spPr>
              <a:xfrm>
                <a:off x="4303110" y="5246369"/>
                <a:ext cx="26135" cy="19431"/>
              </a:xfrm>
              <a:custGeom>
                <a:avLst/>
                <a:gdLst/>
                <a:ahLst/>
                <a:cxnLst/>
                <a:rect l="l" t="t" r="r" b="b"/>
                <a:pathLst>
                  <a:path w="26135" h="19431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135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1503;p27">
                <a:extLst>
                  <a:ext uri="{FF2B5EF4-FFF2-40B4-BE49-F238E27FC236}">
                    <a16:creationId xmlns:a16="http://schemas.microsoft.com/office/drawing/2014/main" xmlns="" id="{CA4F9C34-6059-4D75-866D-D84CF516CB13}"/>
                  </a:ext>
                </a:extLst>
              </p:cNvPr>
              <p:cNvSpPr/>
              <p:nvPr/>
            </p:nvSpPr>
            <p:spPr>
              <a:xfrm>
                <a:off x="4304536" y="5303900"/>
                <a:ext cx="29461" cy="30099"/>
              </a:xfrm>
              <a:custGeom>
                <a:avLst/>
                <a:gdLst/>
                <a:ahLst/>
                <a:cxnLst/>
                <a:rect l="l" t="t" r="r" b="b"/>
                <a:pathLst>
                  <a:path w="29461" h="30099" extrusionOk="0">
                    <a:moveTo>
                      <a:pt x="0" y="17907"/>
                    </a:moveTo>
                    <a:lnTo>
                      <a:pt x="0" y="0"/>
                    </a:lnTo>
                    <a:lnTo>
                      <a:pt x="29462" y="0"/>
                    </a:lnTo>
                    <a:lnTo>
                      <a:pt x="22144" y="16002"/>
                    </a:lnTo>
                    <a:lnTo>
                      <a:pt x="9504" y="3009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1504;p27">
                <a:extLst>
                  <a:ext uri="{FF2B5EF4-FFF2-40B4-BE49-F238E27FC236}">
                    <a16:creationId xmlns:a16="http://schemas.microsoft.com/office/drawing/2014/main" xmlns="" id="{3A24DB0C-F978-44F7-BD39-A7005933E9CD}"/>
                  </a:ext>
                </a:extLst>
              </p:cNvPr>
              <p:cNvSpPr/>
              <p:nvPr/>
            </p:nvSpPr>
            <p:spPr>
              <a:xfrm>
                <a:off x="4303110" y="5229225"/>
                <a:ext cx="294907" cy="185356"/>
              </a:xfrm>
              <a:custGeom>
                <a:avLst/>
                <a:gdLst/>
                <a:ahLst/>
                <a:cxnLst/>
                <a:rect l="l" t="t" r="r" b="b"/>
                <a:pathLst>
                  <a:path w="294907" h="185356" extrusionOk="0">
                    <a:moveTo>
                      <a:pt x="149495" y="29528"/>
                    </a:moveTo>
                    <a:cubicBezTo>
                      <a:pt x="145610" y="29518"/>
                      <a:pt x="141732" y="29842"/>
                      <a:pt x="137900" y="30480"/>
                    </a:cubicBezTo>
                    <a:cubicBezTo>
                      <a:pt x="132768" y="31242"/>
                      <a:pt x="126876" y="32290"/>
                      <a:pt x="120413" y="33623"/>
                    </a:cubicBezTo>
                    <a:cubicBezTo>
                      <a:pt x="113950" y="34957"/>
                      <a:pt x="107298" y="36671"/>
                      <a:pt x="100360" y="38767"/>
                    </a:cubicBezTo>
                    <a:cubicBezTo>
                      <a:pt x="93563" y="40815"/>
                      <a:pt x="86924" y="43367"/>
                      <a:pt x="80497" y="46387"/>
                    </a:cubicBezTo>
                    <a:lnTo>
                      <a:pt x="131342" y="76200"/>
                    </a:lnTo>
                    <a:lnTo>
                      <a:pt x="140846" y="73057"/>
                    </a:lnTo>
                    <a:cubicBezTo>
                      <a:pt x="153771" y="68675"/>
                      <a:pt x="165936" y="65056"/>
                      <a:pt x="177341" y="62008"/>
                    </a:cubicBezTo>
                    <a:cubicBezTo>
                      <a:pt x="188108" y="59169"/>
                      <a:pt x="199118" y="57350"/>
                      <a:pt x="210224" y="56579"/>
                    </a:cubicBezTo>
                    <a:cubicBezTo>
                      <a:pt x="220378" y="55969"/>
                      <a:pt x="230568" y="56674"/>
                      <a:pt x="240541" y="58674"/>
                    </a:cubicBezTo>
                    <a:cubicBezTo>
                      <a:pt x="250578" y="60884"/>
                      <a:pt x="260200" y="64684"/>
                      <a:pt x="269052" y="69913"/>
                    </a:cubicBezTo>
                    <a:cubicBezTo>
                      <a:pt x="277850" y="74314"/>
                      <a:pt x="285401" y="80867"/>
                      <a:pt x="291006" y="88963"/>
                    </a:cubicBezTo>
                    <a:cubicBezTo>
                      <a:pt x="294700" y="94898"/>
                      <a:pt x="295831" y="102080"/>
                      <a:pt x="294142" y="108871"/>
                    </a:cubicBezTo>
                    <a:cubicBezTo>
                      <a:pt x="291984" y="116348"/>
                      <a:pt x="287884" y="123120"/>
                      <a:pt x="282263" y="128492"/>
                    </a:cubicBezTo>
                    <a:cubicBezTo>
                      <a:pt x="275312" y="135522"/>
                      <a:pt x="267523" y="141665"/>
                      <a:pt x="259073" y="146780"/>
                    </a:cubicBezTo>
                    <a:lnTo>
                      <a:pt x="291386" y="165830"/>
                    </a:lnTo>
                    <a:lnTo>
                      <a:pt x="273804" y="176022"/>
                    </a:lnTo>
                    <a:lnTo>
                      <a:pt x="241206" y="156972"/>
                    </a:lnTo>
                    <a:cubicBezTo>
                      <a:pt x="225671" y="164611"/>
                      <a:pt x="209441" y="170736"/>
                      <a:pt x="192737" y="175260"/>
                    </a:cubicBezTo>
                    <a:cubicBezTo>
                      <a:pt x="175227" y="180175"/>
                      <a:pt x="157324" y="183556"/>
                      <a:pt x="139230" y="185356"/>
                    </a:cubicBezTo>
                    <a:lnTo>
                      <a:pt x="122219" y="154781"/>
                    </a:lnTo>
                    <a:cubicBezTo>
                      <a:pt x="126988" y="154657"/>
                      <a:pt x="131746" y="154276"/>
                      <a:pt x="136474" y="153638"/>
                    </a:cubicBezTo>
                    <a:cubicBezTo>
                      <a:pt x="142842" y="152876"/>
                      <a:pt x="149875" y="151733"/>
                      <a:pt x="157763" y="150019"/>
                    </a:cubicBezTo>
                    <a:cubicBezTo>
                      <a:pt x="165651" y="148304"/>
                      <a:pt x="173824" y="146113"/>
                      <a:pt x="182568" y="143637"/>
                    </a:cubicBezTo>
                    <a:cubicBezTo>
                      <a:pt x="191076" y="141122"/>
                      <a:pt x="199369" y="137941"/>
                      <a:pt x="207373" y="134112"/>
                    </a:cubicBezTo>
                    <a:lnTo>
                      <a:pt x="156908" y="104775"/>
                    </a:lnTo>
                    <a:lnTo>
                      <a:pt x="150255" y="107061"/>
                    </a:lnTo>
                    <a:lnTo>
                      <a:pt x="143317" y="109156"/>
                    </a:lnTo>
                    <a:cubicBezTo>
                      <a:pt x="130677" y="113347"/>
                      <a:pt x="118987" y="116586"/>
                      <a:pt x="108438" y="118681"/>
                    </a:cubicBezTo>
                    <a:cubicBezTo>
                      <a:pt x="98639" y="120958"/>
                      <a:pt x="88648" y="122291"/>
                      <a:pt x="78596" y="122682"/>
                    </a:cubicBezTo>
                    <a:cubicBezTo>
                      <a:pt x="69756" y="123025"/>
                      <a:pt x="60908" y="122225"/>
                      <a:pt x="52271" y="120301"/>
                    </a:cubicBezTo>
                    <a:cubicBezTo>
                      <a:pt x="43746" y="118310"/>
                      <a:pt x="35552" y="115110"/>
                      <a:pt x="27941" y="110776"/>
                    </a:cubicBezTo>
                    <a:cubicBezTo>
                      <a:pt x="19598" y="106394"/>
                      <a:pt x="12352" y="100174"/>
                      <a:pt x="6748" y="92583"/>
                    </a:cubicBezTo>
                    <a:cubicBezTo>
                      <a:pt x="2686" y="86878"/>
                      <a:pt x="675" y="79962"/>
                      <a:pt x="1045" y="72962"/>
                    </a:cubicBezTo>
                    <a:cubicBezTo>
                      <a:pt x="1811" y="65675"/>
                      <a:pt x="4722" y="58779"/>
                      <a:pt x="9409" y="53149"/>
                    </a:cubicBezTo>
                    <a:cubicBezTo>
                      <a:pt x="15242" y="45787"/>
                      <a:pt x="22166" y="39367"/>
                      <a:pt x="29937" y="34099"/>
                    </a:cubicBezTo>
                    <a:lnTo>
                      <a:pt x="0" y="16764"/>
                    </a:lnTo>
                    <a:lnTo>
                      <a:pt x="17677" y="6572"/>
                    </a:lnTo>
                    <a:lnTo>
                      <a:pt x="47329" y="23717"/>
                    </a:lnTo>
                    <a:cubicBezTo>
                      <a:pt x="61238" y="16764"/>
                      <a:pt x="75867" y="11373"/>
                      <a:pt x="90951" y="7620"/>
                    </a:cubicBezTo>
                    <a:cubicBezTo>
                      <a:pt x="105280" y="4134"/>
                      <a:pt x="119820" y="1591"/>
                      <a:pt x="134479" y="0"/>
                    </a:cubicBezTo>
                    <a:close/>
                    <a:moveTo>
                      <a:pt x="63200" y="82868"/>
                    </a:moveTo>
                    <a:cubicBezTo>
                      <a:pt x="69863" y="86744"/>
                      <a:pt x="77582" y="88420"/>
                      <a:pt x="85249" y="87630"/>
                    </a:cubicBezTo>
                    <a:cubicBezTo>
                      <a:pt x="95532" y="86449"/>
                      <a:pt x="105662" y="84182"/>
                      <a:pt x="115471" y="80867"/>
                    </a:cubicBezTo>
                    <a:lnTo>
                      <a:pt x="67952" y="53340"/>
                    </a:lnTo>
                    <a:cubicBezTo>
                      <a:pt x="50465" y="64770"/>
                      <a:pt x="48945" y="74676"/>
                      <a:pt x="63200" y="82868"/>
                    </a:cubicBezTo>
                    <a:close/>
                    <a:moveTo>
                      <a:pt x="229992" y="96869"/>
                    </a:moveTo>
                    <a:cubicBezTo>
                      <a:pt x="222761" y="92850"/>
                      <a:pt x="214407" y="91345"/>
                      <a:pt x="206232" y="92583"/>
                    </a:cubicBezTo>
                    <a:cubicBezTo>
                      <a:pt x="194982" y="94040"/>
                      <a:pt x="183883" y="96498"/>
                      <a:pt x="173064" y="99917"/>
                    </a:cubicBezTo>
                    <a:lnTo>
                      <a:pt x="220583" y="127254"/>
                    </a:lnTo>
                    <a:cubicBezTo>
                      <a:pt x="240541" y="114871"/>
                      <a:pt x="243677" y="104747"/>
                      <a:pt x="229992" y="96869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8" name="Google Shape;1505;p27">
              <a:extLst>
                <a:ext uri="{FF2B5EF4-FFF2-40B4-BE49-F238E27FC236}">
                  <a16:creationId xmlns:a16="http://schemas.microsoft.com/office/drawing/2014/main" xmlns="" id="{AA5490D9-3077-4597-91CB-B5A1F257FD26}"/>
                </a:ext>
              </a:extLst>
            </p:cNvPr>
            <p:cNvGrpSpPr/>
            <p:nvPr/>
          </p:nvGrpSpPr>
          <p:grpSpPr>
            <a:xfrm>
              <a:off x="5533746" y="4396707"/>
              <a:ext cx="883852" cy="621030"/>
              <a:chOff x="7343371" y="5138832"/>
              <a:chExt cx="883852" cy="621030"/>
            </a:xfrm>
          </p:grpSpPr>
          <p:sp>
            <p:nvSpPr>
              <p:cNvPr id="283" name="Google Shape;1506;p27">
                <a:extLst>
                  <a:ext uri="{FF2B5EF4-FFF2-40B4-BE49-F238E27FC236}">
                    <a16:creationId xmlns:a16="http://schemas.microsoft.com/office/drawing/2014/main" xmlns="" id="{E9FB564E-B259-4E37-B909-BAD1E729D63A}"/>
                  </a:ext>
                </a:extLst>
              </p:cNvPr>
              <p:cNvSpPr/>
              <p:nvPr/>
            </p:nvSpPr>
            <p:spPr>
              <a:xfrm>
                <a:off x="7343371" y="5248370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2"/>
                      <a:pt x="441926" y="511492"/>
                    </a:cubicBezTo>
                    <a:cubicBezTo>
                      <a:pt x="197857" y="511492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4" name="Google Shape;1507;p27">
                <a:extLst>
                  <a:ext uri="{FF2B5EF4-FFF2-40B4-BE49-F238E27FC236}">
                    <a16:creationId xmlns:a16="http://schemas.microsoft.com/office/drawing/2014/main" xmlns="" id="{F0166A84-1762-49FF-ABC4-75F373ECF8B2}"/>
                  </a:ext>
                </a:extLst>
              </p:cNvPr>
              <p:cNvSpPr/>
              <p:nvPr/>
            </p:nvSpPr>
            <p:spPr>
              <a:xfrm>
                <a:off x="7343561" y="5391531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5" name="Google Shape;1508;p27">
                <a:extLst>
                  <a:ext uri="{FF2B5EF4-FFF2-40B4-BE49-F238E27FC236}">
                    <a16:creationId xmlns:a16="http://schemas.microsoft.com/office/drawing/2014/main" xmlns="" id="{9BD03142-FBB6-40B4-9CFD-0F2BE64DB60A}"/>
                  </a:ext>
                </a:extLst>
              </p:cNvPr>
              <p:cNvSpPr/>
              <p:nvPr/>
            </p:nvSpPr>
            <p:spPr>
              <a:xfrm>
                <a:off x="8160792" y="5394578"/>
                <a:ext cx="66431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431" h="157067" extrusionOk="0">
                    <a:moveTo>
                      <a:pt x="66431" y="0"/>
                    </a:moveTo>
                    <a:lnTo>
                      <a:pt x="66431" y="109538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431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6" name="Google Shape;1509;p27">
                <a:extLst>
                  <a:ext uri="{FF2B5EF4-FFF2-40B4-BE49-F238E27FC236}">
                    <a16:creationId xmlns:a16="http://schemas.microsoft.com/office/drawing/2014/main" xmlns="" id="{D673E148-7C8F-4065-A549-B2D916DA7065}"/>
                  </a:ext>
                </a:extLst>
              </p:cNvPr>
              <p:cNvSpPr/>
              <p:nvPr/>
            </p:nvSpPr>
            <p:spPr>
              <a:xfrm>
                <a:off x="7343371" y="5138832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2"/>
                      <a:pt x="441926" y="511492"/>
                    </a:cubicBezTo>
                    <a:cubicBezTo>
                      <a:pt x="197857" y="511492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7" name="Google Shape;1510;p27">
                <a:extLst>
                  <a:ext uri="{FF2B5EF4-FFF2-40B4-BE49-F238E27FC236}">
                    <a16:creationId xmlns:a16="http://schemas.microsoft.com/office/drawing/2014/main" xmlns="" id="{DDA7CDDD-9F7B-4175-9D30-265951FE8EE8}"/>
                  </a:ext>
                </a:extLst>
              </p:cNvPr>
              <p:cNvSpPr/>
              <p:nvPr/>
            </p:nvSpPr>
            <p:spPr>
              <a:xfrm>
                <a:off x="7469087" y="5208436"/>
                <a:ext cx="632615" cy="366117"/>
              </a:xfrm>
              <a:custGeom>
                <a:avLst/>
                <a:gdLst/>
                <a:ahLst/>
                <a:cxnLst/>
                <a:rect l="l" t="t" r="r" b="b"/>
                <a:pathLst>
                  <a:path w="632615" h="366117" extrusionOk="0">
                    <a:moveTo>
                      <a:pt x="632116" y="194048"/>
                    </a:moveTo>
                    <a:cubicBezTo>
                      <a:pt x="627555" y="237101"/>
                      <a:pt x="596952" y="279773"/>
                      <a:pt x="540025" y="312539"/>
                    </a:cubicBezTo>
                    <a:cubicBezTo>
                      <a:pt x="416475" y="383977"/>
                      <a:pt x="216136" y="383977"/>
                      <a:pt x="92586" y="312539"/>
                    </a:cubicBezTo>
                    <a:cubicBezTo>
                      <a:pt x="35564" y="279487"/>
                      <a:pt x="4961" y="237101"/>
                      <a:pt x="590" y="194048"/>
                    </a:cubicBezTo>
                    <a:cubicBezTo>
                      <a:pt x="-4732" y="143661"/>
                      <a:pt x="25965" y="92130"/>
                      <a:pt x="92586" y="53650"/>
                    </a:cubicBezTo>
                    <a:cubicBezTo>
                      <a:pt x="216136" y="-17883"/>
                      <a:pt x="416475" y="-17883"/>
                      <a:pt x="540025" y="53650"/>
                    </a:cubicBezTo>
                    <a:cubicBezTo>
                      <a:pt x="606551" y="92130"/>
                      <a:pt x="636963" y="143661"/>
                      <a:pt x="632116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8" name="Google Shape;1511;p27">
                <a:extLst>
                  <a:ext uri="{FF2B5EF4-FFF2-40B4-BE49-F238E27FC236}">
                    <a16:creationId xmlns:a16="http://schemas.microsoft.com/office/drawing/2014/main" xmlns="" id="{AF844245-B082-4DC9-BFE8-DB4FB1A0B552}"/>
                  </a:ext>
                </a:extLst>
              </p:cNvPr>
              <p:cNvSpPr/>
              <p:nvPr/>
            </p:nvSpPr>
            <p:spPr>
              <a:xfrm>
                <a:off x="7469677" y="5230344"/>
                <a:ext cx="631526" cy="344209"/>
              </a:xfrm>
              <a:custGeom>
                <a:avLst/>
                <a:gdLst/>
                <a:ahLst/>
                <a:cxnLst/>
                <a:rect l="l" t="t" r="r" b="b"/>
                <a:pathLst>
                  <a:path w="631526" h="344209" extrusionOk="0">
                    <a:moveTo>
                      <a:pt x="631526" y="172141"/>
                    </a:moveTo>
                    <a:cubicBezTo>
                      <a:pt x="626965" y="215194"/>
                      <a:pt x="596363" y="257866"/>
                      <a:pt x="539435" y="290632"/>
                    </a:cubicBezTo>
                    <a:cubicBezTo>
                      <a:pt x="415886" y="362069"/>
                      <a:pt x="215546" y="362069"/>
                      <a:pt x="91997" y="290632"/>
                    </a:cubicBezTo>
                    <a:cubicBezTo>
                      <a:pt x="34974" y="257580"/>
                      <a:pt x="4372" y="215194"/>
                      <a:pt x="0" y="172141"/>
                    </a:cubicBezTo>
                    <a:cubicBezTo>
                      <a:pt x="4372" y="129088"/>
                      <a:pt x="35069" y="86416"/>
                      <a:pt x="91997" y="53650"/>
                    </a:cubicBezTo>
                    <a:cubicBezTo>
                      <a:pt x="215546" y="-17883"/>
                      <a:pt x="415886" y="-17883"/>
                      <a:pt x="539435" y="53650"/>
                    </a:cubicBezTo>
                    <a:cubicBezTo>
                      <a:pt x="596363" y="86701"/>
                      <a:pt x="626870" y="129088"/>
                      <a:pt x="631526" y="172141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9" name="Google Shape;1512;p27">
                <a:extLst>
                  <a:ext uri="{FF2B5EF4-FFF2-40B4-BE49-F238E27FC236}">
                    <a16:creationId xmlns:a16="http://schemas.microsoft.com/office/drawing/2014/main" xmlns="" id="{F3EB7EAF-A40C-409E-9345-E8B40E0081FF}"/>
                  </a:ext>
                </a:extLst>
              </p:cNvPr>
              <p:cNvSpPr/>
              <p:nvPr/>
            </p:nvSpPr>
            <p:spPr>
              <a:xfrm>
                <a:off x="7630861" y="5313140"/>
                <a:ext cx="295642" cy="184784"/>
              </a:xfrm>
              <a:custGeom>
                <a:avLst/>
                <a:gdLst/>
                <a:ahLst/>
                <a:cxnLst/>
                <a:rect l="l" t="t" r="r" b="b"/>
                <a:pathLst>
                  <a:path w="295642" h="184784" extrusionOk="0">
                    <a:moveTo>
                      <a:pt x="149875" y="29432"/>
                    </a:moveTo>
                    <a:cubicBezTo>
                      <a:pt x="145988" y="29423"/>
                      <a:pt x="142110" y="29737"/>
                      <a:pt x="138280" y="30385"/>
                    </a:cubicBezTo>
                    <a:cubicBezTo>
                      <a:pt x="133053" y="31147"/>
                      <a:pt x="127256" y="32195"/>
                      <a:pt x="120793" y="33528"/>
                    </a:cubicBezTo>
                    <a:cubicBezTo>
                      <a:pt x="114331" y="34862"/>
                      <a:pt x="107583" y="36576"/>
                      <a:pt x="100645" y="38671"/>
                    </a:cubicBezTo>
                    <a:cubicBezTo>
                      <a:pt x="93878" y="40719"/>
                      <a:pt x="87273" y="43272"/>
                      <a:pt x="80877" y="46292"/>
                    </a:cubicBezTo>
                    <a:lnTo>
                      <a:pt x="131628" y="75629"/>
                    </a:lnTo>
                    <a:lnTo>
                      <a:pt x="141131" y="72485"/>
                    </a:lnTo>
                    <a:cubicBezTo>
                      <a:pt x="154056" y="68104"/>
                      <a:pt x="166221" y="64484"/>
                      <a:pt x="177721" y="61436"/>
                    </a:cubicBezTo>
                    <a:cubicBezTo>
                      <a:pt x="188489" y="58598"/>
                      <a:pt x="199494" y="56779"/>
                      <a:pt x="210604" y="56007"/>
                    </a:cubicBezTo>
                    <a:cubicBezTo>
                      <a:pt x="220726" y="55397"/>
                      <a:pt x="230885" y="56102"/>
                      <a:pt x="240826" y="58103"/>
                    </a:cubicBezTo>
                    <a:cubicBezTo>
                      <a:pt x="251023" y="60274"/>
                      <a:pt x="260812" y="64065"/>
                      <a:pt x="269813" y="69342"/>
                    </a:cubicBezTo>
                    <a:cubicBezTo>
                      <a:pt x="278584" y="73743"/>
                      <a:pt x="286112" y="80296"/>
                      <a:pt x="291671" y="88392"/>
                    </a:cubicBezTo>
                    <a:cubicBezTo>
                      <a:pt x="295397" y="94317"/>
                      <a:pt x="296566" y="101498"/>
                      <a:pt x="294902" y="108299"/>
                    </a:cubicBezTo>
                    <a:cubicBezTo>
                      <a:pt x="292745" y="115776"/>
                      <a:pt x="288649" y="122549"/>
                      <a:pt x="283023" y="127921"/>
                    </a:cubicBezTo>
                    <a:cubicBezTo>
                      <a:pt x="276076" y="134950"/>
                      <a:pt x="268282" y="141094"/>
                      <a:pt x="259833" y="146209"/>
                    </a:cubicBezTo>
                    <a:lnTo>
                      <a:pt x="292146" y="165259"/>
                    </a:lnTo>
                    <a:lnTo>
                      <a:pt x="274469" y="175451"/>
                    </a:lnTo>
                    <a:lnTo>
                      <a:pt x="241871" y="156401"/>
                    </a:lnTo>
                    <a:cubicBezTo>
                      <a:pt x="226352" y="164068"/>
                      <a:pt x="210119" y="170193"/>
                      <a:pt x="193402" y="174688"/>
                    </a:cubicBezTo>
                    <a:cubicBezTo>
                      <a:pt x="175924" y="179603"/>
                      <a:pt x="158058" y="182975"/>
                      <a:pt x="139991" y="184785"/>
                    </a:cubicBezTo>
                    <a:lnTo>
                      <a:pt x="122599" y="154210"/>
                    </a:lnTo>
                    <a:cubicBezTo>
                      <a:pt x="127332" y="154086"/>
                      <a:pt x="132065" y="153705"/>
                      <a:pt x="136760" y="153067"/>
                    </a:cubicBezTo>
                    <a:cubicBezTo>
                      <a:pt x="143127" y="152305"/>
                      <a:pt x="150255" y="151162"/>
                      <a:pt x="158048" y="149447"/>
                    </a:cubicBezTo>
                    <a:cubicBezTo>
                      <a:pt x="165841" y="147733"/>
                      <a:pt x="174204" y="145542"/>
                      <a:pt x="182948" y="143065"/>
                    </a:cubicBezTo>
                    <a:cubicBezTo>
                      <a:pt x="191444" y="140522"/>
                      <a:pt x="199741" y="137341"/>
                      <a:pt x="207753" y="133540"/>
                    </a:cubicBezTo>
                    <a:lnTo>
                      <a:pt x="157193" y="104394"/>
                    </a:lnTo>
                    <a:lnTo>
                      <a:pt x="150635" y="106680"/>
                    </a:lnTo>
                    <a:lnTo>
                      <a:pt x="143697" y="108776"/>
                    </a:lnTo>
                    <a:cubicBezTo>
                      <a:pt x="130962" y="112967"/>
                      <a:pt x="119368" y="116205"/>
                      <a:pt x="108723" y="118301"/>
                    </a:cubicBezTo>
                    <a:cubicBezTo>
                      <a:pt x="98953" y="120577"/>
                      <a:pt x="88994" y="121911"/>
                      <a:pt x="78976" y="122301"/>
                    </a:cubicBezTo>
                    <a:cubicBezTo>
                      <a:pt x="70128" y="122663"/>
                      <a:pt x="61280" y="121825"/>
                      <a:pt x="52651" y="119825"/>
                    </a:cubicBezTo>
                    <a:cubicBezTo>
                      <a:pt x="44079" y="117891"/>
                      <a:pt x="35848" y="114671"/>
                      <a:pt x="28226" y="110300"/>
                    </a:cubicBezTo>
                    <a:cubicBezTo>
                      <a:pt x="19891" y="105947"/>
                      <a:pt x="12669" y="99717"/>
                      <a:pt x="7128" y="92107"/>
                    </a:cubicBezTo>
                    <a:cubicBezTo>
                      <a:pt x="3022" y="86420"/>
                      <a:pt x="1007" y="79486"/>
                      <a:pt x="1426" y="72485"/>
                    </a:cubicBezTo>
                    <a:cubicBezTo>
                      <a:pt x="2148" y="65189"/>
                      <a:pt x="5065" y="58274"/>
                      <a:pt x="9789" y="52673"/>
                    </a:cubicBezTo>
                    <a:cubicBezTo>
                      <a:pt x="15596" y="45291"/>
                      <a:pt x="22524" y="38862"/>
                      <a:pt x="30317" y="33623"/>
                    </a:cubicBezTo>
                    <a:lnTo>
                      <a:pt x="0" y="17050"/>
                    </a:lnTo>
                    <a:lnTo>
                      <a:pt x="17582" y="6858"/>
                    </a:lnTo>
                    <a:lnTo>
                      <a:pt x="47234" y="24003"/>
                    </a:lnTo>
                    <a:cubicBezTo>
                      <a:pt x="61157" y="17088"/>
                      <a:pt x="75783" y="11687"/>
                      <a:pt x="90856" y="7906"/>
                    </a:cubicBezTo>
                    <a:cubicBezTo>
                      <a:pt x="105207" y="4324"/>
                      <a:pt x="119786" y="1686"/>
                      <a:pt x="134479" y="0"/>
                    </a:cubicBezTo>
                    <a:close/>
                    <a:moveTo>
                      <a:pt x="63485" y="82772"/>
                    </a:moveTo>
                    <a:cubicBezTo>
                      <a:pt x="70157" y="86639"/>
                      <a:pt x="77864" y="88306"/>
                      <a:pt x="85534" y="87535"/>
                    </a:cubicBezTo>
                    <a:cubicBezTo>
                      <a:pt x="95817" y="86373"/>
                      <a:pt x="105948" y="84106"/>
                      <a:pt x="115756" y="80772"/>
                    </a:cubicBezTo>
                    <a:lnTo>
                      <a:pt x="68237" y="53245"/>
                    </a:lnTo>
                    <a:cubicBezTo>
                      <a:pt x="50750" y="64675"/>
                      <a:pt x="49230" y="74581"/>
                      <a:pt x="63485" y="82772"/>
                    </a:cubicBezTo>
                    <a:close/>
                    <a:moveTo>
                      <a:pt x="230372" y="97060"/>
                    </a:moveTo>
                    <a:cubicBezTo>
                      <a:pt x="223101" y="93059"/>
                      <a:pt x="214719" y="91554"/>
                      <a:pt x="206517" y="92773"/>
                    </a:cubicBezTo>
                    <a:cubicBezTo>
                      <a:pt x="195265" y="94240"/>
                      <a:pt x="184174" y="96698"/>
                      <a:pt x="173349" y="100108"/>
                    </a:cubicBezTo>
                    <a:lnTo>
                      <a:pt x="220868" y="127445"/>
                    </a:lnTo>
                    <a:cubicBezTo>
                      <a:pt x="240892" y="114871"/>
                      <a:pt x="244057" y="104747"/>
                      <a:pt x="230372" y="9706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0" name="Google Shape;1513;p27">
                <a:extLst>
                  <a:ext uri="{FF2B5EF4-FFF2-40B4-BE49-F238E27FC236}">
                    <a16:creationId xmlns:a16="http://schemas.microsoft.com/office/drawing/2014/main" xmlns="" id="{1FDC1D86-3C7F-4116-877A-7AB555C1D5FC}"/>
                  </a:ext>
                </a:extLst>
              </p:cNvPr>
              <p:cNvSpPr/>
              <p:nvPr/>
            </p:nvSpPr>
            <p:spPr>
              <a:xfrm>
                <a:off x="7753460" y="5450109"/>
                <a:ext cx="19007" cy="25526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6" extrusionOk="0">
                    <a:moveTo>
                      <a:pt x="0" y="17240"/>
                    </a:moveTo>
                    <a:cubicBezTo>
                      <a:pt x="475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1" name="Google Shape;1514;p27">
                <a:extLst>
                  <a:ext uri="{FF2B5EF4-FFF2-40B4-BE49-F238E27FC236}">
                    <a16:creationId xmlns:a16="http://schemas.microsoft.com/office/drawing/2014/main" xmlns="" id="{3097212D-FA16-46BB-AB31-B7E71D22E377}"/>
                  </a:ext>
                </a:extLst>
              </p:cNvPr>
              <p:cNvSpPr/>
              <p:nvPr/>
            </p:nvSpPr>
            <p:spPr>
              <a:xfrm>
                <a:off x="7880525" y="5461158"/>
                <a:ext cx="42101" cy="19811"/>
              </a:xfrm>
              <a:custGeom>
                <a:avLst/>
                <a:gdLst/>
                <a:ahLst/>
                <a:cxnLst/>
                <a:rect l="l" t="t" r="r" b="b"/>
                <a:pathLst>
                  <a:path w="42101" h="19811" extrusionOk="0">
                    <a:moveTo>
                      <a:pt x="42102" y="17240"/>
                    </a:moveTo>
                    <a:lnTo>
                      <a:pt x="42102" y="0"/>
                    </a:lnTo>
                    <a:lnTo>
                      <a:pt x="0" y="3238"/>
                    </a:lnTo>
                    <a:lnTo>
                      <a:pt x="24140" y="19812"/>
                    </a:lnTo>
                    <a:lnTo>
                      <a:pt x="42102" y="17240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1515;p27">
                <a:extLst>
                  <a:ext uri="{FF2B5EF4-FFF2-40B4-BE49-F238E27FC236}">
                    <a16:creationId xmlns:a16="http://schemas.microsoft.com/office/drawing/2014/main" xmlns="" id="{1CAF96ED-4CAF-4A61-AFE4-AEE1DBCE5E8A}"/>
                  </a:ext>
                </a:extLst>
              </p:cNvPr>
              <p:cNvSpPr/>
              <p:nvPr/>
            </p:nvSpPr>
            <p:spPr>
              <a:xfrm>
                <a:off x="7894686" y="5398008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6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1516;p27">
                <a:extLst>
                  <a:ext uri="{FF2B5EF4-FFF2-40B4-BE49-F238E27FC236}">
                    <a16:creationId xmlns:a16="http://schemas.microsoft.com/office/drawing/2014/main" xmlns="" id="{008F8438-381F-4C37-9BC9-74AE383D7730}"/>
                  </a:ext>
                </a:extLst>
              </p:cNvPr>
              <p:cNvSpPr/>
              <p:nvPr/>
            </p:nvSpPr>
            <p:spPr>
              <a:xfrm>
                <a:off x="7795847" y="5404389"/>
                <a:ext cx="47328" cy="33051"/>
              </a:xfrm>
              <a:custGeom>
                <a:avLst/>
                <a:gdLst/>
                <a:ahLst/>
                <a:cxnLst/>
                <a:rect l="l" t="t" r="r" b="b"/>
                <a:pathLst>
                  <a:path w="47328" h="33051" extrusionOk="0">
                    <a:moveTo>
                      <a:pt x="0" y="10001"/>
                    </a:moveTo>
                    <a:lnTo>
                      <a:pt x="10454" y="0"/>
                    </a:lnTo>
                    <a:lnTo>
                      <a:pt x="47329" y="25527"/>
                    </a:lnTo>
                    <a:lnTo>
                      <a:pt x="45048" y="33051"/>
                    </a:lnTo>
                    <a:cubicBezTo>
                      <a:pt x="45048" y="33051"/>
                      <a:pt x="17487" y="21431"/>
                      <a:pt x="16537" y="2076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4" name="Google Shape;1517;p27">
                <a:extLst>
                  <a:ext uri="{FF2B5EF4-FFF2-40B4-BE49-F238E27FC236}">
                    <a16:creationId xmlns:a16="http://schemas.microsoft.com/office/drawing/2014/main" xmlns="" id="{DA3F2D86-80B2-41F2-AE21-0C5BF7602656}"/>
                  </a:ext>
                </a:extLst>
              </p:cNvPr>
              <p:cNvSpPr/>
              <p:nvPr/>
            </p:nvSpPr>
            <p:spPr>
              <a:xfrm>
                <a:off x="7699193" y="5349240"/>
                <a:ext cx="58543" cy="38861"/>
              </a:xfrm>
              <a:custGeom>
                <a:avLst/>
                <a:gdLst/>
                <a:ahLst/>
                <a:cxnLst/>
                <a:rect l="l" t="t" r="r" b="b"/>
                <a:pathLst>
                  <a:path w="58543" h="38861" extrusionOk="0">
                    <a:moveTo>
                      <a:pt x="0" y="11049"/>
                    </a:moveTo>
                    <a:lnTo>
                      <a:pt x="49040" y="38862"/>
                    </a:lnTo>
                    <a:lnTo>
                      <a:pt x="58543" y="31623"/>
                    </a:lnTo>
                    <a:cubicBezTo>
                      <a:pt x="58543" y="31623"/>
                      <a:pt x="52461" y="24574"/>
                      <a:pt x="51986" y="23908"/>
                    </a:cubicBezTo>
                    <a:cubicBezTo>
                      <a:pt x="47614" y="18821"/>
                      <a:pt x="42444" y="14478"/>
                      <a:pt x="36684" y="11049"/>
                    </a:cubicBezTo>
                    <a:cubicBezTo>
                      <a:pt x="33073" y="10382"/>
                      <a:pt x="9789" y="0"/>
                      <a:pt x="9789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5" name="Google Shape;1518;p27">
                <a:extLst>
                  <a:ext uri="{FF2B5EF4-FFF2-40B4-BE49-F238E27FC236}">
                    <a16:creationId xmlns:a16="http://schemas.microsoft.com/office/drawing/2014/main" xmlns="" id="{8DC526CD-6C71-4BB0-B7ED-D29AF7327E23}"/>
                  </a:ext>
                </a:extLst>
              </p:cNvPr>
              <p:cNvSpPr/>
              <p:nvPr/>
            </p:nvSpPr>
            <p:spPr>
              <a:xfrm>
                <a:off x="7753460" y="5318093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752" y="0"/>
                    </a:lnTo>
                    <a:lnTo>
                      <a:pt x="0" y="13430"/>
                    </a:lnTo>
                    <a:lnTo>
                      <a:pt x="1140" y="19622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6" name="Google Shape;1519;p27">
                <a:extLst>
                  <a:ext uri="{FF2B5EF4-FFF2-40B4-BE49-F238E27FC236}">
                    <a16:creationId xmlns:a16="http://schemas.microsoft.com/office/drawing/2014/main" xmlns="" id="{7D87A19A-5243-4CC3-B8F7-F20719EADB85}"/>
                  </a:ext>
                </a:extLst>
              </p:cNvPr>
              <p:cNvSpPr/>
              <p:nvPr/>
            </p:nvSpPr>
            <p:spPr>
              <a:xfrm>
                <a:off x="7631241" y="5313044"/>
                <a:ext cx="26040" cy="19431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431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0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7" name="Google Shape;1520;p27">
                <a:extLst>
                  <a:ext uri="{FF2B5EF4-FFF2-40B4-BE49-F238E27FC236}">
                    <a16:creationId xmlns:a16="http://schemas.microsoft.com/office/drawing/2014/main" xmlns="" id="{8BBBCA3D-8E7C-446C-938A-1F87A2283C6A}"/>
                  </a:ext>
                </a:extLst>
              </p:cNvPr>
              <p:cNvSpPr/>
              <p:nvPr/>
            </p:nvSpPr>
            <p:spPr>
              <a:xfrm>
                <a:off x="7632192" y="5370575"/>
                <a:ext cx="29936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29936" h="30289" extrusionOk="0">
                    <a:moveTo>
                      <a:pt x="0" y="17907"/>
                    </a:moveTo>
                    <a:lnTo>
                      <a:pt x="0" y="0"/>
                    </a:lnTo>
                    <a:lnTo>
                      <a:pt x="29937" y="0"/>
                    </a:lnTo>
                    <a:lnTo>
                      <a:pt x="22619" y="16002"/>
                    </a:lnTo>
                    <a:lnTo>
                      <a:pt x="9599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8" name="Google Shape;1521;p27">
                <a:extLst>
                  <a:ext uri="{FF2B5EF4-FFF2-40B4-BE49-F238E27FC236}">
                    <a16:creationId xmlns:a16="http://schemas.microsoft.com/office/drawing/2014/main" xmlns="" id="{75FD4755-0B1F-4FEF-B51A-93AEB2A58990}"/>
                  </a:ext>
                </a:extLst>
              </p:cNvPr>
              <p:cNvSpPr/>
              <p:nvPr/>
            </p:nvSpPr>
            <p:spPr>
              <a:xfrm>
                <a:off x="7630861" y="5295995"/>
                <a:ext cx="295637" cy="184880"/>
              </a:xfrm>
              <a:custGeom>
                <a:avLst/>
                <a:gdLst/>
                <a:ahLst/>
                <a:cxnLst/>
                <a:rect l="l" t="t" r="r" b="b"/>
                <a:pathLst>
                  <a:path w="295637" h="184880" extrusionOk="0">
                    <a:moveTo>
                      <a:pt x="149875" y="29432"/>
                    </a:moveTo>
                    <a:cubicBezTo>
                      <a:pt x="145988" y="29423"/>
                      <a:pt x="142110" y="29737"/>
                      <a:pt x="138280" y="30385"/>
                    </a:cubicBezTo>
                    <a:cubicBezTo>
                      <a:pt x="133053" y="31051"/>
                      <a:pt x="127256" y="32099"/>
                      <a:pt x="120793" y="33528"/>
                    </a:cubicBezTo>
                    <a:cubicBezTo>
                      <a:pt x="114331" y="34957"/>
                      <a:pt x="107583" y="36576"/>
                      <a:pt x="100645" y="38671"/>
                    </a:cubicBezTo>
                    <a:cubicBezTo>
                      <a:pt x="93897" y="40729"/>
                      <a:pt x="87292" y="43243"/>
                      <a:pt x="80877" y="46196"/>
                    </a:cubicBezTo>
                    <a:lnTo>
                      <a:pt x="131628" y="75629"/>
                    </a:lnTo>
                    <a:lnTo>
                      <a:pt x="141131" y="72390"/>
                    </a:lnTo>
                    <a:cubicBezTo>
                      <a:pt x="154056" y="68104"/>
                      <a:pt x="166221" y="64484"/>
                      <a:pt x="177721" y="61436"/>
                    </a:cubicBezTo>
                    <a:cubicBezTo>
                      <a:pt x="188489" y="58588"/>
                      <a:pt x="199494" y="56779"/>
                      <a:pt x="210604" y="56007"/>
                    </a:cubicBezTo>
                    <a:cubicBezTo>
                      <a:pt x="220726" y="55369"/>
                      <a:pt x="230875" y="56036"/>
                      <a:pt x="240826" y="58007"/>
                    </a:cubicBezTo>
                    <a:cubicBezTo>
                      <a:pt x="251033" y="60217"/>
                      <a:pt x="260812" y="64037"/>
                      <a:pt x="269813" y="69342"/>
                    </a:cubicBezTo>
                    <a:cubicBezTo>
                      <a:pt x="278584" y="73743"/>
                      <a:pt x="286112" y="80296"/>
                      <a:pt x="291671" y="88392"/>
                    </a:cubicBezTo>
                    <a:cubicBezTo>
                      <a:pt x="295397" y="94278"/>
                      <a:pt x="296556" y="101432"/>
                      <a:pt x="294902" y="108204"/>
                    </a:cubicBezTo>
                    <a:cubicBezTo>
                      <a:pt x="292793" y="115700"/>
                      <a:pt x="288687" y="122482"/>
                      <a:pt x="283023" y="127825"/>
                    </a:cubicBezTo>
                    <a:cubicBezTo>
                      <a:pt x="276076" y="134883"/>
                      <a:pt x="268282" y="141056"/>
                      <a:pt x="259833" y="146209"/>
                    </a:cubicBezTo>
                    <a:lnTo>
                      <a:pt x="292146" y="165259"/>
                    </a:lnTo>
                    <a:lnTo>
                      <a:pt x="274469" y="175546"/>
                    </a:lnTo>
                    <a:lnTo>
                      <a:pt x="241871" y="156496"/>
                    </a:lnTo>
                    <a:cubicBezTo>
                      <a:pt x="226371" y="164239"/>
                      <a:pt x="210138" y="170402"/>
                      <a:pt x="193402" y="174879"/>
                    </a:cubicBezTo>
                    <a:cubicBezTo>
                      <a:pt x="175915" y="179718"/>
                      <a:pt x="158048" y="183061"/>
                      <a:pt x="139991" y="184880"/>
                    </a:cubicBezTo>
                    <a:lnTo>
                      <a:pt x="122979" y="154305"/>
                    </a:lnTo>
                    <a:cubicBezTo>
                      <a:pt x="126115" y="154305"/>
                      <a:pt x="130772" y="154305"/>
                      <a:pt x="137140" y="153257"/>
                    </a:cubicBezTo>
                    <a:cubicBezTo>
                      <a:pt x="143507" y="152209"/>
                      <a:pt x="150635" y="151257"/>
                      <a:pt x="158428" y="149542"/>
                    </a:cubicBezTo>
                    <a:cubicBezTo>
                      <a:pt x="166221" y="147828"/>
                      <a:pt x="174585" y="145732"/>
                      <a:pt x="183328" y="143161"/>
                    </a:cubicBezTo>
                    <a:cubicBezTo>
                      <a:pt x="191824" y="140618"/>
                      <a:pt x="200121" y="137436"/>
                      <a:pt x="208133" y="133636"/>
                    </a:cubicBezTo>
                    <a:lnTo>
                      <a:pt x="157193" y="104680"/>
                    </a:lnTo>
                    <a:lnTo>
                      <a:pt x="150635" y="106966"/>
                    </a:lnTo>
                    <a:lnTo>
                      <a:pt x="143697" y="109156"/>
                    </a:lnTo>
                    <a:cubicBezTo>
                      <a:pt x="130962" y="113347"/>
                      <a:pt x="119368" y="116586"/>
                      <a:pt x="108723" y="118681"/>
                    </a:cubicBezTo>
                    <a:cubicBezTo>
                      <a:pt x="98953" y="120958"/>
                      <a:pt x="88994" y="122291"/>
                      <a:pt x="78976" y="122682"/>
                    </a:cubicBezTo>
                    <a:cubicBezTo>
                      <a:pt x="70128" y="122996"/>
                      <a:pt x="61280" y="122168"/>
                      <a:pt x="52651" y="120205"/>
                    </a:cubicBezTo>
                    <a:cubicBezTo>
                      <a:pt x="44098" y="118224"/>
                      <a:pt x="35867" y="115014"/>
                      <a:pt x="28226" y="110680"/>
                    </a:cubicBezTo>
                    <a:cubicBezTo>
                      <a:pt x="19910" y="106299"/>
                      <a:pt x="12697" y="100079"/>
                      <a:pt x="7128" y="92488"/>
                    </a:cubicBezTo>
                    <a:cubicBezTo>
                      <a:pt x="3032" y="86801"/>
                      <a:pt x="1017" y="79867"/>
                      <a:pt x="1426" y="72866"/>
                    </a:cubicBezTo>
                    <a:cubicBezTo>
                      <a:pt x="2148" y="65570"/>
                      <a:pt x="5065" y="58655"/>
                      <a:pt x="9789" y="53054"/>
                    </a:cubicBezTo>
                    <a:cubicBezTo>
                      <a:pt x="15567" y="45644"/>
                      <a:pt x="22505" y="39214"/>
                      <a:pt x="30317" y="34004"/>
                    </a:cubicBezTo>
                    <a:lnTo>
                      <a:pt x="0" y="17050"/>
                    </a:lnTo>
                    <a:lnTo>
                      <a:pt x="17582" y="6763"/>
                    </a:lnTo>
                    <a:lnTo>
                      <a:pt x="47234" y="24003"/>
                    </a:lnTo>
                    <a:cubicBezTo>
                      <a:pt x="61157" y="17088"/>
                      <a:pt x="75783" y="11687"/>
                      <a:pt x="90856" y="7906"/>
                    </a:cubicBezTo>
                    <a:cubicBezTo>
                      <a:pt x="105197" y="4286"/>
                      <a:pt x="119776" y="1638"/>
                      <a:pt x="134479" y="0"/>
                    </a:cubicBezTo>
                    <a:close/>
                    <a:moveTo>
                      <a:pt x="63485" y="82772"/>
                    </a:moveTo>
                    <a:cubicBezTo>
                      <a:pt x="70157" y="86639"/>
                      <a:pt x="77864" y="88306"/>
                      <a:pt x="85534" y="87535"/>
                    </a:cubicBezTo>
                    <a:cubicBezTo>
                      <a:pt x="95817" y="86373"/>
                      <a:pt x="105948" y="84106"/>
                      <a:pt x="115756" y="80772"/>
                    </a:cubicBezTo>
                    <a:lnTo>
                      <a:pt x="68237" y="53245"/>
                    </a:lnTo>
                    <a:cubicBezTo>
                      <a:pt x="50750" y="64675"/>
                      <a:pt x="49230" y="74485"/>
                      <a:pt x="63485" y="82772"/>
                    </a:cubicBezTo>
                    <a:close/>
                    <a:moveTo>
                      <a:pt x="230372" y="96679"/>
                    </a:moveTo>
                    <a:cubicBezTo>
                      <a:pt x="223092" y="92716"/>
                      <a:pt x="214710" y="91240"/>
                      <a:pt x="206517" y="92488"/>
                    </a:cubicBezTo>
                    <a:cubicBezTo>
                      <a:pt x="195265" y="93954"/>
                      <a:pt x="184174" y="96412"/>
                      <a:pt x="173349" y="99822"/>
                    </a:cubicBezTo>
                    <a:lnTo>
                      <a:pt x="220868" y="127159"/>
                    </a:lnTo>
                    <a:cubicBezTo>
                      <a:pt x="240826" y="114776"/>
                      <a:pt x="244057" y="104680"/>
                      <a:pt x="230372" y="96679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9" name="Google Shape;1522;p27">
              <a:extLst>
                <a:ext uri="{FF2B5EF4-FFF2-40B4-BE49-F238E27FC236}">
                  <a16:creationId xmlns:a16="http://schemas.microsoft.com/office/drawing/2014/main" xmlns="" id="{CDB67689-D00F-4757-A37D-D9B116C49B83}"/>
                </a:ext>
              </a:extLst>
            </p:cNvPr>
            <p:cNvGrpSpPr/>
            <p:nvPr/>
          </p:nvGrpSpPr>
          <p:grpSpPr>
            <a:xfrm>
              <a:off x="5533746" y="4253261"/>
              <a:ext cx="883852" cy="621029"/>
              <a:chOff x="7343371" y="4995386"/>
              <a:chExt cx="883852" cy="621029"/>
            </a:xfrm>
          </p:grpSpPr>
          <p:sp>
            <p:nvSpPr>
              <p:cNvPr id="267" name="Google Shape;1523;p27">
                <a:extLst>
                  <a:ext uri="{FF2B5EF4-FFF2-40B4-BE49-F238E27FC236}">
                    <a16:creationId xmlns:a16="http://schemas.microsoft.com/office/drawing/2014/main" xmlns="" id="{BE6EC9DD-981E-44DA-8280-23C1E8111A00}"/>
                  </a:ext>
                </a:extLst>
              </p:cNvPr>
              <p:cNvSpPr/>
              <p:nvPr/>
            </p:nvSpPr>
            <p:spPr>
              <a:xfrm>
                <a:off x="7343371" y="5104923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2"/>
                      <a:pt x="441926" y="511492"/>
                    </a:cubicBezTo>
                    <a:cubicBezTo>
                      <a:pt x="197857" y="511492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1524;p27">
                <a:extLst>
                  <a:ext uri="{FF2B5EF4-FFF2-40B4-BE49-F238E27FC236}">
                    <a16:creationId xmlns:a16="http://schemas.microsoft.com/office/drawing/2014/main" xmlns="" id="{99C65576-FBA3-4026-ADB0-E7A11DA18FC0}"/>
                  </a:ext>
                </a:extLst>
              </p:cNvPr>
              <p:cNvSpPr/>
              <p:nvPr/>
            </p:nvSpPr>
            <p:spPr>
              <a:xfrm>
                <a:off x="7343561" y="5248084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1525;p27">
                <a:extLst>
                  <a:ext uri="{FF2B5EF4-FFF2-40B4-BE49-F238E27FC236}">
                    <a16:creationId xmlns:a16="http://schemas.microsoft.com/office/drawing/2014/main" xmlns="" id="{A7CA7E87-0695-4BF7-B5B6-1B3811A91E4A}"/>
                  </a:ext>
                </a:extLst>
              </p:cNvPr>
              <p:cNvSpPr/>
              <p:nvPr/>
            </p:nvSpPr>
            <p:spPr>
              <a:xfrm>
                <a:off x="8160792" y="5251132"/>
                <a:ext cx="66431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431" h="157067" extrusionOk="0">
                    <a:moveTo>
                      <a:pt x="66431" y="0"/>
                    </a:moveTo>
                    <a:lnTo>
                      <a:pt x="66431" y="109538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431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0" name="Google Shape;1526;p27">
                <a:extLst>
                  <a:ext uri="{FF2B5EF4-FFF2-40B4-BE49-F238E27FC236}">
                    <a16:creationId xmlns:a16="http://schemas.microsoft.com/office/drawing/2014/main" xmlns="" id="{30823139-D039-4166-AD0D-A2BA22F53AAB}"/>
                  </a:ext>
                </a:extLst>
              </p:cNvPr>
              <p:cNvSpPr/>
              <p:nvPr/>
            </p:nvSpPr>
            <p:spPr>
              <a:xfrm>
                <a:off x="7343371" y="4995386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2"/>
                      <a:pt x="441926" y="511492"/>
                    </a:cubicBezTo>
                    <a:cubicBezTo>
                      <a:pt x="197857" y="511492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1" name="Google Shape;1527;p27">
                <a:extLst>
                  <a:ext uri="{FF2B5EF4-FFF2-40B4-BE49-F238E27FC236}">
                    <a16:creationId xmlns:a16="http://schemas.microsoft.com/office/drawing/2014/main" xmlns="" id="{63692F21-8DAB-4247-A705-943ABE69A401}"/>
                  </a:ext>
                </a:extLst>
              </p:cNvPr>
              <p:cNvSpPr/>
              <p:nvPr/>
            </p:nvSpPr>
            <p:spPr>
              <a:xfrm>
                <a:off x="7469087" y="5064990"/>
                <a:ext cx="632615" cy="366117"/>
              </a:xfrm>
              <a:custGeom>
                <a:avLst/>
                <a:gdLst/>
                <a:ahLst/>
                <a:cxnLst/>
                <a:rect l="l" t="t" r="r" b="b"/>
                <a:pathLst>
                  <a:path w="632615" h="366117" extrusionOk="0">
                    <a:moveTo>
                      <a:pt x="632116" y="194048"/>
                    </a:moveTo>
                    <a:cubicBezTo>
                      <a:pt x="627555" y="237101"/>
                      <a:pt x="596952" y="279773"/>
                      <a:pt x="540025" y="312539"/>
                    </a:cubicBezTo>
                    <a:cubicBezTo>
                      <a:pt x="416475" y="383977"/>
                      <a:pt x="216136" y="383977"/>
                      <a:pt x="92586" y="312539"/>
                    </a:cubicBezTo>
                    <a:cubicBezTo>
                      <a:pt x="35564" y="279487"/>
                      <a:pt x="4961" y="237101"/>
                      <a:pt x="590" y="194048"/>
                    </a:cubicBezTo>
                    <a:cubicBezTo>
                      <a:pt x="-4732" y="143661"/>
                      <a:pt x="25965" y="92130"/>
                      <a:pt x="92586" y="53650"/>
                    </a:cubicBezTo>
                    <a:cubicBezTo>
                      <a:pt x="216136" y="-17883"/>
                      <a:pt x="416475" y="-17883"/>
                      <a:pt x="540025" y="53650"/>
                    </a:cubicBezTo>
                    <a:cubicBezTo>
                      <a:pt x="606551" y="92130"/>
                      <a:pt x="636963" y="143661"/>
                      <a:pt x="632116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2" name="Google Shape;1528;p27">
                <a:extLst>
                  <a:ext uri="{FF2B5EF4-FFF2-40B4-BE49-F238E27FC236}">
                    <a16:creationId xmlns:a16="http://schemas.microsoft.com/office/drawing/2014/main" xmlns="" id="{B0CE0DBF-91D3-442F-A39C-1E15489C7E37}"/>
                  </a:ext>
                </a:extLst>
              </p:cNvPr>
              <p:cNvSpPr/>
              <p:nvPr/>
            </p:nvSpPr>
            <p:spPr>
              <a:xfrm>
                <a:off x="7469677" y="5086897"/>
                <a:ext cx="631526" cy="344209"/>
              </a:xfrm>
              <a:custGeom>
                <a:avLst/>
                <a:gdLst/>
                <a:ahLst/>
                <a:cxnLst/>
                <a:rect l="l" t="t" r="r" b="b"/>
                <a:pathLst>
                  <a:path w="631526" h="344209" extrusionOk="0">
                    <a:moveTo>
                      <a:pt x="631526" y="172141"/>
                    </a:moveTo>
                    <a:cubicBezTo>
                      <a:pt x="626965" y="215194"/>
                      <a:pt x="596363" y="257866"/>
                      <a:pt x="539435" y="290632"/>
                    </a:cubicBezTo>
                    <a:cubicBezTo>
                      <a:pt x="415886" y="362069"/>
                      <a:pt x="215546" y="362069"/>
                      <a:pt x="91997" y="290632"/>
                    </a:cubicBezTo>
                    <a:cubicBezTo>
                      <a:pt x="34974" y="257580"/>
                      <a:pt x="4372" y="215194"/>
                      <a:pt x="0" y="172141"/>
                    </a:cubicBezTo>
                    <a:cubicBezTo>
                      <a:pt x="4372" y="129087"/>
                      <a:pt x="35069" y="86416"/>
                      <a:pt x="91997" y="53650"/>
                    </a:cubicBezTo>
                    <a:cubicBezTo>
                      <a:pt x="215546" y="-17883"/>
                      <a:pt x="415886" y="-17883"/>
                      <a:pt x="539435" y="53650"/>
                    </a:cubicBezTo>
                    <a:cubicBezTo>
                      <a:pt x="596363" y="86701"/>
                      <a:pt x="626870" y="129087"/>
                      <a:pt x="631526" y="172141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3" name="Google Shape;1529;p27">
                <a:extLst>
                  <a:ext uri="{FF2B5EF4-FFF2-40B4-BE49-F238E27FC236}">
                    <a16:creationId xmlns:a16="http://schemas.microsoft.com/office/drawing/2014/main" xmlns="" id="{981DB21C-E7B4-455F-80F5-D52DAE08BD91}"/>
                  </a:ext>
                </a:extLst>
              </p:cNvPr>
              <p:cNvSpPr/>
              <p:nvPr/>
            </p:nvSpPr>
            <p:spPr>
              <a:xfrm>
                <a:off x="7630861" y="5169693"/>
                <a:ext cx="295642" cy="184784"/>
              </a:xfrm>
              <a:custGeom>
                <a:avLst/>
                <a:gdLst/>
                <a:ahLst/>
                <a:cxnLst/>
                <a:rect l="l" t="t" r="r" b="b"/>
                <a:pathLst>
                  <a:path w="295642" h="184784" extrusionOk="0">
                    <a:moveTo>
                      <a:pt x="149875" y="29432"/>
                    </a:moveTo>
                    <a:cubicBezTo>
                      <a:pt x="145988" y="29423"/>
                      <a:pt x="142110" y="29737"/>
                      <a:pt x="138280" y="30385"/>
                    </a:cubicBezTo>
                    <a:cubicBezTo>
                      <a:pt x="133053" y="31147"/>
                      <a:pt x="127256" y="32195"/>
                      <a:pt x="120793" y="33528"/>
                    </a:cubicBezTo>
                    <a:cubicBezTo>
                      <a:pt x="114331" y="34862"/>
                      <a:pt x="107583" y="36576"/>
                      <a:pt x="100645" y="38671"/>
                    </a:cubicBezTo>
                    <a:cubicBezTo>
                      <a:pt x="93878" y="40719"/>
                      <a:pt x="87273" y="43272"/>
                      <a:pt x="80877" y="46291"/>
                    </a:cubicBezTo>
                    <a:lnTo>
                      <a:pt x="131628" y="75629"/>
                    </a:lnTo>
                    <a:lnTo>
                      <a:pt x="141131" y="72390"/>
                    </a:lnTo>
                    <a:cubicBezTo>
                      <a:pt x="154056" y="68104"/>
                      <a:pt x="166221" y="64484"/>
                      <a:pt x="177721" y="61436"/>
                    </a:cubicBezTo>
                    <a:cubicBezTo>
                      <a:pt x="188489" y="58598"/>
                      <a:pt x="199494" y="56779"/>
                      <a:pt x="210604" y="56007"/>
                    </a:cubicBezTo>
                    <a:cubicBezTo>
                      <a:pt x="220726" y="55397"/>
                      <a:pt x="230885" y="56102"/>
                      <a:pt x="240826" y="58103"/>
                    </a:cubicBezTo>
                    <a:cubicBezTo>
                      <a:pt x="251023" y="60274"/>
                      <a:pt x="260812" y="64065"/>
                      <a:pt x="269813" y="69342"/>
                    </a:cubicBezTo>
                    <a:cubicBezTo>
                      <a:pt x="278584" y="73743"/>
                      <a:pt x="286112" y="80296"/>
                      <a:pt x="291671" y="88392"/>
                    </a:cubicBezTo>
                    <a:cubicBezTo>
                      <a:pt x="295397" y="94317"/>
                      <a:pt x="296566" y="101498"/>
                      <a:pt x="294902" y="108299"/>
                    </a:cubicBezTo>
                    <a:cubicBezTo>
                      <a:pt x="292745" y="115776"/>
                      <a:pt x="288649" y="122549"/>
                      <a:pt x="283023" y="127921"/>
                    </a:cubicBezTo>
                    <a:cubicBezTo>
                      <a:pt x="276076" y="134950"/>
                      <a:pt x="268282" y="141094"/>
                      <a:pt x="259833" y="146209"/>
                    </a:cubicBezTo>
                    <a:lnTo>
                      <a:pt x="292146" y="165259"/>
                    </a:lnTo>
                    <a:lnTo>
                      <a:pt x="274469" y="175451"/>
                    </a:lnTo>
                    <a:lnTo>
                      <a:pt x="241871" y="156401"/>
                    </a:lnTo>
                    <a:cubicBezTo>
                      <a:pt x="226352" y="164068"/>
                      <a:pt x="210119" y="170193"/>
                      <a:pt x="193402" y="174688"/>
                    </a:cubicBezTo>
                    <a:cubicBezTo>
                      <a:pt x="175924" y="179603"/>
                      <a:pt x="158058" y="182975"/>
                      <a:pt x="139991" y="184785"/>
                    </a:cubicBezTo>
                    <a:lnTo>
                      <a:pt x="122599" y="154781"/>
                    </a:lnTo>
                    <a:cubicBezTo>
                      <a:pt x="127332" y="154657"/>
                      <a:pt x="132065" y="154276"/>
                      <a:pt x="136760" y="153638"/>
                    </a:cubicBezTo>
                    <a:cubicBezTo>
                      <a:pt x="143127" y="152876"/>
                      <a:pt x="150255" y="151638"/>
                      <a:pt x="158048" y="150019"/>
                    </a:cubicBezTo>
                    <a:cubicBezTo>
                      <a:pt x="165841" y="148399"/>
                      <a:pt x="174204" y="146113"/>
                      <a:pt x="182948" y="143637"/>
                    </a:cubicBezTo>
                    <a:cubicBezTo>
                      <a:pt x="191425" y="141056"/>
                      <a:pt x="199722" y="137865"/>
                      <a:pt x="207753" y="134112"/>
                    </a:cubicBezTo>
                    <a:lnTo>
                      <a:pt x="157193" y="104965"/>
                    </a:lnTo>
                    <a:lnTo>
                      <a:pt x="150635" y="107252"/>
                    </a:lnTo>
                    <a:lnTo>
                      <a:pt x="143697" y="109347"/>
                    </a:lnTo>
                    <a:cubicBezTo>
                      <a:pt x="130962" y="113538"/>
                      <a:pt x="119368" y="116777"/>
                      <a:pt x="108723" y="118872"/>
                    </a:cubicBezTo>
                    <a:cubicBezTo>
                      <a:pt x="98953" y="121148"/>
                      <a:pt x="88994" y="122482"/>
                      <a:pt x="78976" y="122872"/>
                    </a:cubicBezTo>
                    <a:cubicBezTo>
                      <a:pt x="70128" y="123234"/>
                      <a:pt x="61280" y="122396"/>
                      <a:pt x="52651" y="120396"/>
                    </a:cubicBezTo>
                    <a:cubicBezTo>
                      <a:pt x="44079" y="118463"/>
                      <a:pt x="35848" y="115243"/>
                      <a:pt x="28226" y="110871"/>
                    </a:cubicBezTo>
                    <a:cubicBezTo>
                      <a:pt x="19891" y="106518"/>
                      <a:pt x="12669" y="100289"/>
                      <a:pt x="7128" y="92678"/>
                    </a:cubicBezTo>
                    <a:cubicBezTo>
                      <a:pt x="3022" y="86992"/>
                      <a:pt x="1007" y="80058"/>
                      <a:pt x="1426" y="73057"/>
                    </a:cubicBezTo>
                    <a:cubicBezTo>
                      <a:pt x="2148" y="65761"/>
                      <a:pt x="5065" y="58846"/>
                      <a:pt x="9789" y="53245"/>
                    </a:cubicBezTo>
                    <a:cubicBezTo>
                      <a:pt x="15596" y="45863"/>
                      <a:pt x="22524" y="39434"/>
                      <a:pt x="30317" y="34195"/>
                    </a:cubicBezTo>
                    <a:lnTo>
                      <a:pt x="0" y="17050"/>
                    </a:lnTo>
                    <a:lnTo>
                      <a:pt x="17582" y="6858"/>
                    </a:lnTo>
                    <a:lnTo>
                      <a:pt x="47234" y="24003"/>
                    </a:lnTo>
                    <a:cubicBezTo>
                      <a:pt x="61157" y="17088"/>
                      <a:pt x="75783" y="11687"/>
                      <a:pt x="90856" y="7906"/>
                    </a:cubicBezTo>
                    <a:cubicBezTo>
                      <a:pt x="105207" y="4324"/>
                      <a:pt x="119786" y="1686"/>
                      <a:pt x="134479" y="0"/>
                    </a:cubicBezTo>
                    <a:close/>
                    <a:moveTo>
                      <a:pt x="63485" y="82772"/>
                    </a:moveTo>
                    <a:cubicBezTo>
                      <a:pt x="70157" y="86639"/>
                      <a:pt x="77864" y="88306"/>
                      <a:pt x="85534" y="87535"/>
                    </a:cubicBezTo>
                    <a:cubicBezTo>
                      <a:pt x="95817" y="86373"/>
                      <a:pt x="105948" y="84106"/>
                      <a:pt x="115756" y="80772"/>
                    </a:cubicBezTo>
                    <a:lnTo>
                      <a:pt x="68237" y="53245"/>
                    </a:lnTo>
                    <a:cubicBezTo>
                      <a:pt x="50750" y="64675"/>
                      <a:pt x="49230" y="74581"/>
                      <a:pt x="63485" y="82772"/>
                    </a:cubicBezTo>
                    <a:close/>
                    <a:moveTo>
                      <a:pt x="230372" y="96774"/>
                    </a:moveTo>
                    <a:cubicBezTo>
                      <a:pt x="223101" y="92773"/>
                      <a:pt x="214719" y="91269"/>
                      <a:pt x="206517" y="92488"/>
                    </a:cubicBezTo>
                    <a:cubicBezTo>
                      <a:pt x="195265" y="93955"/>
                      <a:pt x="184174" y="96412"/>
                      <a:pt x="173349" y="99822"/>
                    </a:cubicBezTo>
                    <a:lnTo>
                      <a:pt x="220868" y="127159"/>
                    </a:lnTo>
                    <a:cubicBezTo>
                      <a:pt x="240892" y="114776"/>
                      <a:pt x="244057" y="104651"/>
                      <a:pt x="230372" y="9677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1530;p27">
                <a:extLst>
                  <a:ext uri="{FF2B5EF4-FFF2-40B4-BE49-F238E27FC236}">
                    <a16:creationId xmlns:a16="http://schemas.microsoft.com/office/drawing/2014/main" xmlns="" id="{22634FCB-0244-4486-9045-BF9F3CBF8884}"/>
                  </a:ext>
                </a:extLst>
              </p:cNvPr>
              <p:cNvSpPr/>
              <p:nvPr/>
            </p:nvSpPr>
            <p:spPr>
              <a:xfrm>
                <a:off x="7753460" y="5307234"/>
                <a:ext cx="19007" cy="25526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6" extrusionOk="0">
                    <a:moveTo>
                      <a:pt x="0" y="17240"/>
                    </a:moveTo>
                    <a:cubicBezTo>
                      <a:pt x="475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5" name="Google Shape;1531;p27">
                <a:extLst>
                  <a:ext uri="{FF2B5EF4-FFF2-40B4-BE49-F238E27FC236}">
                    <a16:creationId xmlns:a16="http://schemas.microsoft.com/office/drawing/2014/main" xmlns="" id="{C11D4B55-729D-41BC-8627-34284F8C2785}"/>
                  </a:ext>
                </a:extLst>
              </p:cNvPr>
              <p:cNvSpPr/>
              <p:nvPr/>
            </p:nvSpPr>
            <p:spPr>
              <a:xfrm>
                <a:off x="7880525" y="5317712"/>
                <a:ext cx="42101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101" h="19716" extrusionOk="0">
                    <a:moveTo>
                      <a:pt x="42102" y="17240"/>
                    </a:moveTo>
                    <a:lnTo>
                      <a:pt x="42102" y="0"/>
                    </a:lnTo>
                    <a:lnTo>
                      <a:pt x="0" y="3238"/>
                    </a:lnTo>
                    <a:lnTo>
                      <a:pt x="24140" y="19717"/>
                    </a:lnTo>
                    <a:lnTo>
                      <a:pt x="42102" y="17240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6" name="Google Shape;1532;p27">
                <a:extLst>
                  <a:ext uri="{FF2B5EF4-FFF2-40B4-BE49-F238E27FC236}">
                    <a16:creationId xmlns:a16="http://schemas.microsoft.com/office/drawing/2014/main" xmlns="" id="{B50ABCB1-A168-403A-94A2-9C3ABD591C69}"/>
                  </a:ext>
                </a:extLst>
              </p:cNvPr>
              <p:cNvSpPr/>
              <p:nvPr/>
            </p:nvSpPr>
            <p:spPr>
              <a:xfrm>
                <a:off x="7894686" y="5254561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6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1533;p27">
                <a:extLst>
                  <a:ext uri="{FF2B5EF4-FFF2-40B4-BE49-F238E27FC236}">
                    <a16:creationId xmlns:a16="http://schemas.microsoft.com/office/drawing/2014/main" xmlns="" id="{962EEB02-CF5A-44CA-ADEC-0CE75B334EB5}"/>
                  </a:ext>
                </a:extLst>
              </p:cNvPr>
              <p:cNvSpPr/>
              <p:nvPr/>
            </p:nvSpPr>
            <p:spPr>
              <a:xfrm>
                <a:off x="7795847" y="5260943"/>
                <a:ext cx="47328" cy="33051"/>
              </a:xfrm>
              <a:custGeom>
                <a:avLst/>
                <a:gdLst/>
                <a:ahLst/>
                <a:cxnLst/>
                <a:rect l="l" t="t" r="r" b="b"/>
                <a:pathLst>
                  <a:path w="47328" h="33051" extrusionOk="0">
                    <a:moveTo>
                      <a:pt x="0" y="10001"/>
                    </a:moveTo>
                    <a:lnTo>
                      <a:pt x="10454" y="0"/>
                    </a:lnTo>
                    <a:lnTo>
                      <a:pt x="47329" y="25527"/>
                    </a:lnTo>
                    <a:lnTo>
                      <a:pt x="45048" y="33052"/>
                    </a:lnTo>
                    <a:cubicBezTo>
                      <a:pt x="45048" y="33052"/>
                      <a:pt x="17487" y="21431"/>
                      <a:pt x="16537" y="20765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8" name="Google Shape;1534;p27">
                <a:extLst>
                  <a:ext uri="{FF2B5EF4-FFF2-40B4-BE49-F238E27FC236}">
                    <a16:creationId xmlns:a16="http://schemas.microsoft.com/office/drawing/2014/main" xmlns="" id="{A1FB6492-D701-4DE8-82C8-CAF6AD07D13D}"/>
                  </a:ext>
                </a:extLst>
              </p:cNvPr>
              <p:cNvSpPr/>
              <p:nvPr/>
            </p:nvSpPr>
            <p:spPr>
              <a:xfrm>
                <a:off x="7699193" y="5205793"/>
                <a:ext cx="58543" cy="38861"/>
              </a:xfrm>
              <a:custGeom>
                <a:avLst/>
                <a:gdLst/>
                <a:ahLst/>
                <a:cxnLst/>
                <a:rect l="l" t="t" r="r" b="b"/>
                <a:pathLst>
                  <a:path w="58543" h="38861" extrusionOk="0">
                    <a:moveTo>
                      <a:pt x="0" y="11049"/>
                    </a:moveTo>
                    <a:lnTo>
                      <a:pt x="49040" y="38862"/>
                    </a:lnTo>
                    <a:lnTo>
                      <a:pt x="58543" y="31623"/>
                    </a:lnTo>
                    <a:cubicBezTo>
                      <a:pt x="58543" y="31623"/>
                      <a:pt x="52461" y="24574"/>
                      <a:pt x="51986" y="23813"/>
                    </a:cubicBezTo>
                    <a:cubicBezTo>
                      <a:pt x="47585" y="18783"/>
                      <a:pt x="42425" y="14478"/>
                      <a:pt x="36684" y="11049"/>
                    </a:cubicBezTo>
                    <a:cubicBezTo>
                      <a:pt x="33073" y="10382"/>
                      <a:pt x="9789" y="0"/>
                      <a:pt x="9789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1535;p27">
                <a:extLst>
                  <a:ext uri="{FF2B5EF4-FFF2-40B4-BE49-F238E27FC236}">
                    <a16:creationId xmlns:a16="http://schemas.microsoft.com/office/drawing/2014/main" xmlns="" id="{8228AA4A-2E99-45EA-BBBE-E378CCFB7FD8}"/>
                  </a:ext>
                </a:extLst>
              </p:cNvPr>
              <p:cNvSpPr/>
              <p:nvPr/>
            </p:nvSpPr>
            <p:spPr>
              <a:xfrm>
                <a:off x="7753460" y="5174646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752" y="0"/>
                    </a:lnTo>
                    <a:lnTo>
                      <a:pt x="0" y="13430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0" name="Google Shape;1536;p27">
                <a:extLst>
                  <a:ext uri="{FF2B5EF4-FFF2-40B4-BE49-F238E27FC236}">
                    <a16:creationId xmlns:a16="http://schemas.microsoft.com/office/drawing/2014/main" xmlns="" id="{CC9A5A0C-05E8-41F7-917E-E08AEA265DB0}"/>
                  </a:ext>
                </a:extLst>
              </p:cNvPr>
              <p:cNvSpPr/>
              <p:nvPr/>
            </p:nvSpPr>
            <p:spPr>
              <a:xfrm>
                <a:off x="7631241" y="5169598"/>
                <a:ext cx="26040" cy="19431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431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0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1" name="Google Shape;1537;p27">
                <a:extLst>
                  <a:ext uri="{FF2B5EF4-FFF2-40B4-BE49-F238E27FC236}">
                    <a16:creationId xmlns:a16="http://schemas.microsoft.com/office/drawing/2014/main" xmlns="" id="{15AFD89C-2E2D-46CE-BAB0-BC81C81CC681}"/>
                  </a:ext>
                </a:extLst>
              </p:cNvPr>
              <p:cNvSpPr/>
              <p:nvPr/>
            </p:nvSpPr>
            <p:spPr>
              <a:xfrm>
                <a:off x="7632192" y="5227129"/>
                <a:ext cx="29936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29936" h="30289" extrusionOk="0">
                    <a:moveTo>
                      <a:pt x="0" y="17907"/>
                    </a:moveTo>
                    <a:lnTo>
                      <a:pt x="0" y="0"/>
                    </a:lnTo>
                    <a:lnTo>
                      <a:pt x="29937" y="0"/>
                    </a:lnTo>
                    <a:lnTo>
                      <a:pt x="22619" y="16002"/>
                    </a:lnTo>
                    <a:lnTo>
                      <a:pt x="9599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2" name="Google Shape;1538;p27">
                <a:extLst>
                  <a:ext uri="{FF2B5EF4-FFF2-40B4-BE49-F238E27FC236}">
                    <a16:creationId xmlns:a16="http://schemas.microsoft.com/office/drawing/2014/main" xmlns="" id="{2518BDB1-E122-416A-A027-3CD74C49B6DA}"/>
                  </a:ext>
                </a:extLst>
              </p:cNvPr>
              <p:cNvSpPr/>
              <p:nvPr/>
            </p:nvSpPr>
            <p:spPr>
              <a:xfrm>
                <a:off x="7630861" y="5152548"/>
                <a:ext cx="295637" cy="184403"/>
              </a:xfrm>
              <a:custGeom>
                <a:avLst/>
                <a:gdLst/>
                <a:ahLst/>
                <a:cxnLst/>
                <a:rect l="l" t="t" r="r" b="b"/>
                <a:pathLst>
                  <a:path w="295637" h="184403" extrusionOk="0">
                    <a:moveTo>
                      <a:pt x="149875" y="29051"/>
                    </a:moveTo>
                    <a:cubicBezTo>
                      <a:pt x="145988" y="29042"/>
                      <a:pt x="142110" y="29356"/>
                      <a:pt x="138280" y="30004"/>
                    </a:cubicBezTo>
                    <a:cubicBezTo>
                      <a:pt x="133053" y="30671"/>
                      <a:pt x="127256" y="31718"/>
                      <a:pt x="120793" y="33147"/>
                    </a:cubicBezTo>
                    <a:cubicBezTo>
                      <a:pt x="114331" y="34576"/>
                      <a:pt x="107583" y="36195"/>
                      <a:pt x="100645" y="38290"/>
                    </a:cubicBezTo>
                    <a:cubicBezTo>
                      <a:pt x="93878" y="40310"/>
                      <a:pt x="87273" y="42824"/>
                      <a:pt x="80877" y="45815"/>
                    </a:cubicBezTo>
                    <a:lnTo>
                      <a:pt x="131628" y="75247"/>
                    </a:lnTo>
                    <a:lnTo>
                      <a:pt x="141131" y="72009"/>
                    </a:lnTo>
                    <a:cubicBezTo>
                      <a:pt x="154056" y="67723"/>
                      <a:pt x="166221" y="64103"/>
                      <a:pt x="177721" y="61055"/>
                    </a:cubicBezTo>
                    <a:cubicBezTo>
                      <a:pt x="188489" y="58207"/>
                      <a:pt x="199494" y="56397"/>
                      <a:pt x="210604" y="55626"/>
                    </a:cubicBezTo>
                    <a:cubicBezTo>
                      <a:pt x="220726" y="54988"/>
                      <a:pt x="230875" y="55654"/>
                      <a:pt x="240826" y="57626"/>
                    </a:cubicBezTo>
                    <a:cubicBezTo>
                      <a:pt x="251033" y="59836"/>
                      <a:pt x="260812" y="63655"/>
                      <a:pt x="269813" y="68961"/>
                    </a:cubicBezTo>
                    <a:cubicBezTo>
                      <a:pt x="278584" y="73362"/>
                      <a:pt x="286112" y="79915"/>
                      <a:pt x="291671" y="88011"/>
                    </a:cubicBezTo>
                    <a:cubicBezTo>
                      <a:pt x="295397" y="93897"/>
                      <a:pt x="296556" y="101051"/>
                      <a:pt x="294902" y="107823"/>
                    </a:cubicBezTo>
                    <a:cubicBezTo>
                      <a:pt x="292793" y="115319"/>
                      <a:pt x="288687" y="122101"/>
                      <a:pt x="283023" y="127444"/>
                    </a:cubicBezTo>
                    <a:cubicBezTo>
                      <a:pt x="276076" y="134503"/>
                      <a:pt x="268282" y="140675"/>
                      <a:pt x="259833" y="145828"/>
                    </a:cubicBezTo>
                    <a:lnTo>
                      <a:pt x="292146" y="164878"/>
                    </a:lnTo>
                    <a:lnTo>
                      <a:pt x="274469" y="175069"/>
                    </a:lnTo>
                    <a:lnTo>
                      <a:pt x="241871" y="156019"/>
                    </a:lnTo>
                    <a:cubicBezTo>
                      <a:pt x="226371" y="163763"/>
                      <a:pt x="210138" y="169916"/>
                      <a:pt x="193402" y="174403"/>
                    </a:cubicBezTo>
                    <a:cubicBezTo>
                      <a:pt x="175915" y="179241"/>
                      <a:pt x="158048" y="182585"/>
                      <a:pt x="139991" y="184404"/>
                    </a:cubicBezTo>
                    <a:lnTo>
                      <a:pt x="122979" y="153829"/>
                    </a:lnTo>
                    <a:cubicBezTo>
                      <a:pt x="126115" y="153829"/>
                      <a:pt x="130772" y="153829"/>
                      <a:pt x="137140" y="152781"/>
                    </a:cubicBezTo>
                    <a:cubicBezTo>
                      <a:pt x="143507" y="151733"/>
                      <a:pt x="150635" y="150781"/>
                      <a:pt x="158428" y="149066"/>
                    </a:cubicBezTo>
                    <a:cubicBezTo>
                      <a:pt x="166221" y="147352"/>
                      <a:pt x="174585" y="145256"/>
                      <a:pt x="183328" y="142684"/>
                    </a:cubicBezTo>
                    <a:cubicBezTo>
                      <a:pt x="191824" y="140141"/>
                      <a:pt x="200121" y="136960"/>
                      <a:pt x="208133" y="133159"/>
                    </a:cubicBezTo>
                    <a:lnTo>
                      <a:pt x="157573" y="103917"/>
                    </a:lnTo>
                    <a:lnTo>
                      <a:pt x="151015" y="106204"/>
                    </a:lnTo>
                    <a:lnTo>
                      <a:pt x="144077" y="108394"/>
                    </a:lnTo>
                    <a:cubicBezTo>
                      <a:pt x="131342" y="112585"/>
                      <a:pt x="119748" y="115824"/>
                      <a:pt x="109104" y="117919"/>
                    </a:cubicBezTo>
                    <a:cubicBezTo>
                      <a:pt x="99334" y="120196"/>
                      <a:pt x="89374" y="121530"/>
                      <a:pt x="79357" y="121920"/>
                    </a:cubicBezTo>
                    <a:cubicBezTo>
                      <a:pt x="70509" y="122234"/>
                      <a:pt x="61661" y="121396"/>
                      <a:pt x="53031" y="119443"/>
                    </a:cubicBezTo>
                    <a:cubicBezTo>
                      <a:pt x="44478" y="117462"/>
                      <a:pt x="36247" y="114252"/>
                      <a:pt x="28606" y="109918"/>
                    </a:cubicBezTo>
                    <a:cubicBezTo>
                      <a:pt x="20291" y="105537"/>
                      <a:pt x="13077" y="99317"/>
                      <a:pt x="7508" y="91726"/>
                    </a:cubicBezTo>
                    <a:cubicBezTo>
                      <a:pt x="3412" y="86039"/>
                      <a:pt x="1397" y="79105"/>
                      <a:pt x="1806" y="72104"/>
                    </a:cubicBezTo>
                    <a:cubicBezTo>
                      <a:pt x="2528" y="64808"/>
                      <a:pt x="5446" y="57893"/>
                      <a:pt x="10169" y="52292"/>
                    </a:cubicBezTo>
                    <a:cubicBezTo>
                      <a:pt x="15947" y="44882"/>
                      <a:pt x="22885" y="38452"/>
                      <a:pt x="30697" y="33242"/>
                    </a:cubicBezTo>
                    <a:lnTo>
                      <a:pt x="0" y="17050"/>
                    </a:lnTo>
                    <a:lnTo>
                      <a:pt x="17582" y="6763"/>
                    </a:lnTo>
                    <a:lnTo>
                      <a:pt x="47234" y="24003"/>
                    </a:lnTo>
                    <a:cubicBezTo>
                      <a:pt x="61157" y="17088"/>
                      <a:pt x="75783" y="11687"/>
                      <a:pt x="90856" y="7906"/>
                    </a:cubicBezTo>
                    <a:cubicBezTo>
                      <a:pt x="105197" y="4286"/>
                      <a:pt x="119776" y="1638"/>
                      <a:pt x="134479" y="0"/>
                    </a:cubicBezTo>
                    <a:close/>
                    <a:moveTo>
                      <a:pt x="63485" y="82391"/>
                    </a:moveTo>
                    <a:cubicBezTo>
                      <a:pt x="70157" y="86258"/>
                      <a:pt x="77864" y="87925"/>
                      <a:pt x="85534" y="87154"/>
                    </a:cubicBezTo>
                    <a:cubicBezTo>
                      <a:pt x="95817" y="85992"/>
                      <a:pt x="105948" y="83725"/>
                      <a:pt x="115756" y="80391"/>
                    </a:cubicBezTo>
                    <a:lnTo>
                      <a:pt x="68237" y="52864"/>
                    </a:lnTo>
                    <a:cubicBezTo>
                      <a:pt x="50750" y="64675"/>
                      <a:pt x="49230" y="74485"/>
                      <a:pt x="63485" y="82772"/>
                    </a:cubicBezTo>
                    <a:close/>
                    <a:moveTo>
                      <a:pt x="230372" y="96298"/>
                    </a:moveTo>
                    <a:cubicBezTo>
                      <a:pt x="223092" y="92335"/>
                      <a:pt x="214710" y="90859"/>
                      <a:pt x="206517" y="92107"/>
                    </a:cubicBezTo>
                    <a:cubicBezTo>
                      <a:pt x="195274" y="93535"/>
                      <a:pt x="184174" y="95964"/>
                      <a:pt x="173349" y="99346"/>
                    </a:cubicBezTo>
                    <a:lnTo>
                      <a:pt x="220868" y="126778"/>
                    </a:lnTo>
                    <a:cubicBezTo>
                      <a:pt x="240826" y="114776"/>
                      <a:pt x="244057" y="104680"/>
                      <a:pt x="230372" y="96679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0" name="Google Shape;1539;p27">
              <a:extLst>
                <a:ext uri="{FF2B5EF4-FFF2-40B4-BE49-F238E27FC236}">
                  <a16:creationId xmlns:a16="http://schemas.microsoft.com/office/drawing/2014/main" xmlns="" id="{1BB506F5-2164-443A-BC45-BF3FBBDFC522}"/>
                </a:ext>
              </a:extLst>
            </p:cNvPr>
            <p:cNvGrpSpPr/>
            <p:nvPr/>
          </p:nvGrpSpPr>
          <p:grpSpPr>
            <a:xfrm>
              <a:off x="4965040" y="3574128"/>
              <a:ext cx="883852" cy="621125"/>
              <a:chOff x="6774665" y="4316253"/>
              <a:chExt cx="883852" cy="621125"/>
            </a:xfrm>
          </p:grpSpPr>
          <p:sp>
            <p:nvSpPr>
              <p:cNvPr id="251" name="Google Shape;1540;p27">
                <a:extLst>
                  <a:ext uri="{FF2B5EF4-FFF2-40B4-BE49-F238E27FC236}">
                    <a16:creationId xmlns:a16="http://schemas.microsoft.com/office/drawing/2014/main" xmlns="" id="{320BB647-243D-452C-941C-350195019C72}"/>
                  </a:ext>
                </a:extLst>
              </p:cNvPr>
              <p:cNvSpPr/>
              <p:nvPr/>
            </p:nvSpPr>
            <p:spPr>
              <a:xfrm>
                <a:off x="6774665" y="4425886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2" name="Google Shape;1541;p27">
                <a:extLst>
                  <a:ext uri="{FF2B5EF4-FFF2-40B4-BE49-F238E27FC236}">
                    <a16:creationId xmlns:a16="http://schemas.microsoft.com/office/drawing/2014/main" xmlns="" id="{3624A2E1-52A8-4A87-9897-F84409746B59}"/>
                  </a:ext>
                </a:extLst>
              </p:cNvPr>
              <p:cNvSpPr/>
              <p:nvPr/>
            </p:nvSpPr>
            <p:spPr>
              <a:xfrm>
                <a:off x="6774855" y="4568951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3" name="Google Shape;1542;p27">
                <a:extLst>
                  <a:ext uri="{FF2B5EF4-FFF2-40B4-BE49-F238E27FC236}">
                    <a16:creationId xmlns:a16="http://schemas.microsoft.com/office/drawing/2014/main" xmlns="" id="{464BBBF5-2B88-454C-B757-EEF860FA970B}"/>
                  </a:ext>
                </a:extLst>
              </p:cNvPr>
              <p:cNvSpPr/>
              <p:nvPr/>
            </p:nvSpPr>
            <p:spPr>
              <a:xfrm>
                <a:off x="7592086" y="4572000"/>
                <a:ext cx="66431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431" h="157067" extrusionOk="0">
                    <a:moveTo>
                      <a:pt x="66431" y="0"/>
                    </a:moveTo>
                    <a:lnTo>
                      <a:pt x="66431" y="109633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431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1543;p27">
                <a:extLst>
                  <a:ext uri="{FF2B5EF4-FFF2-40B4-BE49-F238E27FC236}">
                    <a16:creationId xmlns:a16="http://schemas.microsoft.com/office/drawing/2014/main" xmlns="" id="{FFD8BCC4-8388-494C-A0E4-1D42498CD8DF}"/>
                  </a:ext>
                </a:extLst>
              </p:cNvPr>
              <p:cNvSpPr/>
              <p:nvPr/>
            </p:nvSpPr>
            <p:spPr>
              <a:xfrm>
                <a:off x="6774665" y="4316253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5" name="Google Shape;1544;p27">
                <a:extLst>
                  <a:ext uri="{FF2B5EF4-FFF2-40B4-BE49-F238E27FC236}">
                    <a16:creationId xmlns:a16="http://schemas.microsoft.com/office/drawing/2014/main" xmlns="" id="{9CA62AB0-5B9A-4319-BB0F-6602BCA647E5}"/>
                  </a:ext>
                </a:extLst>
              </p:cNvPr>
              <p:cNvSpPr/>
              <p:nvPr/>
            </p:nvSpPr>
            <p:spPr>
              <a:xfrm>
                <a:off x="6900380" y="4385881"/>
                <a:ext cx="632615" cy="366093"/>
              </a:xfrm>
              <a:custGeom>
                <a:avLst/>
                <a:gdLst/>
                <a:ahLst/>
                <a:cxnLst/>
                <a:rect l="l" t="t" r="r" b="b"/>
                <a:pathLst>
                  <a:path w="632615" h="366093" extrusionOk="0">
                    <a:moveTo>
                      <a:pt x="632021" y="194024"/>
                    </a:moveTo>
                    <a:cubicBezTo>
                      <a:pt x="627555" y="237077"/>
                      <a:pt x="596952" y="279749"/>
                      <a:pt x="540025" y="312515"/>
                    </a:cubicBezTo>
                    <a:cubicBezTo>
                      <a:pt x="416475" y="383953"/>
                      <a:pt x="216136" y="383953"/>
                      <a:pt x="92586" y="312515"/>
                    </a:cubicBezTo>
                    <a:cubicBezTo>
                      <a:pt x="35564" y="279559"/>
                      <a:pt x="4961" y="237077"/>
                      <a:pt x="590" y="194024"/>
                    </a:cubicBezTo>
                    <a:cubicBezTo>
                      <a:pt x="-4732" y="143637"/>
                      <a:pt x="25965" y="92107"/>
                      <a:pt x="92586" y="53721"/>
                    </a:cubicBezTo>
                    <a:cubicBezTo>
                      <a:pt x="216136" y="-17907"/>
                      <a:pt x="416475" y="-17907"/>
                      <a:pt x="540025" y="53721"/>
                    </a:cubicBezTo>
                    <a:cubicBezTo>
                      <a:pt x="606931" y="92107"/>
                      <a:pt x="637344" y="143637"/>
                      <a:pt x="632021" y="19402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1545;p27">
                <a:extLst>
                  <a:ext uri="{FF2B5EF4-FFF2-40B4-BE49-F238E27FC236}">
                    <a16:creationId xmlns:a16="http://schemas.microsoft.com/office/drawing/2014/main" xmlns="" id="{5306342C-CE32-4278-9F7D-3C7BC893C627}"/>
                  </a:ext>
                </a:extLst>
              </p:cNvPr>
              <p:cNvSpPr/>
              <p:nvPr/>
            </p:nvSpPr>
            <p:spPr>
              <a:xfrm>
                <a:off x="6900970" y="4407789"/>
                <a:ext cx="631431" cy="344185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185" extrusionOk="0">
                    <a:moveTo>
                      <a:pt x="631432" y="172117"/>
                    </a:moveTo>
                    <a:cubicBezTo>
                      <a:pt x="626965" y="215170"/>
                      <a:pt x="596363" y="257842"/>
                      <a:pt x="539435" y="290608"/>
                    </a:cubicBezTo>
                    <a:cubicBezTo>
                      <a:pt x="415886" y="362045"/>
                      <a:pt x="215546" y="362045"/>
                      <a:pt x="91997" y="290608"/>
                    </a:cubicBezTo>
                    <a:cubicBezTo>
                      <a:pt x="34974" y="257651"/>
                      <a:pt x="4372" y="215170"/>
                      <a:pt x="0" y="172117"/>
                    </a:cubicBezTo>
                    <a:cubicBezTo>
                      <a:pt x="4372" y="129064"/>
                      <a:pt x="34974" y="86392"/>
                      <a:pt x="91997" y="53721"/>
                    </a:cubicBezTo>
                    <a:cubicBezTo>
                      <a:pt x="215546" y="-17907"/>
                      <a:pt x="415886" y="-17907"/>
                      <a:pt x="539435" y="53721"/>
                    </a:cubicBezTo>
                    <a:cubicBezTo>
                      <a:pt x="596838" y="86677"/>
                      <a:pt x="626965" y="129064"/>
                      <a:pt x="631432" y="172117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7" name="Google Shape;1546;p27">
                <a:extLst>
                  <a:ext uri="{FF2B5EF4-FFF2-40B4-BE49-F238E27FC236}">
                    <a16:creationId xmlns:a16="http://schemas.microsoft.com/office/drawing/2014/main" xmlns="" id="{94F09B0E-8648-4BE4-B30D-CB53C5D45D3B}"/>
                  </a:ext>
                </a:extLst>
              </p:cNvPr>
              <p:cNvSpPr/>
              <p:nvPr/>
            </p:nvSpPr>
            <p:spPr>
              <a:xfrm>
                <a:off x="7062535" y="4489799"/>
                <a:ext cx="295132" cy="185547"/>
              </a:xfrm>
              <a:custGeom>
                <a:avLst/>
                <a:gdLst/>
                <a:ahLst/>
                <a:cxnLst/>
                <a:rect l="l" t="t" r="r" b="b"/>
                <a:pathLst>
                  <a:path w="295132" h="185547" extrusionOk="0">
                    <a:moveTo>
                      <a:pt x="149494" y="30194"/>
                    </a:moveTo>
                    <a:cubicBezTo>
                      <a:pt x="145607" y="30185"/>
                      <a:pt x="141730" y="30499"/>
                      <a:pt x="137900" y="31147"/>
                    </a:cubicBezTo>
                    <a:cubicBezTo>
                      <a:pt x="132673" y="31909"/>
                      <a:pt x="126875" y="32956"/>
                      <a:pt x="120413" y="34290"/>
                    </a:cubicBezTo>
                    <a:cubicBezTo>
                      <a:pt x="113950" y="35623"/>
                      <a:pt x="107203" y="37433"/>
                      <a:pt x="100265" y="39529"/>
                    </a:cubicBezTo>
                    <a:cubicBezTo>
                      <a:pt x="93498" y="41548"/>
                      <a:pt x="86893" y="44063"/>
                      <a:pt x="80497" y="47054"/>
                    </a:cubicBezTo>
                    <a:lnTo>
                      <a:pt x="131152" y="76486"/>
                    </a:lnTo>
                    <a:lnTo>
                      <a:pt x="140656" y="73247"/>
                    </a:lnTo>
                    <a:cubicBezTo>
                      <a:pt x="153581" y="68961"/>
                      <a:pt x="165746" y="65246"/>
                      <a:pt x="177246" y="62294"/>
                    </a:cubicBezTo>
                    <a:cubicBezTo>
                      <a:pt x="187994" y="59360"/>
                      <a:pt x="199009" y="57541"/>
                      <a:pt x="210129" y="56864"/>
                    </a:cubicBezTo>
                    <a:cubicBezTo>
                      <a:pt x="220250" y="56179"/>
                      <a:pt x="230410" y="56845"/>
                      <a:pt x="240351" y="58864"/>
                    </a:cubicBezTo>
                    <a:cubicBezTo>
                      <a:pt x="250567" y="61017"/>
                      <a:pt x="260366" y="64846"/>
                      <a:pt x="269337" y="70199"/>
                    </a:cubicBezTo>
                    <a:cubicBezTo>
                      <a:pt x="278119" y="74590"/>
                      <a:pt x="285636" y="81144"/>
                      <a:pt x="291196" y="89249"/>
                    </a:cubicBezTo>
                    <a:cubicBezTo>
                      <a:pt x="294874" y="95193"/>
                      <a:pt x="296033" y="102356"/>
                      <a:pt x="294427" y="109156"/>
                    </a:cubicBezTo>
                    <a:cubicBezTo>
                      <a:pt x="292251" y="116624"/>
                      <a:pt x="288155" y="123397"/>
                      <a:pt x="282547" y="128778"/>
                    </a:cubicBezTo>
                    <a:cubicBezTo>
                      <a:pt x="275553" y="135789"/>
                      <a:pt x="267769" y="141961"/>
                      <a:pt x="259358" y="147161"/>
                    </a:cubicBezTo>
                    <a:lnTo>
                      <a:pt x="291671" y="166211"/>
                    </a:lnTo>
                    <a:lnTo>
                      <a:pt x="273709" y="176213"/>
                    </a:lnTo>
                    <a:lnTo>
                      <a:pt x="241111" y="157163"/>
                    </a:lnTo>
                    <a:cubicBezTo>
                      <a:pt x="225591" y="164868"/>
                      <a:pt x="209359" y="171022"/>
                      <a:pt x="192642" y="175546"/>
                    </a:cubicBezTo>
                    <a:cubicBezTo>
                      <a:pt x="175155" y="180385"/>
                      <a:pt x="157288" y="183728"/>
                      <a:pt x="139230" y="185547"/>
                    </a:cubicBezTo>
                    <a:lnTo>
                      <a:pt x="122123" y="154972"/>
                    </a:lnTo>
                    <a:cubicBezTo>
                      <a:pt x="126894" y="154848"/>
                      <a:pt x="131656" y="154467"/>
                      <a:pt x="136379" y="153829"/>
                    </a:cubicBezTo>
                    <a:cubicBezTo>
                      <a:pt x="143536" y="153019"/>
                      <a:pt x="150644" y="151810"/>
                      <a:pt x="157668" y="150209"/>
                    </a:cubicBezTo>
                    <a:cubicBezTo>
                      <a:pt x="165556" y="148495"/>
                      <a:pt x="173824" y="146399"/>
                      <a:pt x="182568" y="143828"/>
                    </a:cubicBezTo>
                    <a:cubicBezTo>
                      <a:pt x="191055" y="141246"/>
                      <a:pt x="199342" y="138065"/>
                      <a:pt x="207372" y="134303"/>
                    </a:cubicBezTo>
                    <a:lnTo>
                      <a:pt x="156812" y="105061"/>
                    </a:lnTo>
                    <a:lnTo>
                      <a:pt x="150255" y="107347"/>
                    </a:lnTo>
                    <a:lnTo>
                      <a:pt x="143317" y="109442"/>
                    </a:lnTo>
                    <a:cubicBezTo>
                      <a:pt x="130582" y="113633"/>
                      <a:pt x="118987" y="116967"/>
                      <a:pt x="108343" y="118967"/>
                    </a:cubicBezTo>
                    <a:cubicBezTo>
                      <a:pt x="98545" y="121244"/>
                      <a:pt x="88556" y="122587"/>
                      <a:pt x="78501" y="122968"/>
                    </a:cubicBezTo>
                    <a:cubicBezTo>
                      <a:pt x="69691" y="123282"/>
                      <a:pt x="60872" y="122454"/>
                      <a:pt x="52271" y="120491"/>
                    </a:cubicBezTo>
                    <a:cubicBezTo>
                      <a:pt x="43698" y="118548"/>
                      <a:pt x="35468" y="115338"/>
                      <a:pt x="27846" y="110966"/>
                    </a:cubicBezTo>
                    <a:cubicBezTo>
                      <a:pt x="19511" y="106613"/>
                      <a:pt x="12288" y="100384"/>
                      <a:pt x="6748" y="92773"/>
                    </a:cubicBezTo>
                    <a:cubicBezTo>
                      <a:pt x="2585" y="87116"/>
                      <a:pt x="561" y="80163"/>
                      <a:pt x="1045" y="73152"/>
                    </a:cubicBezTo>
                    <a:cubicBezTo>
                      <a:pt x="1787" y="65856"/>
                      <a:pt x="4704" y="58950"/>
                      <a:pt x="9409" y="53340"/>
                    </a:cubicBezTo>
                    <a:cubicBezTo>
                      <a:pt x="15197" y="45929"/>
                      <a:pt x="22125" y="39500"/>
                      <a:pt x="29937" y="34290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234" y="23908"/>
                    </a:lnTo>
                    <a:cubicBezTo>
                      <a:pt x="61157" y="17021"/>
                      <a:pt x="75783" y="11649"/>
                      <a:pt x="90856" y="7906"/>
                    </a:cubicBezTo>
                    <a:cubicBezTo>
                      <a:pt x="105188" y="4239"/>
                      <a:pt x="119767" y="1591"/>
                      <a:pt x="134479" y="0"/>
                    </a:cubicBezTo>
                    <a:close/>
                    <a:moveTo>
                      <a:pt x="63105" y="83629"/>
                    </a:moveTo>
                    <a:cubicBezTo>
                      <a:pt x="69786" y="87459"/>
                      <a:pt x="77494" y="89116"/>
                      <a:pt x="85154" y="88392"/>
                    </a:cubicBezTo>
                    <a:cubicBezTo>
                      <a:pt x="95437" y="87182"/>
                      <a:pt x="105568" y="84877"/>
                      <a:pt x="115376" y="81534"/>
                    </a:cubicBezTo>
                    <a:lnTo>
                      <a:pt x="67857" y="54007"/>
                    </a:lnTo>
                    <a:cubicBezTo>
                      <a:pt x="50370" y="65437"/>
                      <a:pt x="48849" y="75343"/>
                      <a:pt x="63105" y="83629"/>
                    </a:cubicBezTo>
                    <a:close/>
                    <a:moveTo>
                      <a:pt x="229991" y="97536"/>
                    </a:moveTo>
                    <a:cubicBezTo>
                      <a:pt x="222693" y="93612"/>
                      <a:pt x="214339" y="92107"/>
                      <a:pt x="206137" y="93250"/>
                    </a:cubicBezTo>
                    <a:cubicBezTo>
                      <a:pt x="194894" y="94755"/>
                      <a:pt x="183803" y="97212"/>
                      <a:pt x="172969" y="100584"/>
                    </a:cubicBezTo>
                    <a:lnTo>
                      <a:pt x="220488" y="127921"/>
                    </a:lnTo>
                    <a:cubicBezTo>
                      <a:pt x="240446" y="115634"/>
                      <a:pt x="243677" y="105442"/>
                      <a:pt x="229991" y="97536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8" name="Google Shape;1547;p27">
                <a:extLst>
                  <a:ext uri="{FF2B5EF4-FFF2-40B4-BE49-F238E27FC236}">
                    <a16:creationId xmlns:a16="http://schemas.microsoft.com/office/drawing/2014/main" xmlns="" id="{FA9B8A90-AC3A-4BD6-BF14-55108C227EAC}"/>
                  </a:ext>
                </a:extLst>
              </p:cNvPr>
              <p:cNvSpPr/>
              <p:nvPr/>
            </p:nvSpPr>
            <p:spPr>
              <a:xfrm>
                <a:off x="7184658" y="4627816"/>
                <a:ext cx="19482" cy="25431"/>
              </a:xfrm>
              <a:custGeom>
                <a:avLst/>
                <a:gdLst/>
                <a:ahLst/>
                <a:cxnLst/>
                <a:rect l="l" t="t" r="r" b="b"/>
                <a:pathLst>
                  <a:path w="19482" h="25431" extrusionOk="0">
                    <a:moveTo>
                      <a:pt x="0" y="17145"/>
                    </a:moveTo>
                    <a:cubicBezTo>
                      <a:pt x="285" y="11430"/>
                      <a:pt x="285" y="5715"/>
                      <a:pt x="0" y="0"/>
                    </a:cubicBezTo>
                    <a:lnTo>
                      <a:pt x="19483" y="12478"/>
                    </a:lnTo>
                    <a:lnTo>
                      <a:pt x="11024" y="25432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1548;p27">
                <a:extLst>
                  <a:ext uri="{FF2B5EF4-FFF2-40B4-BE49-F238E27FC236}">
                    <a16:creationId xmlns:a16="http://schemas.microsoft.com/office/drawing/2014/main" xmlns="" id="{A6BC3E8D-440E-44FE-A14F-688EA4E8E60B}"/>
                  </a:ext>
                </a:extLst>
              </p:cNvPr>
              <p:cNvSpPr/>
              <p:nvPr/>
            </p:nvSpPr>
            <p:spPr>
              <a:xfrm>
                <a:off x="7311819" y="4638675"/>
                <a:ext cx="42101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101" h="19716" extrusionOk="0">
                    <a:moveTo>
                      <a:pt x="42102" y="17145"/>
                    </a:moveTo>
                    <a:lnTo>
                      <a:pt x="42102" y="0"/>
                    </a:lnTo>
                    <a:lnTo>
                      <a:pt x="0" y="3238"/>
                    </a:lnTo>
                    <a:lnTo>
                      <a:pt x="24140" y="19717"/>
                    </a:lnTo>
                    <a:lnTo>
                      <a:pt x="42102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0" name="Google Shape;1549;p27">
                <a:extLst>
                  <a:ext uri="{FF2B5EF4-FFF2-40B4-BE49-F238E27FC236}">
                    <a16:creationId xmlns:a16="http://schemas.microsoft.com/office/drawing/2014/main" xmlns="" id="{3F7F9546-88B4-4B73-A2FF-6DE1D047B6AF}"/>
                  </a:ext>
                </a:extLst>
              </p:cNvPr>
              <p:cNvSpPr/>
              <p:nvPr/>
            </p:nvSpPr>
            <p:spPr>
              <a:xfrm>
                <a:off x="7325980" y="4575428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6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1" name="Google Shape;1550;p27">
                <a:extLst>
                  <a:ext uri="{FF2B5EF4-FFF2-40B4-BE49-F238E27FC236}">
                    <a16:creationId xmlns:a16="http://schemas.microsoft.com/office/drawing/2014/main" xmlns="" id="{CB96E629-78FA-4244-A2FD-48B91D7AE059}"/>
                  </a:ext>
                </a:extLst>
              </p:cNvPr>
              <p:cNvSpPr/>
              <p:nvPr/>
            </p:nvSpPr>
            <p:spPr>
              <a:xfrm>
                <a:off x="7227140" y="4581810"/>
                <a:ext cx="47328" cy="33147"/>
              </a:xfrm>
              <a:custGeom>
                <a:avLst/>
                <a:gdLst/>
                <a:ahLst/>
                <a:cxnLst/>
                <a:rect l="l" t="t" r="r" b="b"/>
                <a:pathLst>
                  <a:path w="47328" h="33147" extrusionOk="0">
                    <a:moveTo>
                      <a:pt x="0" y="10096"/>
                    </a:moveTo>
                    <a:lnTo>
                      <a:pt x="10454" y="0"/>
                    </a:lnTo>
                    <a:lnTo>
                      <a:pt x="47329" y="25622"/>
                    </a:lnTo>
                    <a:lnTo>
                      <a:pt x="45048" y="33147"/>
                    </a:lnTo>
                    <a:cubicBezTo>
                      <a:pt x="45048" y="33147"/>
                      <a:pt x="17487" y="21431"/>
                      <a:pt x="16537" y="2076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1551;p27">
                <a:extLst>
                  <a:ext uri="{FF2B5EF4-FFF2-40B4-BE49-F238E27FC236}">
                    <a16:creationId xmlns:a16="http://schemas.microsoft.com/office/drawing/2014/main" xmlns="" id="{EC3A7969-CBA2-45C3-BDE3-708282AD8C99}"/>
                  </a:ext>
                </a:extLst>
              </p:cNvPr>
              <p:cNvSpPr/>
              <p:nvPr/>
            </p:nvSpPr>
            <p:spPr>
              <a:xfrm>
                <a:off x="7130487" y="4526660"/>
                <a:ext cx="59018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9018" h="38957" extrusionOk="0">
                    <a:moveTo>
                      <a:pt x="0" y="11144"/>
                    </a:moveTo>
                    <a:lnTo>
                      <a:pt x="49040" y="38957"/>
                    </a:lnTo>
                    <a:lnTo>
                      <a:pt x="59018" y="31623"/>
                    </a:lnTo>
                    <a:cubicBezTo>
                      <a:pt x="59018" y="31623"/>
                      <a:pt x="52841" y="24575"/>
                      <a:pt x="52461" y="23908"/>
                    </a:cubicBezTo>
                    <a:cubicBezTo>
                      <a:pt x="48042" y="18898"/>
                      <a:pt x="42881" y="14592"/>
                      <a:pt x="37160" y="11144"/>
                    </a:cubicBezTo>
                    <a:cubicBezTo>
                      <a:pt x="33548" y="10382"/>
                      <a:pt x="10264" y="0"/>
                      <a:pt x="10264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3" name="Google Shape;1552;p27">
                <a:extLst>
                  <a:ext uri="{FF2B5EF4-FFF2-40B4-BE49-F238E27FC236}">
                    <a16:creationId xmlns:a16="http://schemas.microsoft.com/office/drawing/2014/main" xmlns="" id="{61F9249E-1C39-4164-B4A6-715CFB07AB1A}"/>
                  </a:ext>
                </a:extLst>
              </p:cNvPr>
              <p:cNvSpPr/>
              <p:nvPr/>
            </p:nvSpPr>
            <p:spPr>
              <a:xfrm>
                <a:off x="7184753" y="4495514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752" y="0"/>
                    </a:lnTo>
                    <a:lnTo>
                      <a:pt x="0" y="13526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4" name="Google Shape;1553;p27">
                <a:extLst>
                  <a:ext uri="{FF2B5EF4-FFF2-40B4-BE49-F238E27FC236}">
                    <a16:creationId xmlns:a16="http://schemas.microsoft.com/office/drawing/2014/main" xmlns="" id="{982DD859-DFE0-4600-88AA-C0F14861A4B3}"/>
                  </a:ext>
                </a:extLst>
              </p:cNvPr>
              <p:cNvSpPr/>
              <p:nvPr/>
            </p:nvSpPr>
            <p:spPr>
              <a:xfrm>
                <a:off x="7062535" y="4490466"/>
                <a:ext cx="26040" cy="19431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431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0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1554;p27">
                <a:extLst>
                  <a:ext uri="{FF2B5EF4-FFF2-40B4-BE49-F238E27FC236}">
                    <a16:creationId xmlns:a16="http://schemas.microsoft.com/office/drawing/2014/main" xmlns="" id="{749686F5-EE15-402E-95E1-AA02A2AECD9B}"/>
                  </a:ext>
                </a:extLst>
              </p:cNvPr>
              <p:cNvSpPr/>
              <p:nvPr/>
            </p:nvSpPr>
            <p:spPr>
              <a:xfrm>
                <a:off x="7063485" y="4547997"/>
                <a:ext cx="29937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29937" h="30289" extrusionOk="0">
                    <a:moveTo>
                      <a:pt x="0" y="17907"/>
                    </a:moveTo>
                    <a:lnTo>
                      <a:pt x="0" y="0"/>
                    </a:lnTo>
                    <a:lnTo>
                      <a:pt x="29937" y="0"/>
                    </a:lnTo>
                    <a:lnTo>
                      <a:pt x="22619" y="16002"/>
                    </a:lnTo>
                    <a:lnTo>
                      <a:pt x="9599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1555;p27">
                <a:extLst>
                  <a:ext uri="{FF2B5EF4-FFF2-40B4-BE49-F238E27FC236}">
                    <a16:creationId xmlns:a16="http://schemas.microsoft.com/office/drawing/2014/main" xmlns="" id="{04BAA736-7C15-4914-ADA2-1EBF246572E5}"/>
                  </a:ext>
                </a:extLst>
              </p:cNvPr>
              <p:cNvSpPr/>
              <p:nvPr/>
            </p:nvSpPr>
            <p:spPr>
              <a:xfrm>
                <a:off x="7062535" y="4472654"/>
                <a:ext cx="295233" cy="185546"/>
              </a:xfrm>
              <a:custGeom>
                <a:avLst/>
                <a:gdLst/>
                <a:ahLst/>
                <a:cxnLst/>
                <a:rect l="l" t="t" r="r" b="b"/>
                <a:pathLst>
                  <a:path w="295233" h="185546" extrusionOk="0">
                    <a:moveTo>
                      <a:pt x="149494" y="30194"/>
                    </a:moveTo>
                    <a:cubicBezTo>
                      <a:pt x="145607" y="30185"/>
                      <a:pt x="141730" y="30499"/>
                      <a:pt x="137900" y="31147"/>
                    </a:cubicBezTo>
                    <a:cubicBezTo>
                      <a:pt x="132673" y="31909"/>
                      <a:pt x="126875" y="32956"/>
                      <a:pt x="120413" y="34290"/>
                    </a:cubicBezTo>
                    <a:cubicBezTo>
                      <a:pt x="113950" y="35623"/>
                      <a:pt x="107203" y="37338"/>
                      <a:pt x="100265" y="39433"/>
                    </a:cubicBezTo>
                    <a:cubicBezTo>
                      <a:pt x="93498" y="41481"/>
                      <a:pt x="86893" y="44034"/>
                      <a:pt x="80497" y="47054"/>
                    </a:cubicBezTo>
                    <a:lnTo>
                      <a:pt x="131247" y="76390"/>
                    </a:lnTo>
                    <a:lnTo>
                      <a:pt x="140751" y="73247"/>
                    </a:lnTo>
                    <a:cubicBezTo>
                      <a:pt x="153676" y="68866"/>
                      <a:pt x="165841" y="65246"/>
                      <a:pt x="177340" y="62198"/>
                    </a:cubicBezTo>
                    <a:cubicBezTo>
                      <a:pt x="188108" y="59360"/>
                      <a:pt x="199114" y="57540"/>
                      <a:pt x="210224" y="56769"/>
                    </a:cubicBezTo>
                    <a:cubicBezTo>
                      <a:pt x="220345" y="56159"/>
                      <a:pt x="230505" y="56864"/>
                      <a:pt x="240446" y="58864"/>
                    </a:cubicBezTo>
                    <a:cubicBezTo>
                      <a:pt x="250643" y="61036"/>
                      <a:pt x="260432" y="64827"/>
                      <a:pt x="269432" y="70104"/>
                    </a:cubicBezTo>
                    <a:cubicBezTo>
                      <a:pt x="278204" y="74504"/>
                      <a:pt x="285731" y="81058"/>
                      <a:pt x="291291" y="89154"/>
                    </a:cubicBezTo>
                    <a:cubicBezTo>
                      <a:pt x="294978" y="95088"/>
                      <a:pt x="296138" y="102260"/>
                      <a:pt x="294522" y="109061"/>
                    </a:cubicBezTo>
                    <a:cubicBezTo>
                      <a:pt x="292327" y="116519"/>
                      <a:pt x="288231" y="123282"/>
                      <a:pt x="282643" y="128683"/>
                    </a:cubicBezTo>
                    <a:cubicBezTo>
                      <a:pt x="275667" y="135684"/>
                      <a:pt x="267883" y="141827"/>
                      <a:pt x="259453" y="146971"/>
                    </a:cubicBezTo>
                    <a:lnTo>
                      <a:pt x="291766" y="166021"/>
                    </a:lnTo>
                    <a:lnTo>
                      <a:pt x="273709" y="176213"/>
                    </a:lnTo>
                    <a:lnTo>
                      <a:pt x="241111" y="157163"/>
                    </a:lnTo>
                    <a:cubicBezTo>
                      <a:pt x="225591" y="164830"/>
                      <a:pt x="209359" y="170955"/>
                      <a:pt x="192642" y="175450"/>
                    </a:cubicBezTo>
                    <a:cubicBezTo>
                      <a:pt x="175164" y="180365"/>
                      <a:pt x="157297" y="183737"/>
                      <a:pt x="139230" y="185547"/>
                    </a:cubicBezTo>
                    <a:lnTo>
                      <a:pt x="122123" y="154972"/>
                    </a:lnTo>
                    <a:cubicBezTo>
                      <a:pt x="126894" y="154848"/>
                      <a:pt x="131656" y="154467"/>
                      <a:pt x="136379" y="153829"/>
                    </a:cubicBezTo>
                    <a:cubicBezTo>
                      <a:pt x="142747" y="153067"/>
                      <a:pt x="149875" y="151924"/>
                      <a:pt x="157668" y="150209"/>
                    </a:cubicBezTo>
                    <a:cubicBezTo>
                      <a:pt x="165461" y="148495"/>
                      <a:pt x="173824" y="146304"/>
                      <a:pt x="182568" y="143828"/>
                    </a:cubicBezTo>
                    <a:cubicBezTo>
                      <a:pt x="191064" y="141284"/>
                      <a:pt x="199361" y="138103"/>
                      <a:pt x="207372" y="134303"/>
                    </a:cubicBezTo>
                    <a:lnTo>
                      <a:pt x="156812" y="105156"/>
                    </a:lnTo>
                    <a:lnTo>
                      <a:pt x="150255" y="107442"/>
                    </a:lnTo>
                    <a:lnTo>
                      <a:pt x="143317" y="109538"/>
                    </a:lnTo>
                    <a:cubicBezTo>
                      <a:pt x="130582" y="113729"/>
                      <a:pt x="118987" y="116967"/>
                      <a:pt x="108343" y="119063"/>
                    </a:cubicBezTo>
                    <a:cubicBezTo>
                      <a:pt x="98545" y="121339"/>
                      <a:pt x="88556" y="122682"/>
                      <a:pt x="78501" y="123063"/>
                    </a:cubicBezTo>
                    <a:cubicBezTo>
                      <a:pt x="69682" y="123425"/>
                      <a:pt x="60862" y="122587"/>
                      <a:pt x="52271" y="120587"/>
                    </a:cubicBezTo>
                    <a:cubicBezTo>
                      <a:pt x="43698" y="118653"/>
                      <a:pt x="35468" y="115433"/>
                      <a:pt x="27846" y="111062"/>
                    </a:cubicBezTo>
                    <a:cubicBezTo>
                      <a:pt x="19511" y="106709"/>
                      <a:pt x="12288" y="100479"/>
                      <a:pt x="6748" y="92869"/>
                    </a:cubicBezTo>
                    <a:cubicBezTo>
                      <a:pt x="2604" y="87201"/>
                      <a:pt x="579" y="80258"/>
                      <a:pt x="1045" y="73247"/>
                    </a:cubicBezTo>
                    <a:cubicBezTo>
                      <a:pt x="1767" y="65951"/>
                      <a:pt x="4685" y="59036"/>
                      <a:pt x="9409" y="53435"/>
                    </a:cubicBezTo>
                    <a:cubicBezTo>
                      <a:pt x="15197" y="46025"/>
                      <a:pt x="22125" y="39595"/>
                      <a:pt x="29937" y="34385"/>
                    </a:cubicBezTo>
                    <a:lnTo>
                      <a:pt x="0" y="17050"/>
                    </a:lnTo>
                    <a:lnTo>
                      <a:pt x="17582" y="6858"/>
                    </a:lnTo>
                    <a:lnTo>
                      <a:pt x="47234" y="24003"/>
                    </a:lnTo>
                    <a:cubicBezTo>
                      <a:pt x="61157" y="17088"/>
                      <a:pt x="75783" y="11687"/>
                      <a:pt x="90856" y="7906"/>
                    </a:cubicBezTo>
                    <a:cubicBezTo>
                      <a:pt x="105207" y="4324"/>
                      <a:pt x="119785" y="1686"/>
                      <a:pt x="134479" y="0"/>
                    </a:cubicBezTo>
                    <a:close/>
                    <a:moveTo>
                      <a:pt x="63105" y="83534"/>
                    </a:moveTo>
                    <a:cubicBezTo>
                      <a:pt x="69777" y="87401"/>
                      <a:pt x="77484" y="89068"/>
                      <a:pt x="85154" y="88297"/>
                    </a:cubicBezTo>
                    <a:cubicBezTo>
                      <a:pt x="95437" y="87125"/>
                      <a:pt x="105568" y="84858"/>
                      <a:pt x="115376" y="81534"/>
                    </a:cubicBezTo>
                    <a:lnTo>
                      <a:pt x="67857" y="54007"/>
                    </a:lnTo>
                    <a:cubicBezTo>
                      <a:pt x="50370" y="65437"/>
                      <a:pt x="48849" y="75343"/>
                      <a:pt x="63105" y="83534"/>
                    </a:cubicBezTo>
                    <a:close/>
                    <a:moveTo>
                      <a:pt x="229991" y="97536"/>
                    </a:moveTo>
                    <a:cubicBezTo>
                      <a:pt x="222721" y="93536"/>
                      <a:pt x="214339" y="92030"/>
                      <a:pt x="206137" y="93250"/>
                    </a:cubicBezTo>
                    <a:cubicBezTo>
                      <a:pt x="194884" y="94707"/>
                      <a:pt x="183784" y="97164"/>
                      <a:pt x="172969" y="100584"/>
                    </a:cubicBezTo>
                    <a:lnTo>
                      <a:pt x="220488" y="127921"/>
                    </a:lnTo>
                    <a:cubicBezTo>
                      <a:pt x="240512" y="115224"/>
                      <a:pt x="243677" y="105089"/>
                      <a:pt x="229991" y="97536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1" name="Google Shape;1556;p27">
              <a:extLst>
                <a:ext uri="{FF2B5EF4-FFF2-40B4-BE49-F238E27FC236}">
                  <a16:creationId xmlns:a16="http://schemas.microsoft.com/office/drawing/2014/main" xmlns="" id="{48904017-8DE7-4945-B32B-FA730B4FEAE2}"/>
                </a:ext>
              </a:extLst>
            </p:cNvPr>
            <p:cNvGrpSpPr/>
            <p:nvPr/>
          </p:nvGrpSpPr>
          <p:grpSpPr>
            <a:xfrm>
              <a:off x="4965040" y="3430682"/>
              <a:ext cx="883852" cy="621125"/>
              <a:chOff x="6774665" y="4172807"/>
              <a:chExt cx="883852" cy="621125"/>
            </a:xfrm>
          </p:grpSpPr>
          <p:sp>
            <p:nvSpPr>
              <p:cNvPr id="235" name="Google Shape;1557;p27">
                <a:extLst>
                  <a:ext uri="{FF2B5EF4-FFF2-40B4-BE49-F238E27FC236}">
                    <a16:creationId xmlns:a16="http://schemas.microsoft.com/office/drawing/2014/main" xmlns="" id="{303E674A-CBE2-4649-8261-644196E5235F}"/>
                  </a:ext>
                </a:extLst>
              </p:cNvPr>
              <p:cNvSpPr/>
              <p:nvPr/>
            </p:nvSpPr>
            <p:spPr>
              <a:xfrm>
                <a:off x="6774665" y="4282440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2"/>
                      <a:pt x="197857" y="0"/>
                      <a:pt x="441926" y="0"/>
                    </a:cubicBezTo>
                    <a:cubicBezTo>
                      <a:pt x="685995" y="0"/>
                      <a:pt x="883852" y="114502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6" name="Google Shape;1558;p27">
                <a:extLst>
                  <a:ext uri="{FF2B5EF4-FFF2-40B4-BE49-F238E27FC236}">
                    <a16:creationId xmlns:a16="http://schemas.microsoft.com/office/drawing/2014/main" xmlns="" id="{D1B4C5C4-064A-4934-A78F-8C50EF43830E}"/>
                  </a:ext>
                </a:extLst>
              </p:cNvPr>
              <p:cNvSpPr/>
              <p:nvPr/>
            </p:nvSpPr>
            <p:spPr>
              <a:xfrm>
                <a:off x="6774855" y="4425505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7914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7" name="Google Shape;1559;p27">
                <a:extLst>
                  <a:ext uri="{FF2B5EF4-FFF2-40B4-BE49-F238E27FC236}">
                    <a16:creationId xmlns:a16="http://schemas.microsoft.com/office/drawing/2014/main" xmlns="" id="{2B2F7D80-D4B1-40E0-89D9-063401C71904}"/>
                  </a:ext>
                </a:extLst>
              </p:cNvPr>
              <p:cNvSpPr/>
              <p:nvPr/>
            </p:nvSpPr>
            <p:spPr>
              <a:xfrm>
                <a:off x="7592086" y="4428553"/>
                <a:ext cx="66431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431" h="157067" extrusionOk="0">
                    <a:moveTo>
                      <a:pt x="66431" y="0"/>
                    </a:moveTo>
                    <a:lnTo>
                      <a:pt x="66431" y="109538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431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8" name="Google Shape;1560;p27">
                <a:extLst>
                  <a:ext uri="{FF2B5EF4-FFF2-40B4-BE49-F238E27FC236}">
                    <a16:creationId xmlns:a16="http://schemas.microsoft.com/office/drawing/2014/main" xmlns="" id="{C883557E-C172-48D8-8EB8-5081A2D050A8}"/>
                  </a:ext>
                </a:extLst>
              </p:cNvPr>
              <p:cNvSpPr/>
              <p:nvPr/>
            </p:nvSpPr>
            <p:spPr>
              <a:xfrm>
                <a:off x="6774665" y="4172807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1561;p27">
                <a:extLst>
                  <a:ext uri="{FF2B5EF4-FFF2-40B4-BE49-F238E27FC236}">
                    <a16:creationId xmlns:a16="http://schemas.microsoft.com/office/drawing/2014/main" xmlns="" id="{65684E73-5ABF-4920-B18A-E85619930D8A}"/>
                  </a:ext>
                </a:extLst>
              </p:cNvPr>
              <p:cNvSpPr/>
              <p:nvPr/>
            </p:nvSpPr>
            <p:spPr>
              <a:xfrm>
                <a:off x="6900380" y="4242411"/>
                <a:ext cx="632615" cy="366117"/>
              </a:xfrm>
              <a:custGeom>
                <a:avLst/>
                <a:gdLst/>
                <a:ahLst/>
                <a:cxnLst/>
                <a:rect l="l" t="t" r="r" b="b"/>
                <a:pathLst>
                  <a:path w="632615" h="366117" extrusionOk="0">
                    <a:moveTo>
                      <a:pt x="632021" y="194048"/>
                    </a:moveTo>
                    <a:cubicBezTo>
                      <a:pt x="627555" y="237101"/>
                      <a:pt x="596952" y="279773"/>
                      <a:pt x="540025" y="312539"/>
                    </a:cubicBezTo>
                    <a:cubicBezTo>
                      <a:pt x="416475" y="383977"/>
                      <a:pt x="216136" y="383977"/>
                      <a:pt x="92586" y="312539"/>
                    </a:cubicBezTo>
                    <a:cubicBezTo>
                      <a:pt x="35564" y="279583"/>
                      <a:pt x="4961" y="237101"/>
                      <a:pt x="590" y="194048"/>
                    </a:cubicBezTo>
                    <a:cubicBezTo>
                      <a:pt x="-4732" y="143661"/>
                      <a:pt x="25965" y="92131"/>
                      <a:pt x="92586" y="53650"/>
                    </a:cubicBezTo>
                    <a:cubicBezTo>
                      <a:pt x="216136" y="-17883"/>
                      <a:pt x="416475" y="-17883"/>
                      <a:pt x="540025" y="53650"/>
                    </a:cubicBezTo>
                    <a:cubicBezTo>
                      <a:pt x="606931" y="92131"/>
                      <a:pt x="637344" y="143661"/>
                      <a:pt x="632021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0" name="Google Shape;1562;p27">
                <a:extLst>
                  <a:ext uri="{FF2B5EF4-FFF2-40B4-BE49-F238E27FC236}">
                    <a16:creationId xmlns:a16="http://schemas.microsoft.com/office/drawing/2014/main" xmlns="" id="{742993FB-46C9-4274-B9AA-7ABE7ABADFDF}"/>
                  </a:ext>
                </a:extLst>
              </p:cNvPr>
              <p:cNvSpPr/>
              <p:nvPr/>
            </p:nvSpPr>
            <p:spPr>
              <a:xfrm>
                <a:off x="6900970" y="4264342"/>
                <a:ext cx="631431" cy="344185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185" extrusionOk="0">
                    <a:moveTo>
                      <a:pt x="631432" y="172117"/>
                    </a:moveTo>
                    <a:cubicBezTo>
                      <a:pt x="626965" y="215170"/>
                      <a:pt x="596363" y="257842"/>
                      <a:pt x="539435" y="290608"/>
                    </a:cubicBezTo>
                    <a:cubicBezTo>
                      <a:pt x="415886" y="362045"/>
                      <a:pt x="215546" y="362045"/>
                      <a:pt x="91997" y="290608"/>
                    </a:cubicBezTo>
                    <a:cubicBezTo>
                      <a:pt x="34974" y="257651"/>
                      <a:pt x="4372" y="215170"/>
                      <a:pt x="0" y="172117"/>
                    </a:cubicBezTo>
                    <a:cubicBezTo>
                      <a:pt x="4372" y="129064"/>
                      <a:pt x="34974" y="86392"/>
                      <a:pt x="91997" y="53721"/>
                    </a:cubicBezTo>
                    <a:cubicBezTo>
                      <a:pt x="215546" y="-17907"/>
                      <a:pt x="415886" y="-17907"/>
                      <a:pt x="539435" y="53721"/>
                    </a:cubicBezTo>
                    <a:cubicBezTo>
                      <a:pt x="596838" y="86677"/>
                      <a:pt x="626965" y="129064"/>
                      <a:pt x="631432" y="172117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1" name="Google Shape;1563;p27">
                <a:extLst>
                  <a:ext uri="{FF2B5EF4-FFF2-40B4-BE49-F238E27FC236}">
                    <a16:creationId xmlns:a16="http://schemas.microsoft.com/office/drawing/2014/main" xmlns="" id="{7BA06DC0-35B8-42C3-B21B-40B371BB0B68}"/>
                  </a:ext>
                </a:extLst>
              </p:cNvPr>
              <p:cNvSpPr/>
              <p:nvPr/>
            </p:nvSpPr>
            <p:spPr>
              <a:xfrm>
                <a:off x="7062535" y="4346352"/>
                <a:ext cx="295228" cy="185547"/>
              </a:xfrm>
              <a:custGeom>
                <a:avLst/>
                <a:gdLst/>
                <a:ahLst/>
                <a:cxnLst/>
                <a:rect l="l" t="t" r="r" b="b"/>
                <a:pathLst>
                  <a:path w="295228" h="185547" extrusionOk="0">
                    <a:moveTo>
                      <a:pt x="149494" y="30194"/>
                    </a:moveTo>
                    <a:cubicBezTo>
                      <a:pt x="145607" y="30185"/>
                      <a:pt x="141730" y="30499"/>
                      <a:pt x="137900" y="31147"/>
                    </a:cubicBezTo>
                    <a:cubicBezTo>
                      <a:pt x="132673" y="31909"/>
                      <a:pt x="126875" y="32956"/>
                      <a:pt x="120413" y="34290"/>
                    </a:cubicBezTo>
                    <a:cubicBezTo>
                      <a:pt x="113950" y="35623"/>
                      <a:pt x="107203" y="37433"/>
                      <a:pt x="100265" y="39529"/>
                    </a:cubicBezTo>
                    <a:cubicBezTo>
                      <a:pt x="93498" y="41548"/>
                      <a:pt x="86893" y="44063"/>
                      <a:pt x="80497" y="47054"/>
                    </a:cubicBezTo>
                    <a:lnTo>
                      <a:pt x="131247" y="76486"/>
                    </a:lnTo>
                    <a:lnTo>
                      <a:pt x="140751" y="73247"/>
                    </a:lnTo>
                    <a:cubicBezTo>
                      <a:pt x="153676" y="68961"/>
                      <a:pt x="165841" y="65246"/>
                      <a:pt x="177340" y="62294"/>
                    </a:cubicBezTo>
                    <a:cubicBezTo>
                      <a:pt x="188089" y="59360"/>
                      <a:pt x="199104" y="57541"/>
                      <a:pt x="210224" y="56864"/>
                    </a:cubicBezTo>
                    <a:cubicBezTo>
                      <a:pt x="220345" y="56179"/>
                      <a:pt x="230505" y="56845"/>
                      <a:pt x="240446" y="58864"/>
                    </a:cubicBezTo>
                    <a:cubicBezTo>
                      <a:pt x="250662" y="61017"/>
                      <a:pt x="260461" y="64846"/>
                      <a:pt x="269432" y="70199"/>
                    </a:cubicBezTo>
                    <a:cubicBezTo>
                      <a:pt x="278214" y="74590"/>
                      <a:pt x="285731" y="81144"/>
                      <a:pt x="291291" y="89249"/>
                    </a:cubicBezTo>
                    <a:cubicBezTo>
                      <a:pt x="294969" y="95193"/>
                      <a:pt x="296128" y="102356"/>
                      <a:pt x="294522" y="109156"/>
                    </a:cubicBezTo>
                    <a:cubicBezTo>
                      <a:pt x="292346" y="116624"/>
                      <a:pt x="288250" y="123397"/>
                      <a:pt x="282643" y="128778"/>
                    </a:cubicBezTo>
                    <a:cubicBezTo>
                      <a:pt x="275648" y="135789"/>
                      <a:pt x="267864" y="141961"/>
                      <a:pt x="259453" y="147161"/>
                    </a:cubicBezTo>
                    <a:lnTo>
                      <a:pt x="291766" y="166211"/>
                    </a:lnTo>
                    <a:lnTo>
                      <a:pt x="273709" y="176213"/>
                    </a:lnTo>
                    <a:lnTo>
                      <a:pt x="241111" y="157163"/>
                    </a:lnTo>
                    <a:cubicBezTo>
                      <a:pt x="225591" y="164868"/>
                      <a:pt x="209359" y="171022"/>
                      <a:pt x="192642" y="175546"/>
                    </a:cubicBezTo>
                    <a:cubicBezTo>
                      <a:pt x="175155" y="180384"/>
                      <a:pt x="157288" y="183728"/>
                      <a:pt x="139230" y="185547"/>
                    </a:cubicBezTo>
                    <a:lnTo>
                      <a:pt x="122123" y="154972"/>
                    </a:lnTo>
                    <a:cubicBezTo>
                      <a:pt x="126894" y="154848"/>
                      <a:pt x="131656" y="154467"/>
                      <a:pt x="136379" y="153829"/>
                    </a:cubicBezTo>
                    <a:cubicBezTo>
                      <a:pt x="143536" y="153019"/>
                      <a:pt x="150644" y="151809"/>
                      <a:pt x="157668" y="150209"/>
                    </a:cubicBezTo>
                    <a:cubicBezTo>
                      <a:pt x="165556" y="148495"/>
                      <a:pt x="173824" y="146399"/>
                      <a:pt x="182568" y="143828"/>
                    </a:cubicBezTo>
                    <a:cubicBezTo>
                      <a:pt x="191055" y="141246"/>
                      <a:pt x="199342" y="138065"/>
                      <a:pt x="207372" y="134303"/>
                    </a:cubicBezTo>
                    <a:lnTo>
                      <a:pt x="156812" y="105061"/>
                    </a:lnTo>
                    <a:lnTo>
                      <a:pt x="150255" y="107347"/>
                    </a:lnTo>
                    <a:lnTo>
                      <a:pt x="143317" y="109442"/>
                    </a:lnTo>
                    <a:cubicBezTo>
                      <a:pt x="130582" y="113633"/>
                      <a:pt x="118987" y="116967"/>
                      <a:pt x="108343" y="118967"/>
                    </a:cubicBezTo>
                    <a:cubicBezTo>
                      <a:pt x="98545" y="121244"/>
                      <a:pt x="88556" y="122587"/>
                      <a:pt x="78501" y="122968"/>
                    </a:cubicBezTo>
                    <a:cubicBezTo>
                      <a:pt x="69691" y="123282"/>
                      <a:pt x="60872" y="122453"/>
                      <a:pt x="52271" y="120491"/>
                    </a:cubicBezTo>
                    <a:cubicBezTo>
                      <a:pt x="43698" y="118548"/>
                      <a:pt x="35468" y="115338"/>
                      <a:pt x="27846" y="110966"/>
                    </a:cubicBezTo>
                    <a:cubicBezTo>
                      <a:pt x="19511" y="106613"/>
                      <a:pt x="12288" y="100384"/>
                      <a:pt x="6748" y="92773"/>
                    </a:cubicBezTo>
                    <a:cubicBezTo>
                      <a:pt x="2585" y="87116"/>
                      <a:pt x="561" y="80163"/>
                      <a:pt x="1045" y="73152"/>
                    </a:cubicBezTo>
                    <a:cubicBezTo>
                      <a:pt x="1787" y="65856"/>
                      <a:pt x="4704" y="58950"/>
                      <a:pt x="9409" y="53340"/>
                    </a:cubicBezTo>
                    <a:cubicBezTo>
                      <a:pt x="15197" y="45929"/>
                      <a:pt x="22125" y="39500"/>
                      <a:pt x="29937" y="34290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234" y="23908"/>
                    </a:lnTo>
                    <a:cubicBezTo>
                      <a:pt x="61157" y="17021"/>
                      <a:pt x="75783" y="11649"/>
                      <a:pt x="90856" y="7906"/>
                    </a:cubicBezTo>
                    <a:cubicBezTo>
                      <a:pt x="105188" y="4239"/>
                      <a:pt x="119767" y="1591"/>
                      <a:pt x="134479" y="0"/>
                    </a:cubicBezTo>
                    <a:close/>
                    <a:moveTo>
                      <a:pt x="63105" y="83629"/>
                    </a:moveTo>
                    <a:cubicBezTo>
                      <a:pt x="69786" y="87459"/>
                      <a:pt x="77494" y="89116"/>
                      <a:pt x="85154" y="88392"/>
                    </a:cubicBezTo>
                    <a:cubicBezTo>
                      <a:pt x="95437" y="87182"/>
                      <a:pt x="105568" y="84877"/>
                      <a:pt x="115376" y="81534"/>
                    </a:cubicBezTo>
                    <a:lnTo>
                      <a:pt x="67857" y="54007"/>
                    </a:lnTo>
                    <a:cubicBezTo>
                      <a:pt x="50370" y="65437"/>
                      <a:pt x="48849" y="75343"/>
                      <a:pt x="63105" y="83629"/>
                    </a:cubicBezTo>
                    <a:close/>
                    <a:moveTo>
                      <a:pt x="229991" y="97536"/>
                    </a:moveTo>
                    <a:cubicBezTo>
                      <a:pt x="222721" y="93536"/>
                      <a:pt x="214339" y="92030"/>
                      <a:pt x="206137" y="93250"/>
                    </a:cubicBezTo>
                    <a:cubicBezTo>
                      <a:pt x="194894" y="94755"/>
                      <a:pt x="183803" y="97212"/>
                      <a:pt x="172969" y="100584"/>
                    </a:cubicBezTo>
                    <a:lnTo>
                      <a:pt x="220488" y="127921"/>
                    </a:lnTo>
                    <a:cubicBezTo>
                      <a:pt x="240446" y="115634"/>
                      <a:pt x="243677" y="105442"/>
                      <a:pt x="229991" y="97536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2" name="Google Shape;1564;p27">
                <a:extLst>
                  <a:ext uri="{FF2B5EF4-FFF2-40B4-BE49-F238E27FC236}">
                    <a16:creationId xmlns:a16="http://schemas.microsoft.com/office/drawing/2014/main" xmlns="" id="{468D15D6-0FD6-4151-815C-D15961AF5190}"/>
                  </a:ext>
                </a:extLst>
              </p:cNvPr>
              <p:cNvSpPr/>
              <p:nvPr/>
            </p:nvSpPr>
            <p:spPr>
              <a:xfrm>
                <a:off x="7184658" y="4484274"/>
                <a:ext cx="19482" cy="25526"/>
              </a:xfrm>
              <a:custGeom>
                <a:avLst/>
                <a:gdLst/>
                <a:ahLst/>
                <a:cxnLst/>
                <a:rect l="l" t="t" r="r" b="b"/>
                <a:pathLst>
                  <a:path w="19482" h="25526" extrusionOk="0">
                    <a:moveTo>
                      <a:pt x="0" y="17240"/>
                    </a:moveTo>
                    <a:cubicBezTo>
                      <a:pt x="570" y="16002"/>
                      <a:pt x="0" y="0"/>
                      <a:pt x="0" y="0"/>
                    </a:cubicBezTo>
                    <a:lnTo>
                      <a:pt x="19483" y="12573"/>
                    </a:lnTo>
                    <a:lnTo>
                      <a:pt x="11024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3" name="Google Shape;1565;p27">
                <a:extLst>
                  <a:ext uri="{FF2B5EF4-FFF2-40B4-BE49-F238E27FC236}">
                    <a16:creationId xmlns:a16="http://schemas.microsoft.com/office/drawing/2014/main" xmlns="" id="{2B6AB595-D3D6-4148-AE4C-401A32AE819C}"/>
                  </a:ext>
                </a:extLst>
              </p:cNvPr>
              <p:cNvSpPr/>
              <p:nvPr/>
            </p:nvSpPr>
            <p:spPr>
              <a:xfrm>
                <a:off x="7311819" y="4495228"/>
                <a:ext cx="42101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101" h="19716" extrusionOk="0">
                    <a:moveTo>
                      <a:pt x="42102" y="17145"/>
                    </a:moveTo>
                    <a:lnTo>
                      <a:pt x="42102" y="0"/>
                    </a:lnTo>
                    <a:lnTo>
                      <a:pt x="0" y="3143"/>
                    </a:lnTo>
                    <a:lnTo>
                      <a:pt x="24140" y="19717"/>
                    </a:lnTo>
                    <a:lnTo>
                      <a:pt x="42102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4" name="Google Shape;1566;p27">
                <a:extLst>
                  <a:ext uri="{FF2B5EF4-FFF2-40B4-BE49-F238E27FC236}">
                    <a16:creationId xmlns:a16="http://schemas.microsoft.com/office/drawing/2014/main" xmlns="" id="{BE4898CE-93E7-42D7-82BC-1D9BC4D2CF68}"/>
                  </a:ext>
                </a:extLst>
              </p:cNvPr>
              <p:cNvSpPr/>
              <p:nvPr/>
            </p:nvSpPr>
            <p:spPr>
              <a:xfrm>
                <a:off x="7325980" y="4431982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6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6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5" name="Google Shape;1567;p27">
                <a:extLst>
                  <a:ext uri="{FF2B5EF4-FFF2-40B4-BE49-F238E27FC236}">
                    <a16:creationId xmlns:a16="http://schemas.microsoft.com/office/drawing/2014/main" xmlns="" id="{3FAD57FD-7CBD-4180-B4B6-9C24EC69D902}"/>
                  </a:ext>
                </a:extLst>
              </p:cNvPr>
              <p:cNvSpPr/>
              <p:nvPr/>
            </p:nvSpPr>
            <p:spPr>
              <a:xfrm>
                <a:off x="7227140" y="4438078"/>
                <a:ext cx="47328" cy="33147"/>
              </a:xfrm>
              <a:custGeom>
                <a:avLst/>
                <a:gdLst/>
                <a:ahLst/>
                <a:cxnLst/>
                <a:rect l="l" t="t" r="r" b="b"/>
                <a:pathLst>
                  <a:path w="47328" h="33147" extrusionOk="0">
                    <a:moveTo>
                      <a:pt x="0" y="10096"/>
                    </a:moveTo>
                    <a:lnTo>
                      <a:pt x="10454" y="0"/>
                    </a:lnTo>
                    <a:lnTo>
                      <a:pt x="47329" y="25622"/>
                    </a:lnTo>
                    <a:lnTo>
                      <a:pt x="45048" y="33147"/>
                    </a:lnTo>
                    <a:cubicBezTo>
                      <a:pt x="45048" y="33147"/>
                      <a:pt x="17487" y="21431"/>
                      <a:pt x="16537" y="2076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6" name="Google Shape;1568;p27">
                <a:extLst>
                  <a:ext uri="{FF2B5EF4-FFF2-40B4-BE49-F238E27FC236}">
                    <a16:creationId xmlns:a16="http://schemas.microsoft.com/office/drawing/2014/main" xmlns="" id="{87DD42B7-81CA-4023-9E6B-211C34F6B60F}"/>
                  </a:ext>
                </a:extLst>
              </p:cNvPr>
              <p:cNvSpPr/>
              <p:nvPr/>
            </p:nvSpPr>
            <p:spPr>
              <a:xfrm>
                <a:off x="7130487" y="4383214"/>
                <a:ext cx="59018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9018" h="38957" extrusionOk="0">
                    <a:moveTo>
                      <a:pt x="0" y="11144"/>
                    </a:moveTo>
                    <a:lnTo>
                      <a:pt x="49040" y="38957"/>
                    </a:lnTo>
                    <a:lnTo>
                      <a:pt x="59018" y="31623"/>
                    </a:lnTo>
                    <a:cubicBezTo>
                      <a:pt x="59018" y="31623"/>
                      <a:pt x="52841" y="24575"/>
                      <a:pt x="52461" y="23908"/>
                    </a:cubicBezTo>
                    <a:cubicBezTo>
                      <a:pt x="48042" y="18898"/>
                      <a:pt x="42881" y="14592"/>
                      <a:pt x="37160" y="11144"/>
                    </a:cubicBezTo>
                    <a:cubicBezTo>
                      <a:pt x="33548" y="10382"/>
                      <a:pt x="10264" y="0"/>
                      <a:pt x="10264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7" name="Google Shape;1569;p27">
                <a:extLst>
                  <a:ext uri="{FF2B5EF4-FFF2-40B4-BE49-F238E27FC236}">
                    <a16:creationId xmlns:a16="http://schemas.microsoft.com/office/drawing/2014/main" xmlns="" id="{5BA62334-288D-4F12-A93F-E43B615FDA91}"/>
                  </a:ext>
                </a:extLst>
              </p:cNvPr>
              <p:cNvSpPr/>
              <p:nvPr/>
            </p:nvSpPr>
            <p:spPr>
              <a:xfrm>
                <a:off x="7184753" y="4352067"/>
                <a:ext cx="27275" cy="24479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479" extrusionOk="0">
                    <a:moveTo>
                      <a:pt x="27276" y="24479"/>
                    </a:moveTo>
                    <a:lnTo>
                      <a:pt x="27276" y="7334"/>
                    </a:lnTo>
                    <a:lnTo>
                      <a:pt x="4752" y="0"/>
                    </a:lnTo>
                    <a:lnTo>
                      <a:pt x="0" y="13430"/>
                    </a:lnTo>
                    <a:lnTo>
                      <a:pt x="1140" y="19621"/>
                    </a:lnTo>
                    <a:lnTo>
                      <a:pt x="27276" y="2447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8" name="Google Shape;1570;p27">
                <a:extLst>
                  <a:ext uri="{FF2B5EF4-FFF2-40B4-BE49-F238E27FC236}">
                    <a16:creationId xmlns:a16="http://schemas.microsoft.com/office/drawing/2014/main" xmlns="" id="{8AA5B0A9-A74F-40DC-AE20-D43CAC1C787B}"/>
                  </a:ext>
                </a:extLst>
              </p:cNvPr>
              <p:cNvSpPr/>
              <p:nvPr/>
            </p:nvSpPr>
            <p:spPr>
              <a:xfrm>
                <a:off x="7062535" y="4347019"/>
                <a:ext cx="26040" cy="19431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431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0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1571;p27">
                <a:extLst>
                  <a:ext uri="{FF2B5EF4-FFF2-40B4-BE49-F238E27FC236}">
                    <a16:creationId xmlns:a16="http://schemas.microsoft.com/office/drawing/2014/main" xmlns="" id="{E03688F6-316C-4A17-ABF1-D3DCBEB1ADBF}"/>
                  </a:ext>
                </a:extLst>
              </p:cNvPr>
              <p:cNvSpPr/>
              <p:nvPr/>
            </p:nvSpPr>
            <p:spPr>
              <a:xfrm>
                <a:off x="7063485" y="4404550"/>
                <a:ext cx="29937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29937" h="30289" extrusionOk="0">
                    <a:moveTo>
                      <a:pt x="0" y="17907"/>
                    </a:moveTo>
                    <a:lnTo>
                      <a:pt x="0" y="0"/>
                    </a:lnTo>
                    <a:lnTo>
                      <a:pt x="29937" y="0"/>
                    </a:lnTo>
                    <a:lnTo>
                      <a:pt x="22619" y="16002"/>
                    </a:lnTo>
                    <a:lnTo>
                      <a:pt x="9599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0" name="Google Shape;1572;p27">
                <a:extLst>
                  <a:ext uri="{FF2B5EF4-FFF2-40B4-BE49-F238E27FC236}">
                    <a16:creationId xmlns:a16="http://schemas.microsoft.com/office/drawing/2014/main" xmlns="" id="{FFDBD355-A6BF-4B56-BA86-F6894E8739CF}"/>
                  </a:ext>
                </a:extLst>
              </p:cNvPr>
              <p:cNvSpPr/>
              <p:nvPr/>
            </p:nvSpPr>
            <p:spPr>
              <a:xfrm>
                <a:off x="7062535" y="4329112"/>
                <a:ext cx="295233" cy="185547"/>
              </a:xfrm>
              <a:custGeom>
                <a:avLst/>
                <a:gdLst/>
                <a:ahLst/>
                <a:cxnLst/>
                <a:rect l="l" t="t" r="r" b="b"/>
                <a:pathLst>
                  <a:path w="295233" h="185547" extrusionOk="0">
                    <a:moveTo>
                      <a:pt x="149494" y="30289"/>
                    </a:moveTo>
                    <a:cubicBezTo>
                      <a:pt x="145607" y="30280"/>
                      <a:pt x="141730" y="30594"/>
                      <a:pt x="137900" y="31242"/>
                    </a:cubicBezTo>
                    <a:cubicBezTo>
                      <a:pt x="132673" y="32004"/>
                      <a:pt x="126875" y="33052"/>
                      <a:pt x="120413" y="34385"/>
                    </a:cubicBezTo>
                    <a:cubicBezTo>
                      <a:pt x="113950" y="35719"/>
                      <a:pt x="107203" y="37433"/>
                      <a:pt x="100265" y="39529"/>
                    </a:cubicBezTo>
                    <a:cubicBezTo>
                      <a:pt x="93498" y="41577"/>
                      <a:pt x="86893" y="44129"/>
                      <a:pt x="80497" y="47149"/>
                    </a:cubicBezTo>
                    <a:lnTo>
                      <a:pt x="131247" y="76486"/>
                    </a:lnTo>
                    <a:lnTo>
                      <a:pt x="140751" y="73247"/>
                    </a:lnTo>
                    <a:cubicBezTo>
                      <a:pt x="153676" y="68961"/>
                      <a:pt x="165841" y="65341"/>
                      <a:pt x="177340" y="62294"/>
                    </a:cubicBezTo>
                    <a:cubicBezTo>
                      <a:pt x="188108" y="59455"/>
                      <a:pt x="199114" y="57636"/>
                      <a:pt x="210224" y="56864"/>
                    </a:cubicBezTo>
                    <a:cubicBezTo>
                      <a:pt x="220345" y="56255"/>
                      <a:pt x="230505" y="56960"/>
                      <a:pt x="240446" y="58960"/>
                    </a:cubicBezTo>
                    <a:cubicBezTo>
                      <a:pt x="250643" y="61131"/>
                      <a:pt x="260432" y="64922"/>
                      <a:pt x="269432" y="70199"/>
                    </a:cubicBezTo>
                    <a:cubicBezTo>
                      <a:pt x="278204" y="74600"/>
                      <a:pt x="285731" y="81153"/>
                      <a:pt x="291291" y="89249"/>
                    </a:cubicBezTo>
                    <a:cubicBezTo>
                      <a:pt x="294978" y="95183"/>
                      <a:pt x="296138" y="102356"/>
                      <a:pt x="294522" y="109156"/>
                    </a:cubicBezTo>
                    <a:cubicBezTo>
                      <a:pt x="292327" y="116615"/>
                      <a:pt x="288231" y="123377"/>
                      <a:pt x="282643" y="128778"/>
                    </a:cubicBezTo>
                    <a:cubicBezTo>
                      <a:pt x="275667" y="135779"/>
                      <a:pt x="267883" y="141922"/>
                      <a:pt x="259453" y="147066"/>
                    </a:cubicBezTo>
                    <a:lnTo>
                      <a:pt x="291766" y="166116"/>
                    </a:lnTo>
                    <a:lnTo>
                      <a:pt x="273709" y="176213"/>
                    </a:lnTo>
                    <a:lnTo>
                      <a:pt x="241111" y="157163"/>
                    </a:lnTo>
                    <a:cubicBezTo>
                      <a:pt x="225591" y="164830"/>
                      <a:pt x="209359" y="170955"/>
                      <a:pt x="192642" y="175451"/>
                    </a:cubicBezTo>
                    <a:cubicBezTo>
                      <a:pt x="175164" y="180365"/>
                      <a:pt x="157297" y="183737"/>
                      <a:pt x="139230" y="185547"/>
                    </a:cubicBezTo>
                    <a:lnTo>
                      <a:pt x="122123" y="154877"/>
                    </a:lnTo>
                    <a:cubicBezTo>
                      <a:pt x="126894" y="154848"/>
                      <a:pt x="131656" y="154496"/>
                      <a:pt x="136379" y="153829"/>
                    </a:cubicBezTo>
                    <a:cubicBezTo>
                      <a:pt x="142747" y="153067"/>
                      <a:pt x="149875" y="151829"/>
                      <a:pt x="157668" y="150209"/>
                    </a:cubicBezTo>
                    <a:cubicBezTo>
                      <a:pt x="165461" y="148590"/>
                      <a:pt x="173824" y="146304"/>
                      <a:pt x="182568" y="143828"/>
                    </a:cubicBezTo>
                    <a:cubicBezTo>
                      <a:pt x="191045" y="141246"/>
                      <a:pt x="199342" y="138055"/>
                      <a:pt x="207372" y="134303"/>
                    </a:cubicBezTo>
                    <a:lnTo>
                      <a:pt x="156812" y="105156"/>
                    </a:lnTo>
                    <a:lnTo>
                      <a:pt x="150255" y="107442"/>
                    </a:lnTo>
                    <a:lnTo>
                      <a:pt x="143317" y="109538"/>
                    </a:lnTo>
                    <a:cubicBezTo>
                      <a:pt x="130582" y="113729"/>
                      <a:pt x="118987" y="116967"/>
                      <a:pt x="108343" y="119063"/>
                    </a:cubicBezTo>
                    <a:cubicBezTo>
                      <a:pt x="98545" y="121339"/>
                      <a:pt x="88556" y="122682"/>
                      <a:pt x="78501" y="123063"/>
                    </a:cubicBezTo>
                    <a:cubicBezTo>
                      <a:pt x="69682" y="123425"/>
                      <a:pt x="60862" y="122587"/>
                      <a:pt x="52271" y="120587"/>
                    </a:cubicBezTo>
                    <a:cubicBezTo>
                      <a:pt x="43698" y="118653"/>
                      <a:pt x="35468" y="115433"/>
                      <a:pt x="27846" y="111062"/>
                    </a:cubicBezTo>
                    <a:cubicBezTo>
                      <a:pt x="19511" y="106709"/>
                      <a:pt x="12288" y="100479"/>
                      <a:pt x="6748" y="92869"/>
                    </a:cubicBezTo>
                    <a:cubicBezTo>
                      <a:pt x="2604" y="87201"/>
                      <a:pt x="579" y="80258"/>
                      <a:pt x="1045" y="73247"/>
                    </a:cubicBezTo>
                    <a:cubicBezTo>
                      <a:pt x="1767" y="65951"/>
                      <a:pt x="4685" y="59036"/>
                      <a:pt x="9409" y="53435"/>
                    </a:cubicBezTo>
                    <a:cubicBezTo>
                      <a:pt x="15197" y="46025"/>
                      <a:pt x="22125" y="39596"/>
                      <a:pt x="29937" y="34385"/>
                    </a:cubicBezTo>
                    <a:lnTo>
                      <a:pt x="0" y="17050"/>
                    </a:lnTo>
                    <a:lnTo>
                      <a:pt x="17582" y="6858"/>
                    </a:lnTo>
                    <a:lnTo>
                      <a:pt x="47234" y="24003"/>
                    </a:lnTo>
                    <a:cubicBezTo>
                      <a:pt x="61157" y="17088"/>
                      <a:pt x="75783" y="11687"/>
                      <a:pt x="90856" y="7906"/>
                    </a:cubicBezTo>
                    <a:cubicBezTo>
                      <a:pt x="105207" y="4324"/>
                      <a:pt x="119785" y="1686"/>
                      <a:pt x="134479" y="0"/>
                    </a:cubicBezTo>
                    <a:close/>
                    <a:moveTo>
                      <a:pt x="63105" y="83629"/>
                    </a:moveTo>
                    <a:cubicBezTo>
                      <a:pt x="69777" y="87497"/>
                      <a:pt x="77484" y="89163"/>
                      <a:pt x="85154" y="88392"/>
                    </a:cubicBezTo>
                    <a:cubicBezTo>
                      <a:pt x="95437" y="87221"/>
                      <a:pt x="105568" y="84954"/>
                      <a:pt x="115376" y="81629"/>
                    </a:cubicBezTo>
                    <a:lnTo>
                      <a:pt x="67857" y="54102"/>
                    </a:lnTo>
                    <a:cubicBezTo>
                      <a:pt x="50370" y="65532"/>
                      <a:pt x="48849" y="75438"/>
                      <a:pt x="63105" y="83629"/>
                    </a:cubicBezTo>
                    <a:close/>
                    <a:moveTo>
                      <a:pt x="229991" y="97631"/>
                    </a:moveTo>
                    <a:cubicBezTo>
                      <a:pt x="222721" y="93631"/>
                      <a:pt x="214339" y="92126"/>
                      <a:pt x="206137" y="93345"/>
                    </a:cubicBezTo>
                    <a:cubicBezTo>
                      <a:pt x="194884" y="94802"/>
                      <a:pt x="183784" y="97260"/>
                      <a:pt x="172969" y="100679"/>
                    </a:cubicBezTo>
                    <a:lnTo>
                      <a:pt x="220488" y="128016"/>
                    </a:lnTo>
                    <a:cubicBezTo>
                      <a:pt x="240512" y="115700"/>
                      <a:pt x="243677" y="105566"/>
                      <a:pt x="229991" y="97631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5" name="Google Shape;1573;p27">
              <a:extLst>
                <a:ext uri="{FF2B5EF4-FFF2-40B4-BE49-F238E27FC236}">
                  <a16:creationId xmlns:a16="http://schemas.microsoft.com/office/drawing/2014/main" xmlns="" id="{AF769E2C-B027-4ABC-8F71-DDE8C1E1C5A6}"/>
                </a:ext>
              </a:extLst>
            </p:cNvPr>
            <p:cNvGrpSpPr/>
            <p:nvPr/>
          </p:nvGrpSpPr>
          <p:grpSpPr>
            <a:xfrm>
              <a:off x="4993741" y="3268090"/>
              <a:ext cx="883853" cy="621125"/>
              <a:chOff x="6803366" y="4010215"/>
              <a:chExt cx="883853" cy="621125"/>
            </a:xfrm>
          </p:grpSpPr>
          <p:sp>
            <p:nvSpPr>
              <p:cNvPr id="219" name="Google Shape;1574;p27">
                <a:extLst>
                  <a:ext uri="{FF2B5EF4-FFF2-40B4-BE49-F238E27FC236}">
                    <a16:creationId xmlns:a16="http://schemas.microsoft.com/office/drawing/2014/main" xmlns="" id="{54BAF4EA-C820-47D2-B14C-6448BA1C73F7}"/>
                  </a:ext>
                </a:extLst>
              </p:cNvPr>
              <p:cNvSpPr/>
              <p:nvPr/>
            </p:nvSpPr>
            <p:spPr>
              <a:xfrm>
                <a:off x="6803366" y="4119848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0" name="Google Shape;1575;p27">
                <a:extLst>
                  <a:ext uri="{FF2B5EF4-FFF2-40B4-BE49-F238E27FC236}">
                    <a16:creationId xmlns:a16="http://schemas.microsoft.com/office/drawing/2014/main" xmlns="" id="{0AD98416-DCE4-417C-94D8-820372FB7214}"/>
                  </a:ext>
                </a:extLst>
              </p:cNvPr>
              <p:cNvSpPr/>
              <p:nvPr/>
            </p:nvSpPr>
            <p:spPr>
              <a:xfrm>
                <a:off x="6803461" y="4262913"/>
                <a:ext cx="87339" cy="116490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490" extrusionOk="0">
                    <a:moveTo>
                      <a:pt x="0" y="116491"/>
                    </a:moveTo>
                    <a:lnTo>
                      <a:pt x="0" y="0"/>
                    </a:lnTo>
                    <a:lnTo>
                      <a:pt x="87340" y="77915"/>
                    </a:lnTo>
                    <a:lnTo>
                      <a:pt x="0" y="116491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1" name="Google Shape;1576;p27">
                <a:extLst>
                  <a:ext uri="{FF2B5EF4-FFF2-40B4-BE49-F238E27FC236}">
                    <a16:creationId xmlns:a16="http://schemas.microsoft.com/office/drawing/2014/main" xmlns="" id="{D2865A7C-5EA1-4EB8-B7BA-CFD3C0AF5CE7}"/>
                  </a:ext>
                </a:extLst>
              </p:cNvPr>
              <p:cNvSpPr/>
              <p:nvPr/>
            </p:nvSpPr>
            <p:spPr>
              <a:xfrm>
                <a:off x="7620692" y="4265961"/>
                <a:ext cx="66526" cy="157067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067" extrusionOk="0">
                    <a:moveTo>
                      <a:pt x="66527" y="0"/>
                    </a:moveTo>
                    <a:lnTo>
                      <a:pt x="66527" y="109633"/>
                    </a:lnTo>
                    <a:lnTo>
                      <a:pt x="21859" y="157067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1577;p27">
                <a:extLst>
                  <a:ext uri="{FF2B5EF4-FFF2-40B4-BE49-F238E27FC236}">
                    <a16:creationId xmlns:a16="http://schemas.microsoft.com/office/drawing/2014/main" xmlns="" id="{AF2876F0-D891-4D1E-B5C5-24D1F86A06C6}"/>
                  </a:ext>
                </a:extLst>
              </p:cNvPr>
              <p:cNvSpPr/>
              <p:nvPr/>
            </p:nvSpPr>
            <p:spPr>
              <a:xfrm>
                <a:off x="6803366" y="4010215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3" name="Google Shape;1578;p27">
                <a:extLst>
                  <a:ext uri="{FF2B5EF4-FFF2-40B4-BE49-F238E27FC236}">
                    <a16:creationId xmlns:a16="http://schemas.microsoft.com/office/drawing/2014/main" xmlns="" id="{5E20BDC7-F216-43F0-B675-5692C8E969B2}"/>
                  </a:ext>
                </a:extLst>
              </p:cNvPr>
              <p:cNvSpPr/>
              <p:nvPr/>
            </p:nvSpPr>
            <p:spPr>
              <a:xfrm>
                <a:off x="6928987" y="4079843"/>
                <a:ext cx="632689" cy="366093"/>
              </a:xfrm>
              <a:custGeom>
                <a:avLst/>
                <a:gdLst/>
                <a:ahLst/>
                <a:cxnLst/>
                <a:rect l="l" t="t" r="r" b="b"/>
                <a:pathLst>
                  <a:path w="632689" h="366093" extrusionOk="0">
                    <a:moveTo>
                      <a:pt x="632117" y="194024"/>
                    </a:moveTo>
                    <a:cubicBezTo>
                      <a:pt x="627555" y="237173"/>
                      <a:pt x="596952" y="279749"/>
                      <a:pt x="540025" y="312515"/>
                    </a:cubicBezTo>
                    <a:cubicBezTo>
                      <a:pt x="416476" y="383953"/>
                      <a:pt x="216136" y="383953"/>
                      <a:pt x="92587" y="312515"/>
                    </a:cubicBezTo>
                    <a:cubicBezTo>
                      <a:pt x="35564" y="279559"/>
                      <a:pt x="4962" y="237173"/>
                      <a:pt x="590" y="194024"/>
                    </a:cubicBezTo>
                    <a:cubicBezTo>
                      <a:pt x="-4732" y="143637"/>
                      <a:pt x="25965" y="92107"/>
                      <a:pt x="92587" y="53721"/>
                    </a:cubicBezTo>
                    <a:cubicBezTo>
                      <a:pt x="216136" y="-17907"/>
                      <a:pt x="416476" y="-17907"/>
                      <a:pt x="540025" y="53721"/>
                    </a:cubicBezTo>
                    <a:cubicBezTo>
                      <a:pt x="606836" y="92107"/>
                      <a:pt x="637344" y="143637"/>
                      <a:pt x="632117" y="19402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4" name="Google Shape;1579;p27">
                <a:extLst>
                  <a:ext uri="{FF2B5EF4-FFF2-40B4-BE49-F238E27FC236}">
                    <a16:creationId xmlns:a16="http://schemas.microsoft.com/office/drawing/2014/main" xmlns="" id="{AB8010B3-B032-47F6-BF9A-58C6B8DA9809}"/>
                  </a:ext>
                </a:extLst>
              </p:cNvPr>
              <p:cNvSpPr/>
              <p:nvPr/>
            </p:nvSpPr>
            <p:spPr>
              <a:xfrm>
                <a:off x="6929577" y="4101750"/>
                <a:ext cx="631526" cy="344186"/>
              </a:xfrm>
              <a:custGeom>
                <a:avLst/>
                <a:gdLst/>
                <a:ahLst/>
                <a:cxnLst/>
                <a:rect l="l" t="t" r="r" b="b"/>
                <a:pathLst>
                  <a:path w="631526" h="344186" extrusionOk="0">
                    <a:moveTo>
                      <a:pt x="631527" y="172117"/>
                    </a:moveTo>
                    <a:cubicBezTo>
                      <a:pt x="626965" y="215265"/>
                      <a:pt x="596363" y="257842"/>
                      <a:pt x="539435" y="290608"/>
                    </a:cubicBezTo>
                    <a:cubicBezTo>
                      <a:pt x="415886" y="362045"/>
                      <a:pt x="215546" y="362045"/>
                      <a:pt x="91997" y="290608"/>
                    </a:cubicBezTo>
                    <a:cubicBezTo>
                      <a:pt x="34974" y="257651"/>
                      <a:pt x="4372" y="215265"/>
                      <a:pt x="0" y="172117"/>
                    </a:cubicBezTo>
                    <a:cubicBezTo>
                      <a:pt x="4372" y="129064"/>
                      <a:pt x="35069" y="86392"/>
                      <a:pt x="91997" y="53721"/>
                    </a:cubicBezTo>
                    <a:cubicBezTo>
                      <a:pt x="215546" y="-17907"/>
                      <a:pt x="415886" y="-17907"/>
                      <a:pt x="539435" y="53721"/>
                    </a:cubicBezTo>
                    <a:cubicBezTo>
                      <a:pt x="596743" y="86678"/>
                      <a:pt x="626965" y="129064"/>
                      <a:pt x="631527" y="172117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5" name="Google Shape;1580;p27">
                <a:extLst>
                  <a:ext uri="{FF2B5EF4-FFF2-40B4-BE49-F238E27FC236}">
                    <a16:creationId xmlns:a16="http://schemas.microsoft.com/office/drawing/2014/main" xmlns="" id="{B1E80CC6-5C5E-41C8-BADF-5368FCEBE261}"/>
                  </a:ext>
                </a:extLst>
              </p:cNvPr>
              <p:cNvSpPr/>
              <p:nvPr/>
            </p:nvSpPr>
            <p:spPr>
              <a:xfrm>
                <a:off x="7091046" y="4183856"/>
                <a:ext cx="294970" cy="185451"/>
              </a:xfrm>
              <a:custGeom>
                <a:avLst/>
                <a:gdLst/>
                <a:ahLst/>
                <a:cxnLst/>
                <a:rect l="l" t="t" r="r" b="b"/>
                <a:pathLst>
                  <a:path w="294970" h="185451" extrusionOk="0">
                    <a:moveTo>
                      <a:pt x="149590" y="30194"/>
                    </a:moveTo>
                    <a:cubicBezTo>
                      <a:pt x="145702" y="30137"/>
                      <a:pt x="141825" y="30423"/>
                      <a:pt x="137995" y="31052"/>
                    </a:cubicBezTo>
                    <a:cubicBezTo>
                      <a:pt x="132768" y="31813"/>
                      <a:pt x="126970" y="32861"/>
                      <a:pt x="120508" y="34195"/>
                    </a:cubicBezTo>
                    <a:cubicBezTo>
                      <a:pt x="114045" y="35528"/>
                      <a:pt x="107393" y="37338"/>
                      <a:pt x="100360" y="39434"/>
                    </a:cubicBezTo>
                    <a:cubicBezTo>
                      <a:pt x="93593" y="41453"/>
                      <a:pt x="86988" y="43967"/>
                      <a:pt x="80592" y="46958"/>
                    </a:cubicBezTo>
                    <a:lnTo>
                      <a:pt x="131342" y="76390"/>
                    </a:lnTo>
                    <a:lnTo>
                      <a:pt x="140846" y="73152"/>
                    </a:lnTo>
                    <a:cubicBezTo>
                      <a:pt x="153771" y="68866"/>
                      <a:pt x="165936" y="65151"/>
                      <a:pt x="177436" y="62198"/>
                    </a:cubicBezTo>
                    <a:cubicBezTo>
                      <a:pt x="188184" y="59274"/>
                      <a:pt x="199199" y="57455"/>
                      <a:pt x="210319" y="56769"/>
                    </a:cubicBezTo>
                    <a:cubicBezTo>
                      <a:pt x="220469" y="56074"/>
                      <a:pt x="230666" y="56750"/>
                      <a:pt x="240636" y="58769"/>
                    </a:cubicBezTo>
                    <a:cubicBezTo>
                      <a:pt x="250672" y="61036"/>
                      <a:pt x="260290" y="64856"/>
                      <a:pt x="269147" y="70104"/>
                    </a:cubicBezTo>
                    <a:cubicBezTo>
                      <a:pt x="277929" y="74495"/>
                      <a:pt x="285446" y="81048"/>
                      <a:pt x="291006" y="89154"/>
                    </a:cubicBezTo>
                    <a:cubicBezTo>
                      <a:pt x="294722" y="95079"/>
                      <a:pt x="295891" y="102260"/>
                      <a:pt x="294237" y="109061"/>
                    </a:cubicBezTo>
                    <a:cubicBezTo>
                      <a:pt x="292099" y="116548"/>
                      <a:pt x="287993" y="123330"/>
                      <a:pt x="282357" y="128683"/>
                    </a:cubicBezTo>
                    <a:cubicBezTo>
                      <a:pt x="275382" y="135712"/>
                      <a:pt x="267598" y="141884"/>
                      <a:pt x="259168" y="147066"/>
                    </a:cubicBezTo>
                    <a:lnTo>
                      <a:pt x="291481" y="166116"/>
                    </a:lnTo>
                    <a:lnTo>
                      <a:pt x="273709" y="176117"/>
                    </a:lnTo>
                    <a:lnTo>
                      <a:pt x="241111" y="157067"/>
                    </a:lnTo>
                    <a:cubicBezTo>
                      <a:pt x="225591" y="164773"/>
                      <a:pt x="209359" y="170926"/>
                      <a:pt x="192642" y="175451"/>
                    </a:cubicBezTo>
                    <a:cubicBezTo>
                      <a:pt x="175155" y="180289"/>
                      <a:pt x="157288" y="183632"/>
                      <a:pt x="139230" y="185452"/>
                    </a:cubicBezTo>
                    <a:lnTo>
                      <a:pt x="122219" y="154877"/>
                    </a:lnTo>
                    <a:cubicBezTo>
                      <a:pt x="126990" y="154753"/>
                      <a:pt x="131751" y="154372"/>
                      <a:pt x="136474" y="153734"/>
                    </a:cubicBezTo>
                    <a:cubicBezTo>
                      <a:pt x="143631" y="152914"/>
                      <a:pt x="150739" y="151705"/>
                      <a:pt x="157763" y="150114"/>
                    </a:cubicBezTo>
                    <a:cubicBezTo>
                      <a:pt x="165556" y="148399"/>
                      <a:pt x="173824" y="146304"/>
                      <a:pt x="182568" y="143732"/>
                    </a:cubicBezTo>
                    <a:cubicBezTo>
                      <a:pt x="191064" y="141179"/>
                      <a:pt x="199351" y="137998"/>
                      <a:pt x="207372" y="134207"/>
                    </a:cubicBezTo>
                    <a:lnTo>
                      <a:pt x="156812" y="104965"/>
                    </a:lnTo>
                    <a:lnTo>
                      <a:pt x="150255" y="107252"/>
                    </a:lnTo>
                    <a:lnTo>
                      <a:pt x="143317" y="109347"/>
                    </a:lnTo>
                    <a:cubicBezTo>
                      <a:pt x="130582" y="113538"/>
                      <a:pt x="118987" y="116872"/>
                      <a:pt x="108343" y="118872"/>
                    </a:cubicBezTo>
                    <a:cubicBezTo>
                      <a:pt x="98573" y="121148"/>
                      <a:pt x="88613" y="122482"/>
                      <a:pt x="78596" y="122872"/>
                    </a:cubicBezTo>
                    <a:cubicBezTo>
                      <a:pt x="69748" y="123187"/>
                      <a:pt x="60900" y="122358"/>
                      <a:pt x="52271" y="120396"/>
                    </a:cubicBezTo>
                    <a:cubicBezTo>
                      <a:pt x="43727" y="118472"/>
                      <a:pt x="35525" y="115253"/>
                      <a:pt x="27941" y="110871"/>
                    </a:cubicBezTo>
                    <a:cubicBezTo>
                      <a:pt x="19606" y="106518"/>
                      <a:pt x="12364" y="100327"/>
                      <a:pt x="6748" y="92773"/>
                    </a:cubicBezTo>
                    <a:cubicBezTo>
                      <a:pt x="2680" y="87039"/>
                      <a:pt x="665" y="80086"/>
                      <a:pt x="1045" y="73057"/>
                    </a:cubicBezTo>
                    <a:cubicBezTo>
                      <a:pt x="1787" y="65789"/>
                      <a:pt x="4704" y="58922"/>
                      <a:pt x="9409" y="53340"/>
                    </a:cubicBezTo>
                    <a:cubicBezTo>
                      <a:pt x="15244" y="45977"/>
                      <a:pt x="22163" y="39557"/>
                      <a:pt x="29937" y="34290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329" y="23908"/>
                    </a:lnTo>
                    <a:cubicBezTo>
                      <a:pt x="61261" y="17031"/>
                      <a:pt x="75878" y="11668"/>
                      <a:pt x="90951" y="7906"/>
                    </a:cubicBezTo>
                    <a:cubicBezTo>
                      <a:pt x="105283" y="4220"/>
                      <a:pt x="119862" y="1581"/>
                      <a:pt x="134573" y="0"/>
                    </a:cubicBezTo>
                    <a:close/>
                    <a:moveTo>
                      <a:pt x="63200" y="83534"/>
                    </a:moveTo>
                    <a:cubicBezTo>
                      <a:pt x="69881" y="87363"/>
                      <a:pt x="77589" y="89021"/>
                      <a:pt x="85249" y="88297"/>
                    </a:cubicBezTo>
                    <a:cubicBezTo>
                      <a:pt x="95579" y="87135"/>
                      <a:pt x="105739" y="84830"/>
                      <a:pt x="115566" y="81439"/>
                    </a:cubicBezTo>
                    <a:lnTo>
                      <a:pt x="68047" y="53912"/>
                    </a:lnTo>
                    <a:cubicBezTo>
                      <a:pt x="50560" y="65341"/>
                      <a:pt x="48944" y="75152"/>
                      <a:pt x="63200" y="83344"/>
                    </a:cubicBezTo>
                    <a:close/>
                    <a:moveTo>
                      <a:pt x="230087" y="97441"/>
                    </a:moveTo>
                    <a:cubicBezTo>
                      <a:pt x="222826" y="93516"/>
                      <a:pt x="214500" y="92021"/>
                      <a:pt x="206327" y="93154"/>
                    </a:cubicBezTo>
                    <a:cubicBezTo>
                      <a:pt x="195056" y="94659"/>
                      <a:pt x="183927" y="97117"/>
                      <a:pt x="173064" y="100489"/>
                    </a:cubicBezTo>
                    <a:lnTo>
                      <a:pt x="220583" y="127826"/>
                    </a:lnTo>
                    <a:cubicBezTo>
                      <a:pt x="240541" y="115538"/>
                      <a:pt x="243772" y="105346"/>
                      <a:pt x="230087" y="97441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6" name="Google Shape;1581;p27">
                <a:extLst>
                  <a:ext uri="{FF2B5EF4-FFF2-40B4-BE49-F238E27FC236}">
                    <a16:creationId xmlns:a16="http://schemas.microsoft.com/office/drawing/2014/main" xmlns="" id="{727B4CEB-156F-4167-BDE4-E09D47545F3C}"/>
                  </a:ext>
                </a:extLst>
              </p:cNvPr>
              <p:cNvSpPr/>
              <p:nvPr/>
            </p:nvSpPr>
            <p:spPr>
              <a:xfrm>
                <a:off x="7213360" y="4321778"/>
                <a:ext cx="19007" cy="25526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6" extrusionOk="0">
                    <a:moveTo>
                      <a:pt x="0" y="17145"/>
                    </a:moveTo>
                    <a:cubicBezTo>
                      <a:pt x="475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549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7" name="Google Shape;1582;p27">
                <a:extLst>
                  <a:ext uri="{FF2B5EF4-FFF2-40B4-BE49-F238E27FC236}">
                    <a16:creationId xmlns:a16="http://schemas.microsoft.com/office/drawing/2014/main" xmlns="" id="{7E40A8F9-B860-4843-BF2C-32185A4BDBCE}"/>
                  </a:ext>
                </a:extLst>
              </p:cNvPr>
              <p:cNvSpPr/>
              <p:nvPr/>
            </p:nvSpPr>
            <p:spPr>
              <a:xfrm>
                <a:off x="7340425" y="4332636"/>
                <a:ext cx="42101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101" h="19716" extrusionOk="0">
                    <a:moveTo>
                      <a:pt x="42102" y="17145"/>
                    </a:moveTo>
                    <a:lnTo>
                      <a:pt x="42102" y="0"/>
                    </a:lnTo>
                    <a:lnTo>
                      <a:pt x="0" y="3238"/>
                    </a:lnTo>
                    <a:lnTo>
                      <a:pt x="24235" y="19717"/>
                    </a:lnTo>
                    <a:lnTo>
                      <a:pt x="42102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8" name="Google Shape;1583;p27">
                <a:extLst>
                  <a:ext uri="{FF2B5EF4-FFF2-40B4-BE49-F238E27FC236}">
                    <a16:creationId xmlns:a16="http://schemas.microsoft.com/office/drawing/2014/main" xmlns="" id="{87E86241-8567-49A2-A103-F3623768C2D3}"/>
                  </a:ext>
                </a:extLst>
              </p:cNvPr>
              <p:cNvSpPr/>
              <p:nvPr/>
            </p:nvSpPr>
            <p:spPr>
              <a:xfrm>
                <a:off x="7354586" y="4269390"/>
                <a:ext cx="31457" cy="17335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335" extrusionOk="0">
                    <a:moveTo>
                      <a:pt x="31458" y="17335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33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9" name="Google Shape;1584;p27">
                <a:extLst>
                  <a:ext uri="{FF2B5EF4-FFF2-40B4-BE49-F238E27FC236}">
                    <a16:creationId xmlns:a16="http://schemas.microsoft.com/office/drawing/2014/main" xmlns="" id="{5B7F4EDF-4E04-4B1B-8899-4E187262C1E1}"/>
                  </a:ext>
                </a:extLst>
              </p:cNvPr>
              <p:cNvSpPr/>
              <p:nvPr/>
            </p:nvSpPr>
            <p:spPr>
              <a:xfrm>
                <a:off x="7255747" y="4276153"/>
                <a:ext cx="47328" cy="33147"/>
              </a:xfrm>
              <a:custGeom>
                <a:avLst/>
                <a:gdLst/>
                <a:ahLst/>
                <a:cxnLst/>
                <a:rect l="l" t="t" r="r" b="b"/>
                <a:pathLst>
                  <a:path w="47328" h="33147" extrusionOk="0">
                    <a:moveTo>
                      <a:pt x="0" y="10096"/>
                    </a:moveTo>
                    <a:lnTo>
                      <a:pt x="10454" y="0"/>
                    </a:lnTo>
                    <a:lnTo>
                      <a:pt x="47329" y="25622"/>
                    </a:lnTo>
                    <a:lnTo>
                      <a:pt x="45048" y="33147"/>
                    </a:lnTo>
                    <a:cubicBezTo>
                      <a:pt x="45048" y="33147"/>
                      <a:pt x="17487" y="21527"/>
                      <a:pt x="16536" y="20764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0" name="Google Shape;1585;p27">
                <a:extLst>
                  <a:ext uri="{FF2B5EF4-FFF2-40B4-BE49-F238E27FC236}">
                    <a16:creationId xmlns:a16="http://schemas.microsoft.com/office/drawing/2014/main" xmlns="" id="{B9281B86-1893-4E6A-9C93-5B4F1CF431A7}"/>
                  </a:ext>
                </a:extLst>
              </p:cNvPr>
              <p:cNvSpPr/>
              <p:nvPr/>
            </p:nvSpPr>
            <p:spPr>
              <a:xfrm>
                <a:off x="7159188" y="4220622"/>
                <a:ext cx="58923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8923" h="38957" extrusionOk="0">
                    <a:moveTo>
                      <a:pt x="0" y="11144"/>
                    </a:moveTo>
                    <a:lnTo>
                      <a:pt x="48944" y="38958"/>
                    </a:lnTo>
                    <a:lnTo>
                      <a:pt x="58924" y="31623"/>
                    </a:lnTo>
                    <a:cubicBezTo>
                      <a:pt x="58924" y="31623"/>
                      <a:pt x="52841" y="24575"/>
                      <a:pt x="52366" y="23908"/>
                    </a:cubicBezTo>
                    <a:cubicBezTo>
                      <a:pt x="47966" y="18879"/>
                      <a:pt x="42805" y="14574"/>
                      <a:pt x="37065" y="11144"/>
                    </a:cubicBezTo>
                    <a:cubicBezTo>
                      <a:pt x="33454" y="10478"/>
                      <a:pt x="10169" y="0"/>
                      <a:pt x="10169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1" name="Google Shape;1586;p27">
                <a:extLst>
                  <a:ext uri="{FF2B5EF4-FFF2-40B4-BE49-F238E27FC236}">
                    <a16:creationId xmlns:a16="http://schemas.microsoft.com/office/drawing/2014/main" xmlns="" id="{62C6E873-23E6-4179-837A-3EFCB3AE03B3}"/>
                  </a:ext>
                </a:extLst>
              </p:cNvPr>
              <p:cNvSpPr/>
              <p:nvPr/>
            </p:nvSpPr>
            <p:spPr>
              <a:xfrm>
                <a:off x="7213360" y="4189475"/>
                <a:ext cx="27275" cy="24574"/>
              </a:xfrm>
              <a:custGeom>
                <a:avLst/>
                <a:gdLst/>
                <a:ahLst/>
                <a:cxnLst/>
                <a:rect l="l" t="t" r="r" b="b"/>
                <a:pathLst>
                  <a:path w="27275" h="24574" extrusionOk="0">
                    <a:moveTo>
                      <a:pt x="27276" y="24575"/>
                    </a:moveTo>
                    <a:lnTo>
                      <a:pt x="27276" y="7334"/>
                    </a:lnTo>
                    <a:lnTo>
                      <a:pt x="4752" y="0"/>
                    </a:lnTo>
                    <a:lnTo>
                      <a:pt x="0" y="13526"/>
                    </a:lnTo>
                    <a:lnTo>
                      <a:pt x="1140" y="19621"/>
                    </a:lnTo>
                    <a:lnTo>
                      <a:pt x="27276" y="2457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2" name="Google Shape;1587;p27">
                <a:extLst>
                  <a:ext uri="{FF2B5EF4-FFF2-40B4-BE49-F238E27FC236}">
                    <a16:creationId xmlns:a16="http://schemas.microsoft.com/office/drawing/2014/main" xmlns="" id="{08AFD9C7-EFAE-4C02-8CA6-D97182311EE5}"/>
                  </a:ext>
                </a:extLst>
              </p:cNvPr>
              <p:cNvSpPr/>
              <p:nvPr/>
            </p:nvSpPr>
            <p:spPr>
              <a:xfrm>
                <a:off x="7091141" y="4184427"/>
                <a:ext cx="26040" cy="19431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431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1" y="2762"/>
                    </a:lnTo>
                    <a:lnTo>
                      <a:pt x="17677" y="19431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1588;p27">
                <a:extLst>
                  <a:ext uri="{FF2B5EF4-FFF2-40B4-BE49-F238E27FC236}">
                    <a16:creationId xmlns:a16="http://schemas.microsoft.com/office/drawing/2014/main" xmlns="" id="{C456E4FB-34A8-48BA-8F21-2009371DACC5}"/>
                  </a:ext>
                </a:extLst>
              </p:cNvPr>
              <p:cNvSpPr/>
              <p:nvPr/>
            </p:nvSpPr>
            <p:spPr>
              <a:xfrm>
                <a:off x="7092091" y="4242053"/>
                <a:ext cx="29936" cy="30194"/>
              </a:xfrm>
              <a:custGeom>
                <a:avLst/>
                <a:gdLst/>
                <a:ahLst/>
                <a:cxnLst/>
                <a:rect l="l" t="t" r="r" b="b"/>
                <a:pathLst>
                  <a:path w="29936" h="30194" extrusionOk="0">
                    <a:moveTo>
                      <a:pt x="0" y="17812"/>
                    </a:moveTo>
                    <a:lnTo>
                      <a:pt x="0" y="0"/>
                    </a:lnTo>
                    <a:lnTo>
                      <a:pt x="29937" y="0"/>
                    </a:lnTo>
                    <a:lnTo>
                      <a:pt x="22619" y="15907"/>
                    </a:lnTo>
                    <a:lnTo>
                      <a:pt x="9694" y="30194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4" name="Google Shape;1589;p27">
                <a:extLst>
                  <a:ext uri="{FF2B5EF4-FFF2-40B4-BE49-F238E27FC236}">
                    <a16:creationId xmlns:a16="http://schemas.microsoft.com/office/drawing/2014/main" xmlns="" id="{20B009F5-5509-41B8-8442-82FFBDC10D00}"/>
                  </a:ext>
                </a:extLst>
              </p:cNvPr>
              <p:cNvSpPr/>
              <p:nvPr/>
            </p:nvSpPr>
            <p:spPr>
              <a:xfrm>
                <a:off x="7091046" y="4166616"/>
                <a:ext cx="294970" cy="185547"/>
              </a:xfrm>
              <a:custGeom>
                <a:avLst/>
                <a:gdLst/>
                <a:ahLst/>
                <a:cxnLst/>
                <a:rect l="l" t="t" r="r" b="b"/>
                <a:pathLst>
                  <a:path w="294970" h="185547" extrusionOk="0">
                    <a:moveTo>
                      <a:pt x="149590" y="30194"/>
                    </a:moveTo>
                    <a:cubicBezTo>
                      <a:pt x="145702" y="30185"/>
                      <a:pt x="141825" y="30499"/>
                      <a:pt x="137995" y="31147"/>
                    </a:cubicBezTo>
                    <a:cubicBezTo>
                      <a:pt x="132768" y="31909"/>
                      <a:pt x="126970" y="32956"/>
                      <a:pt x="120508" y="34290"/>
                    </a:cubicBezTo>
                    <a:cubicBezTo>
                      <a:pt x="114045" y="35623"/>
                      <a:pt x="107393" y="37338"/>
                      <a:pt x="100360" y="39433"/>
                    </a:cubicBezTo>
                    <a:cubicBezTo>
                      <a:pt x="93593" y="41481"/>
                      <a:pt x="86988" y="44034"/>
                      <a:pt x="80592" y="47054"/>
                    </a:cubicBezTo>
                    <a:lnTo>
                      <a:pt x="131342" y="76486"/>
                    </a:lnTo>
                    <a:lnTo>
                      <a:pt x="140846" y="73247"/>
                    </a:lnTo>
                    <a:cubicBezTo>
                      <a:pt x="153771" y="68866"/>
                      <a:pt x="165936" y="65246"/>
                      <a:pt x="177436" y="62294"/>
                    </a:cubicBezTo>
                    <a:cubicBezTo>
                      <a:pt x="188194" y="59379"/>
                      <a:pt x="199209" y="57531"/>
                      <a:pt x="210319" y="56769"/>
                    </a:cubicBezTo>
                    <a:cubicBezTo>
                      <a:pt x="220469" y="56159"/>
                      <a:pt x="230666" y="56864"/>
                      <a:pt x="240636" y="58864"/>
                    </a:cubicBezTo>
                    <a:cubicBezTo>
                      <a:pt x="250681" y="61084"/>
                      <a:pt x="260309" y="64913"/>
                      <a:pt x="269147" y="70199"/>
                    </a:cubicBezTo>
                    <a:cubicBezTo>
                      <a:pt x="277948" y="74562"/>
                      <a:pt x="285475" y="81124"/>
                      <a:pt x="291006" y="89249"/>
                    </a:cubicBezTo>
                    <a:cubicBezTo>
                      <a:pt x="294722" y="95174"/>
                      <a:pt x="295891" y="102356"/>
                      <a:pt x="294237" y="109156"/>
                    </a:cubicBezTo>
                    <a:cubicBezTo>
                      <a:pt x="292080" y="116634"/>
                      <a:pt x="287984" y="123406"/>
                      <a:pt x="282357" y="128778"/>
                    </a:cubicBezTo>
                    <a:cubicBezTo>
                      <a:pt x="275382" y="135807"/>
                      <a:pt x="267598" y="141980"/>
                      <a:pt x="259168" y="147161"/>
                    </a:cubicBezTo>
                    <a:lnTo>
                      <a:pt x="291481" y="166211"/>
                    </a:lnTo>
                    <a:lnTo>
                      <a:pt x="273709" y="176213"/>
                    </a:lnTo>
                    <a:lnTo>
                      <a:pt x="241111" y="157163"/>
                    </a:lnTo>
                    <a:cubicBezTo>
                      <a:pt x="225572" y="164820"/>
                      <a:pt x="209349" y="170983"/>
                      <a:pt x="192642" y="175546"/>
                    </a:cubicBezTo>
                    <a:cubicBezTo>
                      <a:pt x="175155" y="180384"/>
                      <a:pt x="157288" y="183728"/>
                      <a:pt x="139230" y="185547"/>
                    </a:cubicBezTo>
                    <a:lnTo>
                      <a:pt x="122219" y="154972"/>
                    </a:lnTo>
                    <a:cubicBezTo>
                      <a:pt x="126990" y="154848"/>
                      <a:pt x="131751" y="154467"/>
                      <a:pt x="136474" y="153829"/>
                    </a:cubicBezTo>
                    <a:cubicBezTo>
                      <a:pt x="142842" y="153067"/>
                      <a:pt x="149875" y="151924"/>
                      <a:pt x="157763" y="150209"/>
                    </a:cubicBezTo>
                    <a:cubicBezTo>
                      <a:pt x="165651" y="148495"/>
                      <a:pt x="173824" y="146399"/>
                      <a:pt x="182568" y="143828"/>
                    </a:cubicBezTo>
                    <a:cubicBezTo>
                      <a:pt x="191064" y="141275"/>
                      <a:pt x="199351" y="138093"/>
                      <a:pt x="207372" y="134303"/>
                    </a:cubicBezTo>
                    <a:lnTo>
                      <a:pt x="156812" y="105061"/>
                    </a:lnTo>
                    <a:lnTo>
                      <a:pt x="150255" y="107347"/>
                    </a:lnTo>
                    <a:lnTo>
                      <a:pt x="143317" y="109442"/>
                    </a:lnTo>
                    <a:cubicBezTo>
                      <a:pt x="130582" y="113633"/>
                      <a:pt x="118987" y="116967"/>
                      <a:pt x="108343" y="118967"/>
                    </a:cubicBezTo>
                    <a:cubicBezTo>
                      <a:pt x="98573" y="121244"/>
                      <a:pt x="88613" y="122577"/>
                      <a:pt x="78596" y="122968"/>
                    </a:cubicBezTo>
                    <a:cubicBezTo>
                      <a:pt x="69748" y="123234"/>
                      <a:pt x="60910" y="122406"/>
                      <a:pt x="52271" y="120491"/>
                    </a:cubicBezTo>
                    <a:cubicBezTo>
                      <a:pt x="43746" y="118520"/>
                      <a:pt x="35544" y="115310"/>
                      <a:pt x="27941" y="110966"/>
                    </a:cubicBezTo>
                    <a:cubicBezTo>
                      <a:pt x="19578" y="106613"/>
                      <a:pt x="12326" y="100384"/>
                      <a:pt x="6748" y="92773"/>
                    </a:cubicBezTo>
                    <a:cubicBezTo>
                      <a:pt x="2689" y="87068"/>
                      <a:pt x="675" y="80153"/>
                      <a:pt x="1045" y="73152"/>
                    </a:cubicBezTo>
                    <a:cubicBezTo>
                      <a:pt x="1787" y="65856"/>
                      <a:pt x="4704" y="58950"/>
                      <a:pt x="9409" y="53340"/>
                    </a:cubicBezTo>
                    <a:cubicBezTo>
                      <a:pt x="15244" y="45977"/>
                      <a:pt x="22163" y="39557"/>
                      <a:pt x="29937" y="34290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329" y="23908"/>
                    </a:lnTo>
                    <a:cubicBezTo>
                      <a:pt x="61242" y="16993"/>
                      <a:pt x="75869" y="11621"/>
                      <a:pt x="90951" y="7906"/>
                    </a:cubicBezTo>
                    <a:cubicBezTo>
                      <a:pt x="105283" y="4220"/>
                      <a:pt x="119862" y="1581"/>
                      <a:pt x="134573" y="0"/>
                    </a:cubicBezTo>
                    <a:close/>
                    <a:moveTo>
                      <a:pt x="63200" y="83629"/>
                    </a:moveTo>
                    <a:cubicBezTo>
                      <a:pt x="69881" y="87468"/>
                      <a:pt x="77589" y="89106"/>
                      <a:pt x="85249" y="88297"/>
                    </a:cubicBezTo>
                    <a:cubicBezTo>
                      <a:pt x="95570" y="87173"/>
                      <a:pt x="105739" y="84906"/>
                      <a:pt x="115566" y="81534"/>
                    </a:cubicBezTo>
                    <a:lnTo>
                      <a:pt x="68047" y="54007"/>
                    </a:lnTo>
                    <a:cubicBezTo>
                      <a:pt x="50560" y="65437"/>
                      <a:pt x="48944" y="75314"/>
                      <a:pt x="63200" y="83629"/>
                    </a:cubicBezTo>
                    <a:close/>
                    <a:moveTo>
                      <a:pt x="230087" y="97536"/>
                    </a:moveTo>
                    <a:cubicBezTo>
                      <a:pt x="222845" y="93554"/>
                      <a:pt x="214500" y="92050"/>
                      <a:pt x="206327" y="93250"/>
                    </a:cubicBezTo>
                    <a:cubicBezTo>
                      <a:pt x="195046" y="94707"/>
                      <a:pt x="183917" y="97164"/>
                      <a:pt x="173064" y="100584"/>
                    </a:cubicBezTo>
                    <a:lnTo>
                      <a:pt x="220583" y="127921"/>
                    </a:lnTo>
                    <a:cubicBezTo>
                      <a:pt x="240541" y="115633"/>
                      <a:pt x="243772" y="105442"/>
                      <a:pt x="230087" y="97536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6" name="Google Shape;1590;p27">
              <a:extLst>
                <a:ext uri="{FF2B5EF4-FFF2-40B4-BE49-F238E27FC236}">
                  <a16:creationId xmlns:a16="http://schemas.microsoft.com/office/drawing/2014/main" xmlns="" id="{87894612-0B9B-4E34-A4CA-2E6FB434A86E}"/>
                </a:ext>
              </a:extLst>
            </p:cNvPr>
            <p:cNvGrpSpPr/>
            <p:nvPr/>
          </p:nvGrpSpPr>
          <p:grpSpPr>
            <a:xfrm>
              <a:off x="4984142" y="3105498"/>
              <a:ext cx="883852" cy="621125"/>
              <a:chOff x="6793767" y="3847623"/>
              <a:chExt cx="883852" cy="621125"/>
            </a:xfrm>
          </p:grpSpPr>
          <p:sp>
            <p:nvSpPr>
              <p:cNvPr id="203" name="Google Shape;1591;p27">
                <a:extLst>
                  <a:ext uri="{FF2B5EF4-FFF2-40B4-BE49-F238E27FC236}">
                    <a16:creationId xmlns:a16="http://schemas.microsoft.com/office/drawing/2014/main" xmlns="" id="{C8092A6D-DD6E-42D3-A4C7-879948197254}"/>
                  </a:ext>
                </a:extLst>
              </p:cNvPr>
              <p:cNvSpPr/>
              <p:nvPr/>
            </p:nvSpPr>
            <p:spPr>
              <a:xfrm>
                <a:off x="6793767" y="3957256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3"/>
                      <a:pt x="441926" y="511493"/>
                    </a:cubicBezTo>
                    <a:cubicBezTo>
                      <a:pt x="197857" y="511493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1592;p27">
                <a:extLst>
                  <a:ext uri="{FF2B5EF4-FFF2-40B4-BE49-F238E27FC236}">
                    <a16:creationId xmlns:a16="http://schemas.microsoft.com/office/drawing/2014/main" xmlns="" id="{B062DE9C-F0A4-4FB3-91F3-7B9213951C76}"/>
                  </a:ext>
                </a:extLst>
              </p:cNvPr>
              <p:cNvSpPr/>
              <p:nvPr/>
            </p:nvSpPr>
            <p:spPr>
              <a:xfrm>
                <a:off x="6793958" y="4100322"/>
                <a:ext cx="87339" cy="116585"/>
              </a:xfrm>
              <a:custGeom>
                <a:avLst/>
                <a:gdLst/>
                <a:ahLst/>
                <a:cxnLst/>
                <a:rect l="l" t="t" r="r" b="b"/>
                <a:pathLst>
                  <a:path w="87339" h="116585" extrusionOk="0">
                    <a:moveTo>
                      <a:pt x="0" y="116586"/>
                    </a:moveTo>
                    <a:lnTo>
                      <a:pt x="0" y="0"/>
                    </a:lnTo>
                    <a:lnTo>
                      <a:pt x="87340" y="78010"/>
                    </a:lnTo>
                    <a:lnTo>
                      <a:pt x="0" y="116586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5" name="Google Shape;1593;p27">
                <a:extLst>
                  <a:ext uri="{FF2B5EF4-FFF2-40B4-BE49-F238E27FC236}">
                    <a16:creationId xmlns:a16="http://schemas.microsoft.com/office/drawing/2014/main" xmlns="" id="{2D9C1255-90F0-4B28-A7A8-99C39A6BAB77}"/>
                  </a:ext>
                </a:extLst>
              </p:cNvPr>
              <p:cNvSpPr/>
              <p:nvPr/>
            </p:nvSpPr>
            <p:spPr>
              <a:xfrm>
                <a:off x="7611093" y="4103369"/>
                <a:ext cx="66526" cy="157162"/>
              </a:xfrm>
              <a:custGeom>
                <a:avLst/>
                <a:gdLst/>
                <a:ahLst/>
                <a:cxnLst/>
                <a:rect l="l" t="t" r="r" b="b"/>
                <a:pathLst>
                  <a:path w="66526" h="157162" extrusionOk="0">
                    <a:moveTo>
                      <a:pt x="66527" y="0"/>
                    </a:moveTo>
                    <a:lnTo>
                      <a:pt x="66527" y="109633"/>
                    </a:lnTo>
                    <a:lnTo>
                      <a:pt x="21859" y="157163"/>
                    </a:lnTo>
                    <a:lnTo>
                      <a:pt x="0" y="31623"/>
                    </a:lnTo>
                    <a:lnTo>
                      <a:pt x="66527" y="0"/>
                    </a:lnTo>
                    <a:close/>
                  </a:path>
                </a:pathLst>
              </a:custGeom>
              <a:solidFill>
                <a:srgbClr val="DD990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6" name="Google Shape;1594;p27">
                <a:extLst>
                  <a:ext uri="{FF2B5EF4-FFF2-40B4-BE49-F238E27FC236}">
                    <a16:creationId xmlns:a16="http://schemas.microsoft.com/office/drawing/2014/main" xmlns="" id="{5C40C746-02AD-4FD6-B12D-A1C4E7A32ECA}"/>
                  </a:ext>
                </a:extLst>
              </p:cNvPr>
              <p:cNvSpPr/>
              <p:nvPr/>
            </p:nvSpPr>
            <p:spPr>
              <a:xfrm>
                <a:off x="6793767" y="3847623"/>
                <a:ext cx="883852" cy="511492"/>
              </a:xfrm>
              <a:custGeom>
                <a:avLst/>
                <a:gdLst/>
                <a:ahLst/>
                <a:cxnLst/>
                <a:rect l="l" t="t" r="r" b="b"/>
                <a:pathLst>
                  <a:path w="883852" h="511492" extrusionOk="0">
                    <a:moveTo>
                      <a:pt x="883852" y="255746"/>
                    </a:moveTo>
                    <a:cubicBezTo>
                      <a:pt x="883852" y="396991"/>
                      <a:pt x="685995" y="511492"/>
                      <a:pt x="441926" y="511492"/>
                    </a:cubicBezTo>
                    <a:cubicBezTo>
                      <a:pt x="197857" y="511492"/>
                      <a:pt x="0" y="396991"/>
                      <a:pt x="0" y="255746"/>
                    </a:cubicBezTo>
                    <a:cubicBezTo>
                      <a:pt x="0" y="114501"/>
                      <a:pt x="197857" y="0"/>
                      <a:pt x="441926" y="0"/>
                    </a:cubicBezTo>
                    <a:cubicBezTo>
                      <a:pt x="685995" y="0"/>
                      <a:pt x="883852" y="114501"/>
                      <a:pt x="883852" y="255746"/>
                    </a:cubicBezTo>
                    <a:close/>
                  </a:path>
                </a:pathLst>
              </a:custGeom>
              <a:solidFill>
                <a:srgbClr val="F9CB0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7" name="Google Shape;1595;p27">
                <a:extLst>
                  <a:ext uri="{FF2B5EF4-FFF2-40B4-BE49-F238E27FC236}">
                    <a16:creationId xmlns:a16="http://schemas.microsoft.com/office/drawing/2014/main" xmlns="" id="{F9002728-F9D4-4511-88E1-ADACDFD9D6D7}"/>
                  </a:ext>
                </a:extLst>
              </p:cNvPr>
              <p:cNvSpPr/>
              <p:nvPr/>
            </p:nvSpPr>
            <p:spPr>
              <a:xfrm>
                <a:off x="6919483" y="3917323"/>
                <a:ext cx="632596" cy="366021"/>
              </a:xfrm>
              <a:custGeom>
                <a:avLst/>
                <a:gdLst/>
                <a:ahLst/>
                <a:cxnLst/>
                <a:rect l="l" t="t" r="r" b="b"/>
                <a:pathLst>
                  <a:path w="632596" h="366021" extrusionOk="0">
                    <a:moveTo>
                      <a:pt x="632021" y="194048"/>
                    </a:moveTo>
                    <a:cubicBezTo>
                      <a:pt x="627555" y="237101"/>
                      <a:pt x="596952" y="279773"/>
                      <a:pt x="540025" y="312444"/>
                    </a:cubicBezTo>
                    <a:cubicBezTo>
                      <a:pt x="416476" y="383881"/>
                      <a:pt x="216136" y="383881"/>
                      <a:pt x="92587" y="312444"/>
                    </a:cubicBezTo>
                    <a:cubicBezTo>
                      <a:pt x="35564" y="279487"/>
                      <a:pt x="4962" y="237101"/>
                      <a:pt x="590" y="194048"/>
                    </a:cubicBezTo>
                    <a:cubicBezTo>
                      <a:pt x="-4732" y="143565"/>
                      <a:pt x="25965" y="92130"/>
                      <a:pt x="92587" y="53649"/>
                    </a:cubicBezTo>
                    <a:cubicBezTo>
                      <a:pt x="216136" y="-17883"/>
                      <a:pt x="416380" y="-17883"/>
                      <a:pt x="540025" y="53649"/>
                    </a:cubicBezTo>
                    <a:cubicBezTo>
                      <a:pt x="606836" y="92130"/>
                      <a:pt x="637249" y="143565"/>
                      <a:pt x="632021" y="194048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8" name="Google Shape;1596;p27">
                <a:extLst>
                  <a:ext uri="{FF2B5EF4-FFF2-40B4-BE49-F238E27FC236}">
                    <a16:creationId xmlns:a16="http://schemas.microsoft.com/office/drawing/2014/main" xmlns="" id="{4F407E03-D2E0-449F-AA57-B611FB8B04AD}"/>
                  </a:ext>
                </a:extLst>
              </p:cNvPr>
              <p:cNvSpPr/>
              <p:nvPr/>
            </p:nvSpPr>
            <p:spPr>
              <a:xfrm>
                <a:off x="6920073" y="3939230"/>
                <a:ext cx="631431" cy="344114"/>
              </a:xfrm>
              <a:custGeom>
                <a:avLst/>
                <a:gdLst/>
                <a:ahLst/>
                <a:cxnLst/>
                <a:rect l="l" t="t" r="r" b="b"/>
                <a:pathLst>
                  <a:path w="631431" h="344114" extrusionOk="0">
                    <a:moveTo>
                      <a:pt x="631432" y="172141"/>
                    </a:moveTo>
                    <a:cubicBezTo>
                      <a:pt x="626965" y="215194"/>
                      <a:pt x="596363" y="257866"/>
                      <a:pt x="539435" y="290536"/>
                    </a:cubicBezTo>
                    <a:cubicBezTo>
                      <a:pt x="415886" y="361974"/>
                      <a:pt x="215546" y="361974"/>
                      <a:pt x="91997" y="290536"/>
                    </a:cubicBezTo>
                    <a:cubicBezTo>
                      <a:pt x="34974" y="257580"/>
                      <a:pt x="4372" y="215194"/>
                      <a:pt x="0" y="172141"/>
                    </a:cubicBezTo>
                    <a:cubicBezTo>
                      <a:pt x="4372" y="128992"/>
                      <a:pt x="34974" y="86416"/>
                      <a:pt x="91997" y="53650"/>
                    </a:cubicBezTo>
                    <a:cubicBezTo>
                      <a:pt x="215546" y="-17883"/>
                      <a:pt x="415791" y="-17883"/>
                      <a:pt x="539435" y="53650"/>
                    </a:cubicBezTo>
                    <a:cubicBezTo>
                      <a:pt x="596743" y="86606"/>
                      <a:pt x="626965" y="128992"/>
                      <a:pt x="631432" y="172141"/>
                    </a:cubicBezTo>
                    <a:close/>
                  </a:path>
                </a:pathLst>
              </a:custGeom>
              <a:solidFill>
                <a:srgbClr val="E8A30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9" name="Google Shape;1597;p27">
                <a:extLst>
                  <a:ext uri="{FF2B5EF4-FFF2-40B4-BE49-F238E27FC236}">
                    <a16:creationId xmlns:a16="http://schemas.microsoft.com/office/drawing/2014/main" xmlns="" id="{32A2EF32-64C0-45E2-A38E-568FC2EB176E}"/>
                  </a:ext>
                </a:extLst>
              </p:cNvPr>
              <p:cNvSpPr/>
              <p:nvPr/>
            </p:nvSpPr>
            <p:spPr>
              <a:xfrm>
                <a:off x="7081637" y="4021645"/>
                <a:ext cx="294557" cy="185070"/>
              </a:xfrm>
              <a:custGeom>
                <a:avLst/>
                <a:gdLst/>
                <a:ahLst/>
                <a:cxnLst/>
                <a:rect l="l" t="t" r="r" b="b"/>
                <a:pathLst>
                  <a:path w="294557" h="185070" extrusionOk="0">
                    <a:moveTo>
                      <a:pt x="149495" y="29813"/>
                    </a:moveTo>
                    <a:cubicBezTo>
                      <a:pt x="145608" y="29756"/>
                      <a:pt x="141730" y="30042"/>
                      <a:pt x="137900" y="30671"/>
                    </a:cubicBezTo>
                    <a:cubicBezTo>
                      <a:pt x="132673" y="31432"/>
                      <a:pt x="126876" y="32480"/>
                      <a:pt x="120413" y="33814"/>
                    </a:cubicBezTo>
                    <a:cubicBezTo>
                      <a:pt x="113951" y="35147"/>
                      <a:pt x="107203" y="36957"/>
                      <a:pt x="100265" y="39053"/>
                    </a:cubicBezTo>
                    <a:cubicBezTo>
                      <a:pt x="93470" y="41072"/>
                      <a:pt x="86827" y="43586"/>
                      <a:pt x="80402" y="46577"/>
                    </a:cubicBezTo>
                    <a:lnTo>
                      <a:pt x="131057" y="76010"/>
                    </a:lnTo>
                    <a:lnTo>
                      <a:pt x="140561" y="72771"/>
                    </a:lnTo>
                    <a:cubicBezTo>
                      <a:pt x="153486" y="68485"/>
                      <a:pt x="165651" y="64865"/>
                      <a:pt x="177151" y="61817"/>
                    </a:cubicBezTo>
                    <a:cubicBezTo>
                      <a:pt x="187909" y="58931"/>
                      <a:pt x="198924" y="57112"/>
                      <a:pt x="210034" y="56388"/>
                    </a:cubicBezTo>
                    <a:cubicBezTo>
                      <a:pt x="220155" y="55702"/>
                      <a:pt x="230315" y="56369"/>
                      <a:pt x="240256" y="58388"/>
                    </a:cubicBezTo>
                    <a:cubicBezTo>
                      <a:pt x="250292" y="60646"/>
                      <a:pt x="259919" y="64465"/>
                      <a:pt x="268767" y="69723"/>
                    </a:cubicBezTo>
                    <a:cubicBezTo>
                      <a:pt x="277549" y="74114"/>
                      <a:pt x="285066" y="80667"/>
                      <a:pt x="290626" y="88773"/>
                    </a:cubicBezTo>
                    <a:cubicBezTo>
                      <a:pt x="294294" y="94717"/>
                      <a:pt x="295454" y="101879"/>
                      <a:pt x="293857" y="108680"/>
                    </a:cubicBezTo>
                    <a:cubicBezTo>
                      <a:pt x="291709" y="116157"/>
                      <a:pt x="287604" y="122939"/>
                      <a:pt x="281977" y="128302"/>
                    </a:cubicBezTo>
                    <a:cubicBezTo>
                      <a:pt x="274973" y="135331"/>
                      <a:pt x="267152" y="141503"/>
                      <a:pt x="258693" y="146685"/>
                    </a:cubicBezTo>
                    <a:lnTo>
                      <a:pt x="291006" y="165735"/>
                    </a:lnTo>
                    <a:lnTo>
                      <a:pt x="273614" y="175736"/>
                    </a:lnTo>
                    <a:lnTo>
                      <a:pt x="241016" y="156686"/>
                    </a:lnTo>
                    <a:cubicBezTo>
                      <a:pt x="225506" y="164402"/>
                      <a:pt x="209264" y="170555"/>
                      <a:pt x="192547" y="175070"/>
                    </a:cubicBezTo>
                    <a:cubicBezTo>
                      <a:pt x="175022" y="179918"/>
                      <a:pt x="157126" y="183261"/>
                      <a:pt x="139040" y="185071"/>
                    </a:cubicBezTo>
                    <a:lnTo>
                      <a:pt x="122029" y="154496"/>
                    </a:lnTo>
                    <a:cubicBezTo>
                      <a:pt x="125165" y="154496"/>
                      <a:pt x="129917" y="154496"/>
                      <a:pt x="136284" y="153448"/>
                    </a:cubicBezTo>
                    <a:cubicBezTo>
                      <a:pt x="142652" y="152400"/>
                      <a:pt x="149780" y="151447"/>
                      <a:pt x="157573" y="149733"/>
                    </a:cubicBezTo>
                    <a:cubicBezTo>
                      <a:pt x="165366" y="148019"/>
                      <a:pt x="173729" y="145923"/>
                      <a:pt x="182378" y="143351"/>
                    </a:cubicBezTo>
                    <a:cubicBezTo>
                      <a:pt x="190912" y="140827"/>
                      <a:pt x="199238" y="137646"/>
                      <a:pt x="207278" y="133826"/>
                    </a:cubicBezTo>
                    <a:lnTo>
                      <a:pt x="156718" y="104585"/>
                    </a:lnTo>
                    <a:lnTo>
                      <a:pt x="150065" y="106871"/>
                    </a:lnTo>
                    <a:lnTo>
                      <a:pt x="143222" y="109061"/>
                    </a:lnTo>
                    <a:cubicBezTo>
                      <a:pt x="130487" y="113252"/>
                      <a:pt x="118797" y="116491"/>
                      <a:pt x="108248" y="118586"/>
                    </a:cubicBezTo>
                    <a:cubicBezTo>
                      <a:pt x="98450" y="120863"/>
                      <a:pt x="88461" y="122206"/>
                      <a:pt x="78406" y="122587"/>
                    </a:cubicBezTo>
                    <a:cubicBezTo>
                      <a:pt x="69596" y="122901"/>
                      <a:pt x="60777" y="122072"/>
                      <a:pt x="52176" y="120110"/>
                    </a:cubicBezTo>
                    <a:cubicBezTo>
                      <a:pt x="43622" y="118129"/>
                      <a:pt x="35392" y="114919"/>
                      <a:pt x="27751" y="110585"/>
                    </a:cubicBezTo>
                    <a:cubicBezTo>
                      <a:pt x="19454" y="106175"/>
                      <a:pt x="12250" y="99955"/>
                      <a:pt x="6653" y="92393"/>
                    </a:cubicBezTo>
                    <a:cubicBezTo>
                      <a:pt x="2528" y="86716"/>
                      <a:pt x="485" y="79781"/>
                      <a:pt x="855" y="72771"/>
                    </a:cubicBezTo>
                    <a:cubicBezTo>
                      <a:pt x="1682" y="65503"/>
                      <a:pt x="4590" y="58617"/>
                      <a:pt x="9219" y="52959"/>
                    </a:cubicBezTo>
                    <a:cubicBezTo>
                      <a:pt x="15064" y="45577"/>
                      <a:pt x="22020" y="39148"/>
                      <a:pt x="29842" y="33909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234" y="24003"/>
                    </a:lnTo>
                    <a:cubicBezTo>
                      <a:pt x="61148" y="17050"/>
                      <a:pt x="75774" y="11659"/>
                      <a:pt x="90856" y="7906"/>
                    </a:cubicBezTo>
                    <a:cubicBezTo>
                      <a:pt x="105188" y="4239"/>
                      <a:pt x="119767" y="1591"/>
                      <a:pt x="134479" y="0"/>
                    </a:cubicBezTo>
                    <a:close/>
                    <a:moveTo>
                      <a:pt x="63105" y="83153"/>
                    </a:moveTo>
                    <a:cubicBezTo>
                      <a:pt x="69786" y="86992"/>
                      <a:pt x="77494" y="88659"/>
                      <a:pt x="85154" y="87916"/>
                    </a:cubicBezTo>
                    <a:cubicBezTo>
                      <a:pt x="95437" y="86735"/>
                      <a:pt x="105568" y="84468"/>
                      <a:pt x="115376" y="81153"/>
                    </a:cubicBezTo>
                    <a:lnTo>
                      <a:pt x="67857" y="53530"/>
                    </a:lnTo>
                    <a:cubicBezTo>
                      <a:pt x="50370" y="65056"/>
                      <a:pt x="48850" y="74866"/>
                      <a:pt x="63105" y="83629"/>
                    </a:cubicBezTo>
                    <a:close/>
                    <a:moveTo>
                      <a:pt x="229992" y="97060"/>
                    </a:moveTo>
                    <a:cubicBezTo>
                      <a:pt x="222712" y="93097"/>
                      <a:pt x="214329" y="91621"/>
                      <a:pt x="206137" y="92869"/>
                    </a:cubicBezTo>
                    <a:cubicBezTo>
                      <a:pt x="194885" y="94288"/>
                      <a:pt x="183784" y="96717"/>
                      <a:pt x="172969" y="100108"/>
                    </a:cubicBezTo>
                    <a:lnTo>
                      <a:pt x="220488" y="127540"/>
                    </a:lnTo>
                    <a:cubicBezTo>
                      <a:pt x="240446" y="115157"/>
                      <a:pt x="243677" y="105061"/>
                      <a:pt x="229992" y="9706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0" name="Google Shape;1598;p27">
                <a:extLst>
                  <a:ext uri="{FF2B5EF4-FFF2-40B4-BE49-F238E27FC236}">
                    <a16:creationId xmlns:a16="http://schemas.microsoft.com/office/drawing/2014/main" xmlns="" id="{D6D8C544-C7A5-4680-AC4E-C0739F2E1002}"/>
                  </a:ext>
                </a:extLst>
              </p:cNvPr>
              <p:cNvSpPr/>
              <p:nvPr/>
            </p:nvSpPr>
            <p:spPr>
              <a:xfrm>
                <a:off x="7203761" y="4159186"/>
                <a:ext cx="19007" cy="25526"/>
              </a:xfrm>
              <a:custGeom>
                <a:avLst/>
                <a:gdLst/>
                <a:ahLst/>
                <a:cxnLst/>
                <a:rect l="l" t="t" r="r" b="b"/>
                <a:pathLst>
                  <a:path w="19007" h="25526" extrusionOk="0">
                    <a:moveTo>
                      <a:pt x="0" y="17145"/>
                    </a:moveTo>
                    <a:cubicBezTo>
                      <a:pt x="475" y="15907"/>
                      <a:pt x="0" y="0"/>
                      <a:pt x="0" y="0"/>
                    </a:cubicBezTo>
                    <a:lnTo>
                      <a:pt x="19008" y="12478"/>
                    </a:lnTo>
                    <a:lnTo>
                      <a:pt x="10644" y="25527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1599;p27">
                <a:extLst>
                  <a:ext uri="{FF2B5EF4-FFF2-40B4-BE49-F238E27FC236}">
                    <a16:creationId xmlns:a16="http://schemas.microsoft.com/office/drawing/2014/main" xmlns="" id="{8B1C9171-E188-45E3-9426-D029DD3006AF}"/>
                  </a:ext>
                </a:extLst>
              </p:cNvPr>
              <p:cNvSpPr/>
              <p:nvPr/>
            </p:nvSpPr>
            <p:spPr>
              <a:xfrm>
                <a:off x="7330922" y="4170044"/>
                <a:ext cx="42006" cy="19716"/>
              </a:xfrm>
              <a:custGeom>
                <a:avLst/>
                <a:gdLst/>
                <a:ahLst/>
                <a:cxnLst/>
                <a:rect l="l" t="t" r="r" b="b"/>
                <a:pathLst>
                  <a:path w="42006" h="19716" extrusionOk="0">
                    <a:moveTo>
                      <a:pt x="42007" y="17145"/>
                    </a:moveTo>
                    <a:lnTo>
                      <a:pt x="42007" y="0"/>
                    </a:lnTo>
                    <a:lnTo>
                      <a:pt x="0" y="3239"/>
                    </a:lnTo>
                    <a:lnTo>
                      <a:pt x="24140" y="19717"/>
                    </a:lnTo>
                    <a:lnTo>
                      <a:pt x="42007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2" name="Google Shape;1600;p27">
                <a:extLst>
                  <a:ext uri="{FF2B5EF4-FFF2-40B4-BE49-F238E27FC236}">
                    <a16:creationId xmlns:a16="http://schemas.microsoft.com/office/drawing/2014/main" xmlns="" id="{0E4340D1-C922-45EC-99EE-A2DE3A96B803}"/>
                  </a:ext>
                </a:extLst>
              </p:cNvPr>
              <p:cNvSpPr/>
              <p:nvPr/>
            </p:nvSpPr>
            <p:spPr>
              <a:xfrm>
                <a:off x="7345082" y="4106799"/>
                <a:ext cx="31457" cy="17430"/>
              </a:xfrm>
              <a:custGeom>
                <a:avLst/>
                <a:gdLst/>
                <a:ahLst/>
                <a:cxnLst/>
                <a:rect l="l" t="t" r="r" b="b"/>
                <a:pathLst>
                  <a:path w="31457" h="17430" extrusionOk="0">
                    <a:moveTo>
                      <a:pt x="31458" y="17431"/>
                    </a:moveTo>
                    <a:lnTo>
                      <a:pt x="31458" y="0"/>
                    </a:lnTo>
                    <a:lnTo>
                      <a:pt x="0" y="11430"/>
                    </a:lnTo>
                    <a:lnTo>
                      <a:pt x="31458" y="17431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3" name="Google Shape;1601;p27">
                <a:extLst>
                  <a:ext uri="{FF2B5EF4-FFF2-40B4-BE49-F238E27FC236}">
                    <a16:creationId xmlns:a16="http://schemas.microsoft.com/office/drawing/2014/main" xmlns="" id="{0CC7B02E-8EEE-4CB3-8BBB-C80242613346}"/>
                  </a:ext>
                </a:extLst>
              </p:cNvPr>
              <p:cNvSpPr/>
              <p:nvPr/>
            </p:nvSpPr>
            <p:spPr>
              <a:xfrm>
                <a:off x="7246148" y="4113180"/>
                <a:ext cx="47424" cy="33147"/>
              </a:xfrm>
              <a:custGeom>
                <a:avLst/>
                <a:gdLst/>
                <a:ahLst/>
                <a:cxnLst/>
                <a:rect l="l" t="t" r="r" b="b"/>
                <a:pathLst>
                  <a:path w="47424" h="33147" extrusionOk="0">
                    <a:moveTo>
                      <a:pt x="0" y="10097"/>
                    </a:moveTo>
                    <a:lnTo>
                      <a:pt x="10549" y="0"/>
                    </a:lnTo>
                    <a:lnTo>
                      <a:pt x="47424" y="25622"/>
                    </a:lnTo>
                    <a:lnTo>
                      <a:pt x="45143" y="33147"/>
                    </a:lnTo>
                    <a:cubicBezTo>
                      <a:pt x="45143" y="33147"/>
                      <a:pt x="17582" y="21527"/>
                      <a:pt x="16632" y="20860"/>
                    </a:cubicBezTo>
                    <a:cubicBezTo>
                      <a:pt x="15681" y="20193"/>
                      <a:pt x="0" y="10097"/>
                      <a:pt x="0" y="10097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1602;p27">
                <a:extLst>
                  <a:ext uri="{FF2B5EF4-FFF2-40B4-BE49-F238E27FC236}">
                    <a16:creationId xmlns:a16="http://schemas.microsoft.com/office/drawing/2014/main" xmlns="" id="{5AD20B8E-29E1-4C0D-B89E-BF45B4A717D2}"/>
                  </a:ext>
                </a:extLst>
              </p:cNvPr>
              <p:cNvSpPr/>
              <p:nvPr/>
            </p:nvSpPr>
            <p:spPr>
              <a:xfrm>
                <a:off x="7149589" y="4058031"/>
                <a:ext cx="59018" cy="38957"/>
              </a:xfrm>
              <a:custGeom>
                <a:avLst/>
                <a:gdLst/>
                <a:ahLst/>
                <a:cxnLst/>
                <a:rect l="l" t="t" r="r" b="b"/>
                <a:pathLst>
                  <a:path w="59018" h="38957" extrusionOk="0">
                    <a:moveTo>
                      <a:pt x="0" y="11144"/>
                    </a:moveTo>
                    <a:lnTo>
                      <a:pt x="48945" y="38957"/>
                    </a:lnTo>
                    <a:lnTo>
                      <a:pt x="59019" y="31718"/>
                    </a:lnTo>
                    <a:cubicBezTo>
                      <a:pt x="59019" y="31718"/>
                      <a:pt x="52841" y="24574"/>
                      <a:pt x="52366" y="23908"/>
                    </a:cubicBezTo>
                    <a:cubicBezTo>
                      <a:pt x="48004" y="18878"/>
                      <a:pt x="42872" y="14564"/>
                      <a:pt x="37160" y="11144"/>
                    </a:cubicBezTo>
                    <a:cubicBezTo>
                      <a:pt x="33549" y="10478"/>
                      <a:pt x="10264" y="0"/>
                      <a:pt x="10264" y="0"/>
                    </a:cubicBez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5" name="Google Shape;1603;p27">
                <a:extLst>
                  <a:ext uri="{FF2B5EF4-FFF2-40B4-BE49-F238E27FC236}">
                    <a16:creationId xmlns:a16="http://schemas.microsoft.com/office/drawing/2014/main" xmlns="" id="{005E6D17-4765-49F1-9428-118E4B4DADA4}"/>
                  </a:ext>
                </a:extLst>
              </p:cNvPr>
              <p:cNvSpPr/>
              <p:nvPr/>
            </p:nvSpPr>
            <p:spPr>
              <a:xfrm>
                <a:off x="7203761" y="4026884"/>
                <a:ext cx="27370" cy="24574"/>
              </a:xfrm>
              <a:custGeom>
                <a:avLst/>
                <a:gdLst/>
                <a:ahLst/>
                <a:cxnLst/>
                <a:rect l="l" t="t" r="r" b="b"/>
                <a:pathLst>
                  <a:path w="27370" h="24574" extrusionOk="0">
                    <a:moveTo>
                      <a:pt x="27371" y="24575"/>
                    </a:moveTo>
                    <a:lnTo>
                      <a:pt x="27371" y="7334"/>
                    </a:lnTo>
                    <a:lnTo>
                      <a:pt x="4847" y="0"/>
                    </a:lnTo>
                    <a:lnTo>
                      <a:pt x="0" y="13526"/>
                    </a:lnTo>
                    <a:lnTo>
                      <a:pt x="1236" y="19717"/>
                    </a:lnTo>
                    <a:lnTo>
                      <a:pt x="27371" y="2457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6" name="Google Shape;1604;p27">
                <a:extLst>
                  <a:ext uri="{FF2B5EF4-FFF2-40B4-BE49-F238E27FC236}">
                    <a16:creationId xmlns:a16="http://schemas.microsoft.com/office/drawing/2014/main" xmlns="" id="{9E47DBE5-827F-4A9F-BDDD-2372F233862B}"/>
                  </a:ext>
                </a:extLst>
              </p:cNvPr>
              <p:cNvSpPr/>
              <p:nvPr/>
            </p:nvSpPr>
            <p:spPr>
              <a:xfrm>
                <a:off x="7081637" y="4021835"/>
                <a:ext cx="26040" cy="19526"/>
              </a:xfrm>
              <a:custGeom>
                <a:avLst/>
                <a:gdLst/>
                <a:ahLst/>
                <a:cxnLst/>
                <a:rect l="l" t="t" r="r" b="b"/>
                <a:pathLst>
                  <a:path w="26040" h="19526" extrusionOk="0">
                    <a:moveTo>
                      <a:pt x="0" y="17145"/>
                    </a:moveTo>
                    <a:lnTo>
                      <a:pt x="0" y="0"/>
                    </a:lnTo>
                    <a:lnTo>
                      <a:pt x="26041" y="2858"/>
                    </a:lnTo>
                    <a:lnTo>
                      <a:pt x="17582" y="19526"/>
                    </a:lnTo>
                    <a:lnTo>
                      <a:pt x="0" y="17145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7" name="Google Shape;1605;p27">
                <a:extLst>
                  <a:ext uri="{FF2B5EF4-FFF2-40B4-BE49-F238E27FC236}">
                    <a16:creationId xmlns:a16="http://schemas.microsoft.com/office/drawing/2014/main" xmlns="" id="{6597CC3D-4190-428E-AB41-15146D3099B8}"/>
                  </a:ext>
                </a:extLst>
              </p:cNvPr>
              <p:cNvSpPr/>
              <p:nvPr/>
            </p:nvSpPr>
            <p:spPr>
              <a:xfrm>
                <a:off x="7082588" y="4079462"/>
                <a:ext cx="29842" cy="30289"/>
              </a:xfrm>
              <a:custGeom>
                <a:avLst/>
                <a:gdLst/>
                <a:ahLst/>
                <a:cxnLst/>
                <a:rect l="l" t="t" r="r" b="b"/>
                <a:pathLst>
                  <a:path w="29842" h="30289" extrusionOk="0">
                    <a:moveTo>
                      <a:pt x="0" y="17812"/>
                    </a:moveTo>
                    <a:lnTo>
                      <a:pt x="0" y="0"/>
                    </a:lnTo>
                    <a:lnTo>
                      <a:pt x="29842" y="0"/>
                    </a:lnTo>
                    <a:lnTo>
                      <a:pt x="22619" y="16002"/>
                    </a:lnTo>
                    <a:lnTo>
                      <a:pt x="9599" y="30289"/>
                    </a:lnTo>
                    <a:close/>
                  </a:path>
                </a:pathLst>
              </a:custGeom>
              <a:solidFill>
                <a:srgbClr val="CC8B0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8" name="Google Shape;1606;p27">
                <a:extLst>
                  <a:ext uri="{FF2B5EF4-FFF2-40B4-BE49-F238E27FC236}">
                    <a16:creationId xmlns:a16="http://schemas.microsoft.com/office/drawing/2014/main" xmlns="" id="{855FFD46-FEEC-4631-9D66-FC0FD37A8680}"/>
                  </a:ext>
                </a:extLst>
              </p:cNvPr>
              <p:cNvSpPr/>
              <p:nvPr/>
            </p:nvSpPr>
            <p:spPr>
              <a:xfrm>
                <a:off x="7081542" y="4004024"/>
                <a:ext cx="294657" cy="185547"/>
              </a:xfrm>
              <a:custGeom>
                <a:avLst/>
                <a:gdLst/>
                <a:ahLst/>
                <a:cxnLst/>
                <a:rect l="l" t="t" r="r" b="b"/>
                <a:pathLst>
                  <a:path w="294657" h="185547" extrusionOk="0">
                    <a:moveTo>
                      <a:pt x="149590" y="30194"/>
                    </a:moveTo>
                    <a:cubicBezTo>
                      <a:pt x="145702" y="30185"/>
                      <a:pt x="141825" y="30499"/>
                      <a:pt x="137995" y="31147"/>
                    </a:cubicBezTo>
                    <a:cubicBezTo>
                      <a:pt x="132768" y="31909"/>
                      <a:pt x="126970" y="32956"/>
                      <a:pt x="120508" y="34290"/>
                    </a:cubicBezTo>
                    <a:cubicBezTo>
                      <a:pt x="114045" y="35623"/>
                      <a:pt x="107298" y="37433"/>
                      <a:pt x="100360" y="39529"/>
                    </a:cubicBezTo>
                    <a:cubicBezTo>
                      <a:pt x="93565" y="41548"/>
                      <a:pt x="86922" y="44063"/>
                      <a:pt x="80497" y="47054"/>
                    </a:cubicBezTo>
                    <a:lnTo>
                      <a:pt x="131152" y="76486"/>
                    </a:lnTo>
                    <a:lnTo>
                      <a:pt x="140656" y="73247"/>
                    </a:lnTo>
                    <a:cubicBezTo>
                      <a:pt x="153581" y="68961"/>
                      <a:pt x="165746" y="65246"/>
                      <a:pt x="177246" y="62294"/>
                    </a:cubicBezTo>
                    <a:cubicBezTo>
                      <a:pt x="187994" y="59360"/>
                      <a:pt x="199009" y="57541"/>
                      <a:pt x="210129" y="56864"/>
                    </a:cubicBezTo>
                    <a:cubicBezTo>
                      <a:pt x="220250" y="56179"/>
                      <a:pt x="230410" y="56845"/>
                      <a:pt x="240351" y="58864"/>
                    </a:cubicBezTo>
                    <a:cubicBezTo>
                      <a:pt x="250406" y="61074"/>
                      <a:pt x="260033" y="64903"/>
                      <a:pt x="268862" y="70199"/>
                    </a:cubicBezTo>
                    <a:cubicBezTo>
                      <a:pt x="277644" y="74590"/>
                      <a:pt x="285161" y="81144"/>
                      <a:pt x="290721" y="89249"/>
                    </a:cubicBezTo>
                    <a:cubicBezTo>
                      <a:pt x="294399" y="95193"/>
                      <a:pt x="295558" y="102356"/>
                      <a:pt x="293952" y="109156"/>
                    </a:cubicBezTo>
                    <a:cubicBezTo>
                      <a:pt x="291776" y="116624"/>
                      <a:pt x="287680" y="123397"/>
                      <a:pt x="282072" y="128778"/>
                    </a:cubicBezTo>
                    <a:cubicBezTo>
                      <a:pt x="275068" y="135807"/>
                      <a:pt x="267246" y="141980"/>
                      <a:pt x="258788" y="147161"/>
                    </a:cubicBezTo>
                    <a:lnTo>
                      <a:pt x="291101" y="166211"/>
                    </a:lnTo>
                    <a:lnTo>
                      <a:pt x="273709" y="176213"/>
                    </a:lnTo>
                    <a:lnTo>
                      <a:pt x="241111" y="157163"/>
                    </a:lnTo>
                    <a:cubicBezTo>
                      <a:pt x="225582" y="164830"/>
                      <a:pt x="209349" y="170993"/>
                      <a:pt x="192642" y="175546"/>
                    </a:cubicBezTo>
                    <a:cubicBezTo>
                      <a:pt x="175117" y="180394"/>
                      <a:pt x="157221" y="183737"/>
                      <a:pt x="139135" y="185547"/>
                    </a:cubicBezTo>
                    <a:lnTo>
                      <a:pt x="122123" y="154972"/>
                    </a:lnTo>
                    <a:cubicBezTo>
                      <a:pt x="126894" y="154848"/>
                      <a:pt x="131656" y="154467"/>
                      <a:pt x="136379" y="153829"/>
                    </a:cubicBezTo>
                    <a:cubicBezTo>
                      <a:pt x="143536" y="153019"/>
                      <a:pt x="150644" y="151810"/>
                      <a:pt x="157668" y="150209"/>
                    </a:cubicBezTo>
                    <a:cubicBezTo>
                      <a:pt x="165556" y="148495"/>
                      <a:pt x="173824" y="146399"/>
                      <a:pt x="182473" y="143828"/>
                    </a:cubicBezTo>
                    <a:cubicBezTo>
                      <a:pt x="190988" y="141256"/>
                      <a:pt x="199313" y="138074"/>
                      <a:pt x="207372" y="134303"/>
                    </a:cubicBezTo>
                    <a:lnTo>
                      <a:pt x="156812" y="105061"/>
                    </a:lnTo>
                    <a:lnTo>
                      <a:pt x="150160" y="107347"/>
                    </a:lnTo>
                    <a:lnTo>
                      <a:pt x="143317" y="109442"/>
                    </a:lnTo>
                    <a:cubicBezTo>
                      <a:pt x="130582" y="113633"/>
                      <a:pt x="118892" y="116967"/>
                      <a:pt x="108343" y="118967"/>
                    </a:cubicBezTo>
                    <a:cubicBezTo>
                      <a:pt x="98545" y="121244"/>
                      <a:pt x="88556" y="122587"/>
                      <a:pt x="78501" y="122968"/>
                    </a:cubicBezTo>
                    <a:cubicBezTo>
                      <a:pt x="69691" y="123282"/>
                      <a:pt x="60872" y="122454"/>
                      <a:pt x="52271" y="120491"/>
                    </a:cubicBezTo>
                    <a:cubicBezTo>
                      <a:pt x="43698" y="118548"/>
                      <a:pt x="35468" y="115338"/>
                      <a:pt x="27846" y="110966"/>
                    </a:cubicBezTo>
                    <a:cubicBezTo>
                      <a:pt x="19511" y="106613"/>
                      <a:pt x="12288" y="100384"/>
                      <a:pt x="6748" y="92773"/>
                    </a:cubicBezTo>
                    <a:cubicBezTo>
                      <a:pt x="2604" y="87106"/>
                      <a:pt x="551" y="80172"/>
                      <a:pt x="950" y="73152"/>
                    </a:cubicBezTo>
                    <a:cubicBezTo>
                      <a:pt x="1777" y="65884"/>
                      <a:pt x="4685" y="58998"/>
                      <a:pt x="9314" y="53340"/>
                    </a:cubicBezTo>
                    <a:cubicBezTo>
                      <a:pt x="15159" y="45958"/>
                      <a:pt x="22115" y="39529"/>
                      <a:pt x="29937" y="34290"/>
                    </a:cubicBezTo>
                    <a:lnTo>
                      <a:pt x="0" y="16954"/>
                    </a:lnTo>
                    <a:lnTo>
                      <a:pt x="17582" y="6763"/>
                    </a:lnTo>
                    <a:lnTo>
                      <a:pt x="47234" y="23908"/>
                    </a:lnTo>
                    <a:cubicBezTo>
                      <a:pt x="61166" y="17031"/>
                      <a:pt x="75783" y="11668"/>
                      <a:pt x="90856" y="7906"/>
                    </a:cubicBezTo>
                    <a:cubicBezTo>
                      <a:pt x="105188" y="4239"/>
                      <a:pt x="119767" y="1591"/>
                      <a:pt x="134479" y="0"/>
                    </a:cubicBezTo>
                    <a:close/>
                    <a:moveTo>
                      <a:pt x="63200" y="83629"/>
                    </a:moveTo>
                    <a:cubicBezTo>
                      <a:pt x="69881" y="87468"/>
                      <a:pt x="77589" y="89135"/>
                      <a:pt x="85249" y="88392"/>
                    </a:cubicBezTo>
                    <a:cubicBezTo>
                      <a:pt x="95541" y="87211"/>
                      <a:pt x="105672" y="84915"/>
                      <a:pt x="115471" y="81534"/>
                    </a:cubicBezTo>
                    <a:lnTo>
                      <a:pt x="67952" y="54007"/>
                    </a:lnTo>
                    <a:cubicBezTo>
                      <a:pt x="50532" y="65437"/>
                      <a:pt x="48944" y="75314"/>
                      <a:pt x="63200" y="83629"/>
                    </a:cubicBezTo>
                    <a:close/>
                    <a:moveTo>
                      <a:pt x="230087" y="97536"/>
                    </a:moveTo>
                    <a:cubicBezTo>
                      <a:pt x="222788" y="93612"/>
                      <a:pt x="214434" y="92116"/>
                      <a:pt x="206232" y="93250"/>
                    </a:cubicBezTo>
                    <a:cubicBezTo>
                      <a:pt x="194989" y="94755"/>
                      <a:pt x="183898" y="97212"/>
                      <a:pt x="173064" y="100584"/>
                    </a:cubicBezTo>
                    <a:lnTo>
                      <a:pt x="220583" y="127921"/>
                    </a:lnTo>
                    <a:cubicBezTo>
                      <a:pt x="240541" y="115634"/>
                      <a:pt x="243772" y="105442"/>
                      <a:pt x="230087" y="97536"/>
                    </a:cubicBezTo>
                    <a:close/>
                  </a:path>
                </a:pathLst>
              </a:custGeom>
              <a:solidFill>
                <a:srgbClr val="F9CA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2" name="Google Shape;1607;p27">
              <a:extLst>
                <a:ext uri="{FF2B5EF4-FFF2-40B4-BE49-F238E27FC236}">
                  <a16:creationId xmlns:a16="http://schemas.microsoft.com/office/drawing/2014/main" xmlns="" id="{EEFAEEBB-8F29-4B64-9E47-33491BD09EAD}"/>
                </a:ext>
              </a:extLst>
            </p:cNvPr>
            <p:cNvSpPr/>
            <p:nvPr/>
          </p:nvSpPr>
          <p:spPr>
            <a:xfrm>
              <a:off x="2890886" y="2508793"/>
              <a:ext cx="205462" cy="301290"/>
            </a:xfrm>
            <a:custGeom>
              <a:avLst/>
              <a:gdLst/>
              <a:ahLst/>
              <a:cxnLst/>
              <a:rect l="l" t="t" r="r" b="b"/>
              <a:pathLst>
                <a:path w="205462" h="301290" extrusionOk="0">
                  <a:moveTo>
                    <a:pt x="72372" y="9965"/>
                  </a:moveTo>
                  <a:cubicBezTo>
                    <a:pt x="80545" y="-3179"/>
                    <a:pt x="142985" y="-11847"/>
                    <a:pt x="163608" y="41207"/>
                  </a:cubicBezTo>
                  <a:cubicBezTo>
                    <a:pt x="171306" y="61305"/>
                    <a:pt x="170166" y="112740"/>
                    <a:pt x="176628" y="145030"/>
                  </a:cubicBezTo>
                  <a:cubicBezTo>
                    <a:pt x="183091" y="177320"/>
                    <a:pt x="198582" y="195608"/>
                    <a:pt x="204094" y="221801"/>
                  </a:cubicBezTo>
                  <a:cubicBezTo>
                    <a:pt x="209606" y="247995"/>
                    <a:pt x="200578" y="292000"/>
                    <a:pt x="137568" y="299716"/>
                  </a:cubicBezTo>
                  <a:cubicBezTo>
                    <a:pt x="74558" y="307431"/>
                    <a:pt x="26088" y="285333"/>
                    <a:pt x="11262" y="265140"/>
                  </a:cubicBezTo>
                  <a:cubicBezTo>
                    <a:pt x="-3563" y="244947"/>
                    <a:pt x="-3944" y="202275"/>
                    <a:pt x="11262" y="179415"/>
                  </a:cubicBezTo>
                  <a:cubicBezTo>
                    <a:pt x="26468" y="156555"/>
                    <a:pt x="38443" y="137696"/>
                    <a:pt x="38063" y="107787"/>
                  </a:cubicBezTo>
                  <a:close/>
                </a:path>
              </a:pathLst>
            </a:custGeom>
            <a:solidFill>
              <a:srgbClr val="3A2C6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608;p27">
              <a:extLst>
                <a:ext uri="{FF2B5EF4-FFF2-40B4-BE49-F238E27FC236}">
                  <a16:creationId xmlns:a16="http://schemas.microsoft.com/office/drawing/2014/main" xmlns="" id="{0DF4CE51-08DC-4DBC-B494-5896FAAD41FB}"/>
                </a:ext>
              </a:extLst>
            </p:cNvPr>
            <p:cNvSpPr/>
            <p:nvPr/>
          </p:nvSpPr>
          <p:spPr>
            <a:xfrm>
              <a:off x="2906291" y="2506021"/>
              <a:ext cx="98213" cy="121997"/>
            </a:xfrm>
            <a:custGeom>
              <a:avLst/>
              <a:gdLst/>
              <a:ahLst/>
              <a:cxnLst/>
              <a:rect l="l" t="t" r="r" b="b"/>
              <a:pathLst>
                <a:path w="98213" h="121997" extrusionOk="0">
                  <a:moveTo>
                    <a:pt x="98213" y="3593"/>
                  </a:moveTo>
                  <a:cubicBezTo>
                    <a:pt x="98213" y="3593"/>
                    <a:pt x="50694" y="-9932"/>
                    <a:pt x="22183" y="15499"/>
                  </a:cubicBezTo>
                  <a:cubicBezTo>
                    <a:pt x="3095" y="33359"/>
                    <a:pt x="-4458" y="60400"/>
                    <a:pt x="2605" y="85603"/>
                  </a:cubicBezTo>
                  <a:cubicBezTo>
                    <a:pt x="6407" y="100558"/>
                    <a:pt x="14010" y="120846"/>
                    <a:pt x="25794" y="121989"/>
                  </a:cubicBezTo>
                  <a:cubicBezTo>
                    <a:pt x="37579" y="123132"/>
                    <a:pt x="98213" y="3593"/>
                    <a:pt x="98213" y="3593"/>
                  </a:cubicBezTo>
                  <a:close/>
                </a:path>
              </a:pathLst>
            </a:custGeom>
            <a:solidFill>
              <a:srgbClr val="3A2C6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609;p27">
              <a:extLst>
                <a:ext uri="{FF2B5EF4-FFF2-40B4-BE49-F238E27FC236}">
                  <a16:creationId xmlns:a16="http://schemas.microsoft.com/office/drawing/2014/main" xmlns="" id="{7CC7E6BE-2C4C-467B-A8EB-8EAB6F37D93F}"/>
                </a:ext>
              </a:extLst>
            </p:cNvPr>
            <p:cNvSpPr/>
            <p:nvPr/>
          </p:nvSpPr>
          <p:spPr>
            <a:xfrm>
              <a:off x="2925684" y="2638202"/>
              <a:ext cx="121328" cy="136036"/>
            </a:xfrm>
            <a:custGeom>
              <a:avLst/>
              <a:gdLst/>
              <a:ahLst/>
              <a:cxnLst/>
              <a:rect l="l" t="t" r="r" b="b"/>
              <a:pathLst>
                <a:path w="121328" h="136036" extrusionOk="0">
                  <a:moveTo>
                    <a:pt x="96782" y="0"/>
                  </a:moveTo>
                  <a:cubicBezTo>
                    <a:pt x="96782" y="0"/>
                    <a:pt x="93741" y="52483"/>
                    <a:pt x="94691" y="56388"/>
                  </a:cubicBezTo>
                  <a:cubicBezTo>
                    <a:pt x="95641" y="60293"/>
                    <a:pt x="115219" y="64008"/>
                    <a:pt x="120731" y="68580"/>
                  </a:cubicBezTo>
                  <a:cubicBezTo>
                    <a:pt x="126244" y="73152"/>
                    <a:pt x="92220" y="126397"/>
                    <a:pt x="74923" y="134302"/>
                  </a:cubicBezTo>
                  <a:cubicBezTo>
                    <a:pt x="57626" y="142208"/>
                    <a:pt x="4120" y="122015"/>
                    <a:pt x="414" y="95345"/>
                  </a:cubicBezTo>
                  <a:cubicBezTo>
                    <a:pt x="-3008" y="70771"/>
                    <a:pt x="15715" y="51721"/>
                    <a:pt x="22937" y="45053"/>
                  </a:cubicBezTo>
                  <a:cubicBezTo>
                    <a:pt x="27873" y="44701"/>
                    <a:pt x="32828" y="44701"/>
                    <a:pt x="37763" y="45053"/>
                  </a:cubicBezTo>
                  <a:lnTo>
                    <a:pt x="39284" y="19526"/>
                  </a:lnTo>
                  <a:cubicBezTo>
                    <a:pt x="62758" y="11716"/>
                    <a:pt x="96782" y="0"/>
                    <a:pt x="96782" y="0"/>
                  </a:cubicBezTo>
                  <a:close/>
                </a:path>
              </a:pathLst>
            </a:custGeom>
            <a:solidFill>
              <a:srgbClr val="FFCEA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610;p27">
              <a:extLst>
                <a:ext uri="{FF2B5EF4-FFF2-40B4-BE49-F238E27FC236}">
                  <a16:creationId xmlns:a16="http://schemas.microsoft.com/office/drawing/2014/main" xmlns="" id="{F5BF11FB-3F68-4A5F-9402-D0F7CA98666F}"/>
                </a:ext>
              </a:extLst>
            </p:cNvPr>
            <p:cNvSpPr/>
            <p:nvPr/>
          </p:nvSpPr>
          <p:spPr>
            <a:xfrm>
              <a:off x="2718513" y="2692113"/>
              <a:ext cx="229495" cy="326875"/>
            </a:xfrm>
            <a:custGeom>
              <a:avLst/>
              <a:gdLst/>
              <a:ahLst/>
              <a:cxnLst/>
              <a:rect l="l" t="t" r="r" b="b"/>
              <a:pathLst>
                <a:path w="229495" h="326875" extrusionOk="0">
                  <a:moveTo>
                    <a:pt x="149801" y="226409"/>
                  </a:moveTo>
                  <a:cubicBezTo>
                    <a:pt x="134955" y="246860"/>
                    <a:pt x="117366" y="265167"/>
                    <a:pt x="97530" y="280797"/>
                  </a:cubicBezTo>
                  <a:cubicBezTo>
                    <a:pt x="91255" y="287379"/>
                    <a:pt x="85323" y="294275"/>
                    <a:pt x="79758" y="301466"/>
                  </a:cubicBezTo>
                  <a:cubicBezTo>
                    <a:pt x="70365" y="312277"/>
                    <a:pt x="58256" y="320364"/>
                    <a:pt x="44689" y="324898"/>
                  </a:cubicBezTo>
                  <a:cubicBezTo>
                    <a:pt x="32810" y="327946"/>
                    <a:pt x="27868" y="327089"/>
                    <a:pt x="25682" y="324898"/>
                  </a:cubicBezTo>
                  <a:cubicBezTo>
                    <a:pt x="23496" y="322707"/>
                    <a:pt x="24636" y="319278"/>
                    <a:pt x="29768" y="317183"/>
                  </a:cubicBezTo>
                  <a:cubicBezTo>
                    <a:pt x="38175" y="314620"/>
                    <a:pt x="45992" y="310410"/>
                    <a:pt x="52767" y="304800"/>
                  </a:cubicBezTo>
                  <a:cubicBezTo>
                    <a:pt x="52767" y="304800"/>
                    <a:pt x="41743" y="309943"/>
                    <a:pt x="34805" y="312325"/>
                  </a:cubicBezTo>
                  <a:cubicBezTo>
                    <a:pt x="28672" y="314449"/>
                    <a:pt x="22276" y="315735"/>
                    <a:pt x="15798" y="316135"/>
                  </a:cubicBezTo>
                  <a:cubicBezTo>
                    <a:pt x="9240" y="316135"/>
                    <a:pt x="2397" y="308515"/>
                    <a:pt x="7529" y="306610"/>
                  </a:cubicBezTo>
                  <a:cubicBezTo>
                    <a:pt x="12661" y="304705"/>
                    <a:pt x="17508" y="304228"/>
                    <a:pt x="27677" y="300418"/>
                  </a:cubicBezTo>
                  <a:cubicBezTo>
                    <a:pt x="33058" y="298542"/>
                    <a:pt x="38147" y="295913"/>
                    <a:pt x="42788" y="292608"/>
                  </a:cubicBezTo>
                  <a:cubicBezTo>
                    <a:pt x="35731" y="294684"/>
                    <a:pt x="28516" y="296189"/>
                    <a:pt x="21215" y="297085"/>
                  </a:cubicBezTo>
                  <a:cubicBezTo>
                    <a:pt x="15118" y="298075"/>
                    <a:pt x="8868" y="297351"/>
                    <a:pt x="3158" y="294989"/>
                  </a:cubicBezTo>
                  <a:cubicBezTo>
                    <a:pt x="116" y="293656"/>
                    <a:pt x="-2545" y="288131"/>
                    <a:pt x="4298" y="286321"/>
                  </a:cubicBezTo>
                  <a:cubicBezTo>
                    <a:pt x="13203" y="285417"/>
                    <a:pt x="21954" y="283369"/>
                    <a:pt x="30339" y="280225"/>
                  </a:cubicBezTo>
                  <a:cubicBezTo>
                    <a:pt x="38322" y="276606"/>
                    <a:pt x="43359" y="272796"/>
                    <a:pt x="41553" y="272034"/>
                  </a:cubicBezTo>
                  <a:cubicBezTo>
                    <a:pt x="39747" y="271272"/>
                    <a:pt x="35281" y="273749"/>
                    <a:pt x="27202" y="273177"/>
                  </a:cubicBezTo>
                  <a:cubicBezTo>
                    <a:pt x="19124" y="272606"/>
                    <a:pt x="11711" y="267462"/>
                    <a:pt x="11806" y="263081"/>
                  </a:cubicBezTo>
                  <a:cubicBezTo>
                    <a:pt x="11901" y="258699"/>
                    <a:pt x="13517" y="261175"/>
                    <a:pt x="21310" y="260509"/>
                  </a:cubicBezTo>
                  <a:cubicBezTo>
                    <a:pt x="29654" y="258470"/>
                    <a:pt x="38135" y="257042"/>
                    <a:pt x="46685" y="256223"/>
                  </a:cubicBezTo>
                  <a:cubicBezTo>
                    <a:pt x="55089" y="256594"/>
                    <a:pt x="63498" y="255594"/>
                    <a:pt x="71585" y="253270"/>
                  </a:cubicBezTo>
                  <a:cubicBezTo>
                    <a:pt x="80138" y="250698"/>
                    <a:pt x="99336" y="227648"/>
                    <a:pt x="113972" y="206597"/>
                  </a:cubicBezTo>
                  <a:cubicBezTo>
                    <a:pt x="130121" y="183099"/>
                    <a:pt x="142917" y="157448"/>
                    <a:pt x="151987" y="130397"/>
                  </a:cubicBezTo>
                  <a:cubicBezTo>
                    <a:pt x="160825" y="101251"/>
                    <a:pt x="170995" y="46863"/>
                    <a:pt x="178788" y="27908"/>
                  </a:cubicBezTo>
                  <a:cubicBezTo>
                    <a:pt x="186581" y="8954"/>
                    <a:pt x="199221" y="381"/>
                    <a:pt x="211576" y="0"/>
                  </a:cubicBezTo>
                  <a:cubicBezTo>
                    <a:pt x="226021" y="0"/>
                    <a:pt x="232199" y="19050"/>
                    <a:pt x="228397" y="35052"/>
                  </a:cubicBezTo>
                  <a:cubicBezTo>
                    <a:pt x="221175" y="63627"/>
                    <a:pt x="189052" y="174689"/>
                    <a:pt x="149801" y="226409"/>
                  </a:cubicBezTo>
                  <a:close/>
                </a:path>
              </a:pathLst>
            </a:custGeom>
            <a:solidFill>
              <a:srgbClr val="FFCEA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611;p27">
              <a:extLst>
                <a:ext uri="{FF2B5EF4-FFF2-40B4-BE49-F238E27FC236}">
                  <a16:creationId xmlns:a16="http://schemas.microsoft.com/office/drawing/2014/main" xmlns="" id="{33BAF4BF-C750-4B12-9A93-13E2E5A54A6A}"/>
                </a:ext>
              </a:extLst>
            </p:cNvPr>
            <p:cNvSpPr/>
            <p:nvPr/>
          </p:nvSpPr>
          <p:spPr>
            <a:xfrm>
              <a:off x="2890388" y="2682707"/>
              <a:ext cx="176857" cy="233853"/>
            </a:xfrm>
            <a:custGeom>
              <a:avLst/>
              <a:gdLst/>
              <a:ahLst/>
              <a:cxnLst/>
              <a:rect l="l" t="t" r="r" b="b"/>
              <a:pathLst>
                <a:path w="176857" h="233853" extrusionOk="0">
                  <a:moveTo>
                    <a:pt x="139301" y="16931"/>
                  </a:moveTo>
                  <a:cubicBezTo>
                    <a:pt x="154031" y="19217"/>
                    <a:pt x="170853" y="27122"/>
                    <a:pt x="173134" y="35219"/>
                  </a:cubicBezTo>
                  <a:cubicBezTo>
                    <a:pt x="179252" y="64308"/>
                    <a:pt x="177812" y="94483"/>
                    <a:pt x="168952" y="122849"/>
                  </a:cubicBezTo>
                  <a:cubicBezTo>
                    <a:pt x="156217" y="156663"/>
                    <a:pt x="141772" y="218099"/>
                    <a:pt x="134454" y="232196"/>
                  </a:cubicBezTo>
                  <a:cubicBezTo>
                    <a:pt x="96503" y="237510"/>
                    <a:pt x="57869" y="229967"/>
                    <a:pt x="24685" y="210764"/>
                  </a:cubicBezTo>
                  <a:cubicBezTo>
                    <a:pt x="24685" y="210764"/>
                    <a:pt x="21644" y="151995"/>
                    <a:pt x="21454" y="132564"/>
                  </a:cubicBezTo>
                  <a:cubicBezTo>
                    <a:pt x="-26065" y="91130"/>
                    <a:pt x="14516" y="39981"/>
                    <a:pt x="54717" y="357"/>
                  </a:cubicBezTo>
                  <a:cubicBezTo>
                    <a:pt x="59520" y="-119"/>
                    <a:pt x="64359" y="-119"/>
                    <a:pt x="69163" y="357"/>
                  </a:cubicBezTo>
                  <a:cubicBezTo>
                    <a:pt x="69163" y="357"/>
                    <a:pt x="33333" y="42743"/>
                    <a:pt x="58233" y="67032"/>
                  </a:cubicBezTo>
                  <a:cubicBezTo>
                    <a:pt x="111645" y="50554"/>
                    <a:pt x="122194" y="26551"/>
                    <a:pt x="139301" y="16931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612;p27">
              <a:extLst>
                <a:ext uri="{FF2B5EF4-FFF2-40B4-BE49-F238E27FC236}">
                  <a16:creationId xmlns:a16="http://schemas.microsoft.com/office/drawing/2014/main" xmlns="" id="{16EF6821-BA34-4170-A92D-0C1481A119F0}"/>
                </a:ext>
              </a:extLst>
            </p:cNvPr>
            <p:cNvSpPr/>
            <p:nvPr/>
          </p:nvSpPr>
          <p:spPr>
            <a:xfrm>
              <a:off x="2921860" y="2515790"/>
              <a:ext cx="130560" cy="160797"/>
            </a:xfrm>
            <a:custGeom>
              <a:avLst/>
              <a:gdLst/>
              <a:ahLst/>
              <a:cxnLst/>
              <a:rect l="l" t="t" r="r" b="b"/>
              <a:pathLst>
                <a:path w="130560" h="160797" extrusionOk="0">
                  <a:moveTo>
                    <a:pt x="2717" y="57260"/>
                  </a:moveTo>
                  <a:lnTo>
                    <a:pt x="2717" y="57260"/>
                  </a:lnTo>
                  <a:cubicBezTo>
                    <a:pt x="8039" y="23542"/>
                    <a:pt x="32369" y="-1890"/>
                    <a:pt x="67058" y="110"/>
                  </a:cubicBezTo>
                  <a:cubicBezTo>
                    <a:pt x="103762" y="1787"/>
                    <a:pt x="132161" y="32962"/>
                    <a:pt x="130490" y="69748"/>
                  </a:cubicBezTo>
                  <a:cubicBezTo>
                    <a:pt x="129521" y="91084"/>
                    <a:pt x="118410" y="110667"/>
                    <a:pt x="100606" y="122411"/>
                  </a:cubicBezTo>
                  <a:cubicBezTo>
                    <a:pt x="99408" y="127526"/>
                    <a:pt x="97622" y="132479"/>
                    <a:pt x="95284" y="137175"/>
                  </a:cubicBezTo>
                  <a:cubicBezTo>
                    <a:pt x="82929" y="151463"/>
                    <a:pt x="50331" y="160607"/>
                    <a:pt x="39497" y="160797"/>
                  </a:cubicBezTo>
                  <a:cubicBezTo>
                    <a:pt x="29993" y="160797"/>
                    <a:pt x="22200" y="152129"/>
                    <a:pt x="13457" y="137651"/>
                  </a:cubicBezTo>
                  <a:cubicBezTo>
                    <a:pt x="-4791" y="107457"/>
                    <a:pt x="-134" y="74024"/>
                    <a:pt x="2717" y="57260"/>
                  </a:cubicBezTo>
                  <a:close/>
                </a:path>
              </a:pathLst>
            </a:custGeom>
            <a:solidFill>
              <a:srgbClr val="FFCEA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613;p27">
              <a:extLst>
                <a:ext uri="{FF2B5EF4-FFF2-40B4-BE49-F238E27FC236}">
                  <a16:creationId xmlns:a16="http://schemas.microsoft.com/office/drawing/2014/main" xmlns="" id="{204665E5-703E-49BB-BEF1-D7644FF9082B}"/>
                </a:ext>
              </a:extLst>
            </p:cNvPr>
            <p:cNvSpPr/>
            <p:nvPr/>
          </p:nvSpPr>
          <p:spPr>
            <a:xfrm>
              <a:off x="2927048" y="2514816"/>
              <a:ext cx="130747" cy="123290"/>
            </a:xfrm>
            <a:custGeom>
              <a:avLst/>
              <a:gdLst/>
              <a:ahLst/>
              <a:cxnLst/>
              <a:rect l="l" t="t" r="r" b="b"/>
              <a:pathLst>
                <a:path w="130747" h="123290" extrusionOk="0">
                  <a:moveTo>
                    <a:pt x="72609" y="1657"/>
                  </a:moveTo>
                  <a:cubicBezTo>
                    <a:pt x="97034" y="6514"/>
                    <a:pt x="116992" y="13372"/>
                    <a:pt x="123644" y="37280"/>
                  </a:cubicBezTo>
                  <a:cubicBezTo>
                    <a:pt x="128206" y="53853"/>
                    <a:pt x="134098" y="84905"/>
                    <a:pt x="128396" y="98526"/>
                  </a:cubicBezTo>
                  <a:lnTo>
                    <a:pt x="124975" y="108051"/>
                  </a:lnTo>
                  <a:lnTo>
                    <a:pt x="95418" y="123291"/>
                  </a:lnTo>
                  <a:cubicBezTo>
                    <a:pt x="95418" y="123291"/>
                    <a:pt x="81637" y="111765"/>
                    <a:pt x="85914" y="78047"/>
                  </a:cubicBezTo>
                  <a:cubicBezTo>
                    <a:pt x="85678" y="73494"/>
                    <a:pt x="84234" y="69094"/>
                    <a:pt x="81733" y="65283"/>
                  </a:cubicBezTo>
                  <a:cubicBezTo>
                    <a:pt x="79886" y="62102"/>
                    <a:pt x="78510" y="58673"/>
                    <a:pt x="77646" y="55092"/>
                  </a:cubicBezTo>
                  <a:cubicBezTo>
                    <a:pt x="74170" y="46024"/>
                    <a:pt x="67371" y="38633"/>
                    <a:pt x="58638" y="34423"/>
                  </a:cubicBezTo>
                  <a:cubicBezTo>
                    <a:pt x="36685" y="22040"/>
                    <a:pt x="4562" y="32708"/>
                    <a:pt x="0" y="37185"/>
                  </a:cubicBezTo>
                  <a:cubicBezTo>
                    <a:pt x="12785" y="9638"/>
                    <a:pt x="43070" y="-5182"/>
                    <a:pt x="72609" y="1657"/>
                  </a:cubicBezTo>
                  <a:close/>
                </a:path>
              </a:pathLst>
            </a:custGeom>
            <a:solidFill>
              <a:srgbClr val="3A2C6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614;p27">
              <a:extLst>
                <a:ext uri="{FF2B5EF4-FFF2-40B4-BE49-F238E27FC236}">
                  <a16:creationId xmlns:a16="http://schemas.microsoft.com/office/drawing/2014/main" xmlns="" id="{DAF54F96-B05B-493F-8FB0-1305C16B0AC1}"/>
                </a:ext>
              </a:extLst>
            </p:cNvPr>
            <p:cNvSpPr/>
            <p:nvPr/>
          </p:nvSpPr>
          <p:spPr>
            <a:xfrm>
              <a:off x="2770258" y="3324285"/>
              <a:ext cx="102779" cy="78901"/>
            </a:xfrm>
            <a:custGeom>
              <a:avLst/>
              <a:gdLst/>
              <a:ahLst/>
              <a:cxnLst/>
              <a:rect l="l" t="t" r="r" b="b"/>
              <a:pathLst>
                <a:path w="102779" h="78901" extrusionOk="0">
                  <a:moveTo>
                    <a:pt x="95300" y="3"/>
                  </a:moveTo>
                  <a:cubicBezTo>
                    <a:pt x="82945" y="10099"/>
                    <a:pt x="63843" y="3146"/>
                    <a:pt x="62892" y="4003"/>
                  </a:cubicBezTo>
                  <a:cubicBezTo>
                    <a:pt x="48523" y="16481"/>
                    <a:pt x="33449" y="28120"/>
                    <a:pt x="17749" y="38864"/>
                  </a:cubicBezTo>
                  <a:cubicBezTo>
                    <a:pt x="10051" y="44961"/>
                    <a:pt x="-1924" y="53057"/>
                    <a:pt x="262" y="64677"/>
                  </a:cubicBezTo>
                  <a:cubicBezTo>
                    <a:pt x="4064" y="85537"/>
                    <a:pt x="37327" y="79060"/>
                    <a:pt x="49872" y="72678"/>
                  </a:cubicBezTo>
                  <a:cubicBezTo>
                    <a:pt x="62417" y="66297"/>
                    <a:pt x="72681" y="55819"/>
                    <a:pt x="84561" y="48389"/>
                  </a:cubicBezTo>
                  <a:cubicBezTo>
                    <a:pt x="93019" y="43151"/>
                    <a:pt x="101383" y="40389"/>
                    <a:pt x="102713" y="29339"/>
                  </a:cubicBezTo>
                  <a:cubicBezTo>
                    <a:pt x="103473" y="22958"/>
                    <a:pt x="97486" y="-283"/>
                    <a:pt x="95300" y="3"/>
                  </a:cubicBezTo>
                  <a:close/>
                </a:path>
              </a:pathLst>
            </a:custGeom>
            <a:solidFill>
              <a:srgbClr val="38226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615;p27">
              <a:extLst>
                <a:ext uri="{FF2B5EF4-FFF2-40B4-BE49-F238E27FC236}">
                  <a16:creationId xmlns:a16="http://schemas.microsoft.com/office/drawing/2014/main" xmlns="" id="{93B1580C-ACF2-4914-AD95-CCD4D62D6776}"/>
                </a:ext>
              </a:extLst>
            </p:cNvPr>
            <p:cNvSpPr/>
            <p:nvPr/>
          </p:nvSpPr>
          <p:spPr>
            <a:xfrm>
              <a:off x="2770711" y="3349338"/>
              <a:ext cx="102274" cy="53559"/>
            </a:xfrm>
            <a:custGeom>
              <a:avLst/>
              <a:gdLst/>
              <a:ahLst/>
              <a:cxnLst/>
              <a:rect l="l" t="t" r="r" b="b"/>
              <a:pathLst>
                <a:path w="102274" h="53559" extrusionOk="0">
                  <a:moveTo>
                    <a:pt x="102071" y="0"/>
                  </a:moveTo>
                  <a:cubicBezTo>
                    <a:pt x="100455" y="10287"/>
                    <a:pt x="92567" y="13145"/>
                    <a:pt x="83823" y="18383"/>
                  </a:cubicBezTo>
                  <a:cubicBezTo>
                    <a:pt x="71754" y="25908"/>
                    <a:pt x="61109" y="36671"/>
                    <a:pt x="48564" y="43053"/>
                  </a:cubicBezTo>
                  <a:cubicBezTo>
                    <a:pt x="36019" y="49435"/>
                    <a:pt x="8078" y="54769"/>
                    <a:pt x="0" y="39910"/>
                  </a:cubicBezTo>
                  <a:cubicBezTo>
                    <a:pt x="4372" y="60008"/>
                    <a:pt x="37065" y="53721"/>
                    <a:pt x="49420" y="47339"/>
                  </a:cubicBezTo>
                  <a:cubicBezTo>
                    <a:pt x="61775" y="40958"/>
                    <a:pt x="72229" y="30480"/>
                    <a:pt x="84109" y="23051"/>
                  </a:cubicBezTo>
                  <a:cubicBezTo>
                    <a:pt x="92567" y="17812"/>
                    <a:pt x="100930" y="15050"/>
                    <a:pt x="102261" y="4001"/>
                  </a:cubicBezTo>
                  <a:cubicBezTo>
                    <a:pt x="102304" y="2667"/>
                    <a:pt x="102241" y="1324"/>
                    <a:pt x="102071" y="0"/>
                  </a:cubicBezTo>
                  <a:close/>
                </a:path>
              </a:pathLst>
            </a:custGeom>
            <a:solidFill>
              <a:srgbClr val="757B8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616;p27">
              <a:extLst>
                <a:ext uri="{FF2B5EF4-FFF2-40B4-BE49-F238E27FC236}">
                  <a16:creationId xmlns:a16="http://schemas.microsoft.com/office/drawing/2014/main" xmlns="" id="{334AA9AD-0C10-497C-972B-68E2A4A48058}"/>
                </a:ext>
              </a:extLst>
            </p:cNvPr>
            <p:cNvSpPr/>
            <p:nvPr/>
          </p:nvSpPr>
          <p:spPr>
            <a:xfrm>
              <a:off x="2718772" y="3290474"/>
              <a:ext cx="94135" cy="73100"/>
            </a:xfrm>
            <a:custGeom>
              <a:avLst/>
              <a:gdLst/>
              <a:ahLst/>
              <a:cxnLst/>
              <a:rect l="l" t="t" r="r" b="b"/>
              <a:pathLst>
                <a:path w="94135" h="73100" extrusionOk="0">
                  <a:moveTo>
                    <a:pt x="86722" y="0"/>
                  </a:moveTo>
                  <a:cubicBezTo>
                    <a:pt x="75413" y="9525"/>
                    <a:pt x="58211" y="4096"/>
                    <a:pt x="57546" y="4953"/>
                  </a:cubicBezTo>
                  <a:cubicBezTo>
                    <a:pt x="44378" y="16202"/>
                    <a:pt x="30609" y="26727"/>
                    <a:pt x="16299" y="36481"/>
                  </a:cubicBezTo>
                  <a:cubicBezTo>
                    <a:pt x="9266" y="42005"/>
                    <a:pt x="-1758" y="49435"/>
                    <a:pt x="238" y="60103"/>
                  </a:cubicBezTo>
                  <a:cubicBezTo>
                    <a:pt x="3849" y="79153"/>
                    <a:pt x="34261" y="73247"/>
                    <a:pt x="45761" y="67437"/>
                  </a:cubicBezTo>
                  <a:cubicBezTo>
                    <a:pt x="57260" y="61627"/>
                    <a:pt x="66669" y="51911"/>
                    <a:pt x="77504" y="45148"/>
                  </a:cubicBezTo>
                  <a:cubicBezTo>
                    <a:pt x="85297" y="40386"/>
                    <a:pt x="92900" y="37814"/>
                    <a:pt x="94135" y="28004"/>
                  </a:cubicBezTo>
                  <a:cubicBezTo>
                    <a:pt x="93742" y="18240"/>
                    <a:pt x="91212" y="8677"/>
                    <a:pt x="86722" y="0"/>
                  </a:cubicBezTo>
                  <a:close/>
                </a:path>
              </a:pathLst>
            </a:custGeom>
            <a:solidFill>
              <a:srgbClr val="38226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617;p27">
              <a:extLst>
                <a:ext uri="{FF2B5EF4-FFF2-40B4-BE49-F238E27FC236}">
                  <a16:creationId xmlns:a16="http://schemas.microsoft.com/office/drawing/2014/main" xmlns="" id="{5E1D09E9-2E0E-4F80-9DE0-49863A228B2C}"/>
                </a:ext>
              </a:extLst>
            </p:cNvPr>
            <p:cNvSpPr/>
            <p:nvPr/>
          </p:nvSpPr>
          <p:spPr>
            <a:xfrm>
              <a:off x="2719200" y="3314572"/>
              <a:ext cx="93731" cy="48987"/>
            </a:xfrm>
            <a:custGeom>
              <a:avLst/>
              <a:gdLst/>
              <a:ahLst/>
              <a:cxnLst/>
              <a:rect l="l" t="t" r="r" b="b"/>
              <a:pathLst>
                <a:path w="93731" h="48987" extrusionOk="0">
                  <a:moveTo>
                    <a:pt x="93517" y="0"/>
                  </a:moveTo>
                  <a:cubicBezTo>
                    <a:pt x="91997" y="9525"/>
                    <a:pt x="84014" y="12002"/>
                    <a:pt x="76791" y="16764"/>
                  </a:cubicBezTo>
                  <a:cubicBezTo>
                    <a:pt x="65766" y="23622"/>
                    <a:pt x="55977" y="33528"/>
                    <a:pt x="44573" y="39434"/>
                  </a:cubicBezTo>
                  <a:cubicBezTo>
                    <a:pt x="33168" y="45339"/>
                    <a:pt x="7413" y="50102"/>
                    <a:pt x="0" y="36481"/>
                  </a:cubicBezTo>
                  <a:cubicBezTo>
                    <a:pt x="4087" y="54864"/>
                    <a:pt x="33929" y="49149"/>
                    <a:pt x="45333" y="43339"/>
                  </a:cubicBezTo>
                  <a:cubicBezTo>
                    <a:pt x="56738" y="37529"/>
                    <a:pt x="66241" y="27813"/>
                    <a:pt x="77076" y="21050"/>
                  </a:cubicBezTo>
                  <a:cubicBezTo>
                    <a:pt x="84869" y="16288"/>
                    <a:pt x="92472" y="13716"/>
                    <a:pt x="93707" y="3905"/>
                  </a:cubicBezTo>
                  <a:cubicBezTo>
                    <a:pt x="93771" y="2600"/>
                    <a:pt x="93707" y="1296"/>
                    <a:pt x="93517" y="0"/>
                  </a:cubicBezTo>
                  <a:close/>
                </a:path>
              </a:pathLst>
            </a:custGeom>
            <a:solidFill>
              <a:srgbClr val="757B8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618;p27">
              <a:extLst>
                <a:ext uri="{FF2B5EF4-FFF2-40B4-BE49-F238E27FC236}">
                  <a16:creationId xmlns:a16="http://schemas.microsoft.com/office/drawing/2014/main" xmlns="" id="{7FEC8070-49EE-4420-88F4-C1DD964496C8}"/>
                </a:ext>
              </a:extLst>
            </p:cNvPr>
            <p:cNvSpPr/>
            <p:nvPr/>
          </p:nvSpPr>
          <p:spPr>
            <a:xfrm>
              <a:off x="2753699" y="2913665"/>
              <a:ext cx="223980" cy="387148"/>
            </a:xfrm>
            <a:custGeom>
              <a:avLst/>
              <a:gdLst/>
              <a:ahLst/>
              <a:cxnLst/>
              <a:rect l="l" t="t" r="r" b="b"/>
              <a:pathLst>
                <a:path w="223980" h="387148" extrusionOk="0">
                  <a:moveTo>
                    <a:pt x="222484" y="14288"/>
                  </a:moveTo>
                  <a:cubicBezTo>
                    <a:pt x="189070" y="18698"/>
                    <a:pt x="155091" y="13754"/>
                    <a:pt x="124310" y="0"/>
                  </a:cubicBezTo>
                  <a:cubicBezTo>
                    <a:pt x="124310" y="10478"/>
                    <a:pt x="125355" y="19717"/>
                    <a:pt x="125355" y="19717"/>
                  </a:cubicBezTo>
                  <a:cubicBezTo>
                    <a:pt x="85439" y="48292"/>
                    <a:pt x="5227" y="95917"/>
                    <a:pt x="0" y="128683"/>
                  </a:cubicBezTo>
                  <a:cubicBezTo>
                    <a:pt x="5227" y="232601"/>
                    <a:pt x="21003" y="381000"/>
                    <a:pt x="25470" y="383096"/>
                  </a:cubicBezTo>
                  <a:cubicBezTo>
                    <a:pt x="38015" y="389096"/>
                    <a:pt x="46759" y="388144"/>
                    <a:pt x="52651" y="382143"/>
                  </a:cubicBezTo>
                  <a:cubicBezTo>
                    <a:pt x="52651" y="382143"/>
                    <a:pt x="77836" y="294132"/>
                    <a:pt x="70518" y="164973"/>
                  </a:cubicBezTo>
                  <a:cubicBezTo>
                    <a:pt x="70518" y="164973"/>
                    <a:pt x="210414" y="102870"/>
                    <a:pt x="219537" y="68961"/>
                  </a:cubicBezTo>
                  <a:cubicBezTo>
                    <a:pt x="223607" y="55254"/>
                    <a:pt x="224900" y="40881"/>
                    <a:pt x="223339" y="26670"/>
                  </a:cubicBezTo>
                  <a:cubicBezTo>
                    <a:pt x="223244" y="22574"/>
                    <a:pt x="222959" y="18383"/>
                    <a:pt x="222484" y="14288"/>
                  </a:cubicBezTo>
                  <a:close/>
                </a:path>
              </a:pathLst>
            </a:custGeom>
            <a:solidFill>
              <a:srgbClr val="FFCEA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619;p27">
              <a:extLst>
                <a:ext uri="{FF2B5EF4-FFF2-40B4-BE49-F238E27FC236}">
                  <a16:creationId xmlns:a16="http://schemas.microsoft.com/office/drawing/2014/main" xmlns="" id="{EF4CA57F-216B-40FC-9390-1415BCDA786F}"/>
                </a:ext>
              </a:extLst>
            </p:cNvPr>
            <p:cNvSpPr/>
            <p:nvPr/>
          </p:nvSpPr>
          <p:spPr>
            <a:xfrm>
              <a:off x="2814713" y="2914427"/>
              <a:ext cx="222989" cy="419220"/>
            </a:xfrm>
            <a:custGeom>
              <a:avLst/>
              <a:gdLst/>
              <a:ahLst/>
              <a:cxnLst/>
              <a:rect l="l" t="t" r="r" b="b"/>
              <a:pathLst>
                <a:path w="222989" h="419220" extrusionOk="0">
                  <a:moveTo>
                    <a:pt x="207943" y="0"/>
                  </a:moveTo>
                  <a:cubicBezTo>
                    <a:pt x="181465" y="11887"/>
                    <a:pt x="152119" y="15821"/>
                    <a:pt x="123454" y="11334"/>
                  </a:cubicBezTo>
                  <a:cubicBezTo>
                    <a:pt x="123454" y="25241"/>
                    <a:pt x="125450" y="51340"/>
                    <a:pt x="125450" y="51340"/>
                  </a:cubicBezTo>
                  <a:cubicBezTo>
                    <a:pt x="85534" y="79915"/>
                    <a:pt x="5227" y="127540"/>
                    <a:pt x="0" y="160210"/>
                  </a:cubicBezTo>
                  <a:cubicBezTo>
                    <a:pt x="5227" y="264128"/>
                    <a:pt x="14921" y="414623"/>
                    <a:pt x="19008" y="416528"/>
                  </a:cubicBezTo>
                  <a:cubicBezTo>
                    <a:pt x="30005" y="421205"/>
                    <a:pt x="42648" y="419719"/>
                    <a:pt x="52271" y="412623"/>
                  </a:cubicBezTo>
                  <a:cubicBezTo>
                    <a:pt x="52271" y="412623"/>
                    <a:pt x="77456" y="325755"/>
                    <a:pt x="70138" y="196596"/>
                  </a:cubicBezTo>
                  <a:cubicBezTo>
                    <a:pt x="70138" y="194119"/>
                    <a:pt x="189981" y="134969"/>
                    <a:pt x="205187" y="119348"/>
                  </a:cubicBezTo>
                  <a:cubicBezTo>
                    <a:pt x="220393" y="103727"/>
                    <a:pt x="223339" y="80486"/>
                    <a:pt x="222959" y="58293"/>
                  </a:cubicBezTo>
                  <a:cubicBezTo>
                    <a:pt x="221907" y="38052"/>
                    <a:pt x="216800" y="18221"/>
                    <a:pt x="207943" y="0"/>
                  </a:cubicBezTo>
                  <a:close/>
                </a:path>
              </a:pathLst>
            </a:custGeom>
            <a:solidFill>
              <a:srgbClr val="FFCEA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620;p27">
              <a:extLst>
                <a:ext uri="{FF2B5EF4-FFF2-40B4-BE49-F238E27FC236}">
                  <a16:creationId xmlns:a16="http://schemas.microsoft.com/office/drawing/2014/main" xmlns="" id="{E1F751C1-BBF7-4B13-8407-E0D3AADD8D6A}"/>
                </a:ext>
              </a:extLst>
            </p:cNvPr>
            <p:cNvSpPr/>
            <p:nvPr/>
          </p:nvSpPr>
          <p:spPr>
            <a:xfrm>
              <a:off x="2731717" y="2888138"/>
              <a:ext cx="333476" cy="307358"/>
            </a:xfrm>
            <a:custGeom>
              <a:avLst/>
              <a:gdLst/>
              <a:ahLst/>
              <a:cxnLst/>
              <a:rect l="l" t="t" r="r" b="b"/>
              <a:pathLst>
                <a:path w="333476" h="307358" extrusionOk="0">
                  <a:moveTo>
                    <a:pt x="320305" y="48292"/>
                  </a:moveTo>
                  <a:cubicBezTo>
                    <a:pt x="320305" y="48292"/>
                    <a:pt x="364593" y="126968"/>
                    <a:pt x="290749" y="167449"/>
                  </a:cubicBezTo>
                  <a:cubicBezTo>
                    <a:pt x="212818" y="210121"/>
                    <a:pt x="165299" y="220123"/>
                    <a:pt x="165299" y="220123"/>
                  </a:cubicBezTo>
                  <a:lnTo>
                    <a:pt x="153609" y="222885"/>
                  </a:lnTo>
                  <a:cubicBezTo>
                    <a:pt x="157270" y="250003"/>
                    <a:pt x="157270" y="277492"/>
                    <a:pt x="153609" y="304609"/>
                  </a:cubicBezTo>
                  <a:cubicBezTo>
                    <a:pt x="153609" y="304609"/>
                    <a:pt x="98012" y="323659"/>
                    <a:pt x="27114" y="261461"/>
                  </a:cubicBezTo>
                  <a:lnTo>
                    <a:pt x="3544" y="185261"/>
                  </a:lnTo>
                  <a:lnTo>
                    <a:pt x="788" y="165545"/>
                  </a:lnTo>
                  <a:cubicBezTo>
                    <a:pt x="-1935" y="151667"/>
                    <a:pt x="2495" y="137350"/>
                    <a:pt x="12573" y="127445"/>
                  </a:cubicBezTo>
                  <a:cubicBezTo>
                    <a:pt x="29585" y="112014"/>
                    <a:pt x="83566" y="72390"/>
                    <a:pt x="117114" y="49721"/>
                  </a:cubicBezTo>
                  <a:cubicBezTo>
                    <a:pt x="150663" y="27051"/>
                    <a:pt x="177463" y="5429"/>
                    <a:pt x="177463" y="5429"/>
                  </a:cubicBezTo>
                  <a:lnTo>
                    <a:pt x="183261" y="0"/>
                  </a:lnTo>
                  <a:cubicBezTo>
                    <a:pt x="183261" y="0"/>
                    <a:pt x="223082" y="31718"/>
                    <a:pt x="295786" y="21050"/>
                  </a:cubicBezTo>
                  <a:cubicBezTo>
                    <a:pt x="305324" y="28794"/>
                    <a:pt x="313597" y="37986"/>
                    <a:pt x="320305" y="4829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621;p27">
              <a:extLst>
                <a:ext uri="{FF2B5EF4-FFF2-40B4-BE49-F238E27FC236}">
                  <a16:creationId xmlns:a16="http://schemas.microsoft.com/office/drawing/2014/main" xmlns="" id="{8730D25A-CFE3-4444-A381-616681AC9C67}"/>
                </a:ext>
              </a:extLst>
            </p:cNvPr>
            <p:cNvSpPr/>
            <p:nvPr/>
          </p:nvSpPr>
          <p:spPr>
            <a:xfrm>
              <a:off x="2999836" y="2706202"/>
              <a:ext cx="116284" cy="406848"/>
            </a:xfrm>
            <a:custGeom>
              <a:avLst/>
              <a:gdLst/>
              <a:ahLst/>
              <a:cxnLst/>
              <a:rect l="l" t="t" r="r" b="b"/>
              <a:pathLst>
                <a:path w="116284" h="406848" extrusionOk="0">
                  <a:moveTo>
                    <a:pt x="8279" y="347003"/>
                  </a:moveTo>
                  <a:cubicBezTo>
                    <a:pt x="15045" y="340870"/>
                    <a:pt x="22221" y="335202"/>
                    <a:pt x="29758" y="330049"/>
                  </a:cubicBezTo>
                  <a:cubicBezTo>
                    <a:pt x="37682" y="326020"/>
                    <a:pt x="44955" y="320819"/>
                    <a:pt x="51331" y="314619"/>
                  </a:cubicBezTo>
                  <a:cubicBezTo>
                    <a:pt x="58174" y="307761"/>
                    <a:pt x="68153" y="279186"/>
                    <a:pt x="73475" y="251373"/>
                  </a:cubicBezTo>
                  <a:cubicBezTo>
                    <a:pt x="78266" y="220207"/>
                    <a:pt x="77720" y="188441"/>
                    <a:pt x="71860" y="157456"/>
                  </a:cubicBezTo>
                  <a:cubicBezTo>
                    <a:pt x="62686" y="120423"/>
                    <a:pt x="50251" y="84276"/>
                    <a:pt x="34700" y="49443"/>
                  </a:cubicBezTo>
                  <a:cubicBezTo>
                    <a:pt x="25196" y="28583"/>
                    <a:pt x="30423" y="15819"/>
                    <a:pt x="39452" y="6580"/>
                  </a:cubicBezTo>
                  <a:cubicBezTo>
                    <a:pt x="50001" y="-4278"/>
                    <a:pt x="61025" y="-3993"/>
                    <a:pt x="73570" y="25154"/>
                  </a:cubicBezTo>
                  <a:cubicBezTo>
                    <a:pt x="91364" y="65864"/>
                    <a:pt x="104534" y="108459"/>
                    <a:pt x="112821" y="152122"/>
                  </a:cubicBezTo>
                  <a:cubicBezTo>
                    <a:pt x="117848" y="183869"/>
                    <a:pt x="117402" y="216254"/>
                    <a:pt x="111490" y="247848"/>
                  </a:cubicBezTo>
                  <a:cubicBezTo>
                    <a:pt x="106282" y="275538"/>
                    <a:pt x="97767" y="302503"/>
                    <a:pt x="86115" y="328144"/>
                  </a:cubicBezTo>
                  <a:cubicBezTo>
                    <a:pt x="82884" y="335669"/>
                    <a:pt x="82314" y="342051"/>
                    <a:pt x="77847" y="356719"/>
                  </a:cubicBezTo>
                  <a:cubicBezTo>
                    <a:pt x="73538" y="371788"/>
                    <a:pt x="65683" y="385608"/>
                    <a:pt x="54943" y="397010"/>
                  </a:cubicBezTo>
                  <a:cubicBezTo>
                    <a:pt x="45439" y="405963"/>
                    <a:pt x="40402" y="407678"/>
                    <a:pt x="37741" y="406535"/>
                  </a:cubicBezTo>
                  <a:cubicBezTo>
                    <a:pt x="35080" y="405392"/>
                    <a:pt x="34605" y="401677"/>
                    <a:pt x="38501" y="397010"/>
                  </a:cubicBezTo>
                  <a:cubicBezTo>
                    <a:pt x="45267" y="390181"/>
                    <a:pt x="50741" y="382180"/>
                    <a:pt x="54658" y="373388"/>
                  </a:cubicBezTo>
                  <a:cubicBezTo>
                    <a:pt x="54658" y="373388"/>
                    <a:pt x="46294" y="384532"/>
                    <a:pt x="40877" y="390247"/>
                  </a:cubicBezTo>
                  <a:cubicBezTo>
                    <a:pt x="36077" y="395448"/>
                    <a:pt x="30612" y="400001"/>
                    <a:pt x="24626" y="403773"/>
                  </a:cubicBezTo>
                  <a:cubicBezTo>
                    <a:pt x="18829" y="407202"/>
                    <a:pt x="9610" y="403106"/>
                    <a:pt x="13411" y="398343"/>
                  </a:cubicBezTo>
                  <a:cubicBezTo>
                    <a:pt x="17213" y="393581"/>
                    <a:pt x="21490" y="391009"/>
                    <a:pt x="29283" y="382246"/>
                  </a:cubicBezTo>
                  <a:cubicBezTo>
                    <a:pt x="33505" y="377636"/>
                    <a:pt x="37144" y="372512"/>
                    <a:pt x="40117" y="367006"/>
                  </a:cubicBezTo>
                  <a:cubicBezTo>
                    <a:pt x="34526" y="372540"/>
                    <a:pt x="28521" y="377636"/>
                    <a:pt x="22155" y="382246"/>
                  </a:cubicBezTo>
                  <a:cubicBezTo>
                    <a:pt x="17168" y="386199"/>
                    <a:pt x="11176" y="388675"/>
                    <a:pt x="4858" y="389390"/>
                  </a:cubicBezTo>
                  <a:cubicBezTo>
                    <a:pt x="1627" y="389390"/>
                    <a:pt x="-2935" y="385580"/>
                    <a:pt x="2577" y="380341"/>
                  </a:cubicBezTo>
                  <a:cubicBezTo>
                    <a:pt x="10475" y="374912"/>
                    <a:pt x="17659" y="368511"/>
                    <a:pt x="23961" y="361291"/>
                  </a:cubicBezTo>
                  <a:cubicBezTo>
                    <a:pt x="29853" y="353671"/>
                    <a:pt x="32989" y="347575"/>
                    <a:pt x="31088" y="347670"/>
                  </a:cubicBezTo>
                  <a:cubicBezTo>
                    <a:pt x="29188" y="347766"/>
                    <a:pt x="25956" y="352433"/>
                    <a:pt x="18353" y="355957"/>
                  </a:cubicBezTo>
                  <a:cubicBezTo>
                    <a:pt x="10750" y="359481"/>
                    <a:pt x="2007" y="358338"/>
                    <a:pt x="486" y="354052"/>
                  </a:cubicBezTo>
                  <a:cubicBezTo>
                    <a:pt x="-1034" y="349766"/>
                    <a:pt x="1342" y="351576"/>
                    <a:pt x="8279" y="347003"/>
                  </a:cubicBezTo>
                  <a:close/>
                </a:path>
              </a:pathLst>
            </a:custGeom>
            <a:solidFill>
              <a:srgbClr val="FFCEA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622;p27">
              <a:extLst>
                <a:ext uri="{FF2B5EF4-FFF2-40B4-BE49-F238E27FC236}">
                  <a16:creationId xmlns:a16="http://schemas.microsoft.com/office/drawing/2014/main" xmlns="" id="{7C74CE66-F0B3-40F8-9FCA-9F716CC71C11}"/>
                </a:ext>
              </a:extLst>
            </p:cNvPr>
            <p:cNvSpPr/>
            <p:nvPr/>
          </p:nvSpPr>
          <p:spPr>
            <a:xfrm>
              <a:off x="3022743" y="2701064"/>
              <a:ext cx="69955" cy="89236"/>
            </a:xfrm>
            <a:custGeom>
              <a:avLst/>
              <a:gdLst/>
              <a:ahLst/>
              <a:cxnLst/>
              <a:rect l="l" t="t" r="r" b="b"/>
              <a:pathLst>
                <a:path w="69955" h="89236" extrusionOk="0">
                  <a:moveTo>
                    <a:pt x="69956" y="69535"/>
                  </a:moveTo>
                  <a:cubicBezTo>
                    <a:pt x="69956" y="69535"/>
                    <a:pt x="43060" y="93443"/>
                    <a:pt x="12933" y="88585"/>
                  </a:cubicBezTo>
                  <a:lnTo>
                    <a:pt x="1338" y="38484"/>
                  </a:lnTo>
                  <a:cubicBezTo>
                    <a:pt x="1338" y="38484"/>
                    <a:pt x="-6550" y="12099"/>
                    <a:pt x="15974" y="2098"/>
                  </a:cubicBezTo>
                  <a:cubicBezTo>
                    <a:pt x="38498" y="-7903"/>
                    <a:pt x="60167" y="18386"/>
                    <a:pt x="69956" y="69535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623;p27">
              <a:extLst>
                <a:ext uri="{FF2B5EF4-FFF2-40B4-BE49-F238E27FC236}">
                  <a16:creationId xmlns:a16="http://schemas.microsoft.com/office/drawing/2014/main" xmlns="" id="{15B24CA3-CAC2-4D4C-98ED-1A37C96DE62F}"/>
                </a:ext>
              </a:extLst>
            </p:cNvPr>
            <p:cNvSpPr/>
            <p:nvPr/>
          </p:nvSpPr>
          <p:spPr>
            <a:xfrm>
              <a:off x="2885136" y="2682643"/>
              <a:ext cx="59968" cy="63096"/>
            </a:xfrm>
            <a:custGeom>
              <a:avLst/>
              <a:gdLst/>
              <a:ahLst/>
              <a:cxnLst/>
              <a:rect l="l" t="t" r="r" b="b"/>
              <a:pathLst>
                <a:path w="59968" h="63096" extrusionOk="0">
                  <a:moveTo>
                    <a:pt x="59969" y="422"/>
                  </a:moveTo>
                  <a:cubicBezTo>
                    <a:pt x="59969" y="422"/>
                    <a:pt x="30887" y="-8532"/>
                    <a:pt x="0" y="56048"/>
                  </a:cubicBezTo>
                  <a:lnTo>
                    <a:pt x="11500" y="63096"/>
                  </a:lnTo>
                  <a:cubicBezTo>
                    <a:pt x="25902" y="40903"/>
                    <a:pt x="42113" y="19939"/>
                    <a:pt x="59969" y="422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624;p27">
              <a:extLst>
                <a:ext uri="{FF2B5EF4-FFF2-40B4-BE49-F238E27FC236}">
                  <a16:creationId xmlns:a16="http://schemas.microsoft.com/office/drawing/2014/main" xmlns="" id="{59E748E7-015C-48D2-8E5F-307E4E2BA573}"/>
                </a:ext>
              </a:extLst>
            </p:cNvPr>
            <p:cNvSpPr/>
            <p:nvPr/>
          </p:nvSpPr>
          <p:spPr>
            <a:xfrm>
              <a:off x="4136405" y="305709"/>
              <a:ext cx="1608303" cy="2009690"/>
            </a:xfrm>
            <a:custGeom>
              <a:avLst/>
              <a:gdLst/>
              <a:ahLst/>
              <a:cxnLst/>
              <a:rect l="l" t="t" r="r" b="b"/>
              <a:pathLst>
                <a:path w="1608303" h="2009690" extrusionOk="0">
                  <a:moveTo>
                    <a:pt x="1566509" y="879931"/>
                  </a:moveTo>
                  <a:lnTo>
                    <a:pt x="54267" y="4869"/>
                  </a:lnTo>
                  <a:cubicBezTo>
                    <a:pt x="46749" y="-388"/>
                    <a:pt x="37093" y="-1464"/>
                    <a:pt x="28606" y="2011"/>
                  </a:cubicBezTo>
                  <a:lnTo>
                    <a:pt x="28606" y="2011"/>
                  </a:lnTo>
                  <a:cubicBezTo>
                    <a:pt x="27970" y="2304"/>
                    <a:pt x="27371" y="2654"/>
                    <a:pt x="26801" y="3059"/>
                  </a:cubicBezTo>
                  <a:lnTo>
                    <a:pt x="0" y="18966"/>
                  </a:lnTo>
                  <a:lnTo>
                    <a:pt x="12925" y="42302"/>
                  </a:lnTo>
                  <a:lnTo>
                    <a:pt x="12925" y="1035093"/>
                  </a:lnTo>
                  <a:cubicBezTo>
                    <a:pt x="12925" y="1065573"/>
                    <a:pt x="31458" y="1101006"/>
                    <a:pt x="54267" y="1114150"/>
                  </a:cubicBezTo>
                  <a:lnTo>
                    <a:pt x="1557195" y="1983783"/>
                  </a:lnTo>
                  <a:lnTo>
                    <a:pt x="1561282" y="2009691"/>
                  </a:lnTo>
                  <a:lnTo>
                    <a:pt x="1591884" y="1992070"/>
                  </a:lnTo>
                  <a:cubicBezTo>
                    <a:pt x="1593367" y="1991412"/>
                    <a:pt x="1594773" y="1990574"/>
                    <a:pt x="1596066" y="1989593"/>
                  </a:cubicBezTo>
                  <a:lnTo>
                    <a:pt x="1596066" y="1989593"/>
                  </a:lnTo>
                  <a:cubicBezTo>
                    <a:pt x="1604800" y="1981363"/>
                    <a:pt x="1609248" y="1969552"/>
                    <a:pt x="1608136" y="1957589"/>
                  </a:cubicBezTo>
                  <a:lnTo>
                    <a:pt x="1608136" y="958988"/>
                  </a:lnTo>
                  <a:cubicBezTo>
                    <a:pt x="1607851" y="928508"/>
                    <a:pt x="1589793" y="893075"/>
                    <a:pt x="1566509" y="879931"/>
                  </a:cubicBez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625;p27">
              <a:extLst>
                <a:ext uri="{FF2B5EF4-FFF2-40B4-BE49-F238E27FC236}">
                  <a16:creationId xmlns:a16="http://schemas.microsoft.com/office/drawing/2014/main" xmlns="" id="{EDE6AF44-38CE-4B9E-8652-8E1BBC04FBE8}"/>
                </a:ext>
              </a:extLst>
            </p:cNvPr>
            <p:cNvSpPr/>
            <p:nvPr/>
          </p:nvSpPr>
          <p:spPr>
            <a:xfrm>
              <a:off x="4119583" y="322825"/>
              <a:ext cx="1594925" cy="1994313"/>
            </a:xfrm>
            <a:custGeom>
              <a:avLst/>
              <a:gdLst/>
              <a:ahLst/>
              <a:cxnLst/>
              <a:rect l="l" t="t" r="r" b="b"/>
              <a:pathLst>
                <a:path w="1594925" h="1994313" extrusionOk="0">
                  <a:moveTo>
                    <a:pt x="1553584" y="1989336"/>
                  </a:moveTo>
                  <a:lnTo>
                    <a:pt x="41342" y="1114274"/>
                  </a:lnTo>
                  <a:cubicBezTo>
                    <a:pt x="18532" y="1101035"/>
                    <a:pt x="0" y="1065697"/>
                    <a:pt x="0" y="1035122"/>
                  </a:cubicBezTo>
                  <a:lnTo>
                    <a:pt x="0" y="36235"/>
                  </a:lnTo>
                  <a:cubicBezTo>
                    <a:pt x="0" y="5755"/>
                    <a:pt x="19008" y="-8247"/>
                    <a:pt x="41342" y="4993"/>
                  </a:cubicBezTo>
                  <a:lnTo>
                    <a:pt x="1553584" y="880055"/>
                  </a:lnTo>
                  <a:cubicBezTo>
                    <a:pt x="1576393" y="893199"/>
                    <a:pt x="1594925" y="928632"/>
                    <a:pt x="1594925" y="959112"/>
                  </a:cubicBezTo>
                  <a:lnTo>
                    <a:pt x="1594925" y="1957999"/>
                  </a:lnTo>
                  <a:cubicBezTo>
                    <a:pt x="1594925" y="1988479"/>
                    <a:pt x="1576393" y="2002576"/>
                    <a:pt x="1553584" y="1989336"/>
                  </a:cubicBezTo>
                  <a:close/>
                </a:path>
              </a:pathLst>
            </a:custGeom>
            <a:solidFill>
              <a:srgbClr val="F8F9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626;p27">
              <a:extLst>
                <a:ext uri="{FF2B5EF4-FFF2-40B4-BE49-F238E27FC236}">
                  <a16:creationId xmlns:a16="http://schemas.microsoft.com/office/drawing/2014/main" xmlns="" id="{7344B26C-E010-46A3-B993-A94B1F14C495}"/>
                </a:ext>
              </a:extLst>
            </p:cNvPr>
            <p:cNvSpPr/>
            <p:nvPr/>
          </p:nvSpPr>
          <p:spPr>
            <a:xfrm>
              <a:off x="4241517" y="588041"/>
              <a:ext cx="58543" cy="817911"/>
            </a:xfrm>
            <a:custGeom>
              <a:avLst/>
              <a:gdLst/>
              <a:ahLst/>
              <a:cxnLst/>
              <a:rect l="l" t="t" r="r" b="b"/>
              <a:pathLst>
                <a:path w="58543" h="817911" extrusionOk="0">
                  <a:moveTo>
                    <a:pt x="57878" y="817912"/>
                  </a:moveTo>
                  <a:lnTo>
                    <a:pt x="0" y="783431"/>
                  </a:lnTo>
                  <a:lnTo>
                    <a:pt x="760" y="0"/>
                  </a:lnTo>
                  <a:lnTo>
                    <a:pt x="58543" y="34481"/>
                  </a:lnTo>
                  <a:lnTo>
                    <a:pt x="57878" y="817912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627;p27">
              <a:extLst>
                <a:ext uri="{FF2B5EF4-FFF2-40B4-BE49-F238E27FC236}">
                  <a16:creationId xmlns:a16="http://schemas.microsoft.com/office/drawing/2014/main" xmlns="" id="{FDD2B6D1-DF3A-4B95-AD7B-F7AAC817C102}"/>
                </a:ext>
              </a:extLst>
            </p:cNvPr>
            <p:cNvSpPr/>
            <p:nvPr/>
          </p:nvSpPr>
          <p:spPr>
            <a:xfrm>
              <a:off x="4241517" y="1216214"/>
              <a:ext cx="58448" cy="189833"/>
            </a:xfrm>
            <a:custGeom>
              <a:avLst/>
              <a:gdLst/>
              <a:ahLst/>
              <a:cxnLst/>
              <a:rect l="l" t="t" r="r" b="b"/>
              <a:pathLst>
                <a:path w="58448" h="189833" extrusionOk="0">
                  <a:moveTo>
                    <a:pt x="57878" y="189833"/>
                  </a:moveTo>
                  <a:lnTo>
                    <a:pt x="0" y="156115"/>
                  </a:lnTo>
                  <a:lnTo>
                    <a:pt x="570" y="0"/>
                  </a:lnTo>
                  <a:lnTo>
                    <a:pt x="58448" y="33814"/>
                  </a:lnTo>
                  <a:lnTo>
                    <a:pt x="57878" y="1898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628;p27">
              <a:extLst>
                <a:ext uri="{FF2B5EF4-FFF2-40B4-BE49-F238E27FC236}">
                  <a16:creationId xmlns:a16="http://schemas.microsoft.com/office/drawing/2014/main" xmlns="" id="{166C4BE4-D24A-4064-9F49-F19A6509A5D8}"/>
                </a:ext>
              </a:extLst>
            </p:cNvPr>
            <p:cNvSpPr/>
            <p:nvPr/>
          </p:nvSpPr>
          <p:spPr>
            <a:xfrm>
              <a:off x="4424940" y="694149"/>
              <a:ext cx="58353" cy="818006"/>
            </a:xfrm>
            <a:custGeom>
              <a:avLst/>
              <a:gdLst/>
              <a:ahLst/>
              <a:cxnLst/>
              <a:rect l="l" t="t" r="r" b="b"/>
              <a:pathLst>
                <a:path w="58353" h="818006" extrusionOk="0">
                  <a:moveTo>
                    <a:pt x="57878" y="818007"/>
                  </a:moveTo>
                  <a:lnTo>
                    <a:pt x="0" y="783336"/>
                  </a:lnTo>
                  <a:lnTo>
                    <a:pt x="570" y="0"/>
                  </a:lnTo>
                  <a:lnTo>
                    <a:pt x="58353" y="34766"/>
                  </a:lnTo>
                  <a:lnTo>
                    <a:pt x="57878" y="818007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629;p27">
              <a:extLst>
                <a:ext uri="{FF2B5EF4-FFF2-40B4-BE49-F238E27FC236}">
                  <a16:creationId xmlns:a16="http://schemas.microsoft.com/office/drawing/2014/main" xmlns="" id="{5537A8FA-3CDF-47C7-96F1-6607269253E4}"/>
                </a:ext>
              </a:extLst>
            </p:cNvPr>
            <p:cNvSpPr/>
            <p:nvPr/>
          </p:nvSpPr>
          <p:spPr>
            <a:xfrm>
              <a:off x="4424940" y="1350993"/>
              <a:ext cx="58353" cy="161258"/>
            </a:xfrm>
            <a:custGeom>
              <a:avLst/>
              <a:gdLst/>
              <a:ahLst/>
              <a:cxnLst/>
              <a:rect l="l" t="t" r="r" b="b"/>
              <a:pathLst>
                <a:path w="58353" h="161258" extrusionOk="0">
                  <a:moveTo>
                    <a:pt x="57878" y="161258"/>
                  </a:moveTo>
                  <a:lnTo>
                    <a:pt x="0" y="127444"/>
                  </a:lnTo>
                  <a:lnTo>
                    <a:pt x="475" y="0"/>
                  </a:lnTo>
                  <a:lnTo>
                    <a:pt x="58353" y="33719"/>
                  </a:lnTo>
                  <a:lnTo>
                    <a:pt x="57878" y="16125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630;p27">
              <a:extLst>
                <a:ext uri="{FF2B5EF4-FFF2-40B4-BE49-F238E27FC236}">
                  <a16:creationId xmlns:a16="http://schemas.microsoft.com/office/drawing/2014/main" xmlns="" id="{EDA30E38-B5AA-401F-8292-FAD78A307603}"/>
                </a:ext>
              </a:extLst>
            </p:cNvPr>
            <p:cNvSpPr/>
            <p:nvPr/>
          </p:nvSpPr>
          <p:spPr>
            <a:xfrm>
              <a:off x="4608458" y="801877"/>
              <a:ext cx="60919" cy="816578"/>
            </a:xfrm>
            <a:custGeom>
              <a:avLst/>
              <a:gdLst/>
              <a:ahLst/>
              <a:cxnLst/>
              <a:rect l="l" t="t" r="r" b="b"/>
              <a:pathLst>
                <a:path w="60919" h="816578" extrusionOk="0">
                  <a:moveTo>
                    <a:pt x="57783" y="816578"/>
                  </a:moveTo>
                  <a:lnTo>
                    <a:pt x="0" y="782765"/>
                  </a:lnTo>
                  <a:lnTo>
                    <a:pt x="3136" y="0"/>
                  </a:lnTo>
                  <a:lnTo>
                    <a:pt x="60919" y="33814"/>
                  </a:lnTo>
                  <a:lnTo>
                    <a:pt x="57783" y="816578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631;p27">
              <a:extLst>
                <a:ext uri="{FF2B5EF4-FFF2-40B4-BE49-F238E27FC236}">
                  <a16:creationId xmlns:a16="http://schemas.microsoft.com/office/drawing/2014/main" xmlns="" id="{679F3B64-7700-4C81-B45D-B73F40031F93}"/>
                </a:ext>
              </a:extLst>
            </p:cNvPr>
            <p:cNvSpPr/>
            <p:nvPr/>
          </p:nvSpPr>
          <p:spPr>
            <a:xfrm>
              <a:off x="4608458" y="1266316"/>
              <a:ext cx="59113" cy="352044"/>
            </a:xfrm>
            <a:custGeom>
              <a:avLst/>
              <a:gdLst/>
              <a:ahLst/>
              <a:cxnLst/>
              <a:rect l="l" t="t" r="r" b="b"/>
              <a:pathLst>
                <a:path w="59113" h="352044" extrusionOk="0">
                  <a:moveTo>
                    <a:pt x="57878" y="352044"/>
                  </a:moveTo>
                  <a:lnTo>
                    <a:pt x="0" y="318325"/>
                  </a:lnTo>
                  <a:lnTo>
                    <a:pt x="1235" y="0"/>
                  </a:lnTo>
                  <a:lnTo>
                    <a:pt x="59113" y="33814"/>
                  </a:lnTo>
                  <a:lnTo>
                    <a:pt x="57878" y="35204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632;p27">
              <a:extLst>
                <a:ext uri="{FF2B5EF4-FFF2-40B4-BE49-F238E27FC236}">
                  <a16:creationId xmlns:a16="http://schemas.microsoft.com/office/drawing/2014/main" xmlns="" id="{07E4D81C-1DDB-4568-B9E8-48314D630245}"/>
                </a:ext>
              </a:extLst>
            </p:cNvPr>
            <p:cNvSpPr/>
            <p:nvPr/>
          </p:nvSpPr>
          <p:spPr>
            <a:xfrm>
              <a:off x="4793306" y="908938"/>
              <a:ext cx="60919" cy="816578"/>
            </a:xfrm>
            <a:custGeom>
              <a:avLst/>
              <a:gdLst/>
              <a:ahLst/>
              <a:cxnLst/>
              <a:rect l="l" t="t" r="r" b="b"/>
              <a:pathLst>
                <a:path w="60919" h="816578" extrusionOk="0">
                  <a:moveTo>
                    <a:pt x="57783" y="816578"/>
                  </a:moveTo>
                  <a:lnTo>
                    <a:pt x="0" y="782765"/>
                  </a:lnTo>
                  <a:lnTo>
                    <a:pt x="3136" y="0"/>
                  </a:lnTo>
                  <a:lnTo>
                    <a:pt x="60919" y="33814"/>
                  </a:lnTo>
                  <a:lnTo>
                    <a:pt x="57783" y="816578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633;p27">
              <a:extLst>
                <a:ext uri="{FF2B5EF4-FFF2-40B4-BE49-F238E27FC236}">
                  <a16:creationId xmlns:a16="http://schemas.microsoft.com/office/drawing/2014/main" xmlns="" id="{A055FCB4-FB0D-46BC-A75B-1B98FAD7A0E3}"/>
                </a:ext>
              </a:extLst>
            </p:cNvPr>
            <p:cNvSpPr/>
            <p:nvPr/>
          </p:nvSpPr>
          <p:spPr>
            <a:xfrm>
              <a:off x="4793306" y="1421097"/>
              <a:ext cx="58923" cy="304228"/>
            </a:xfrm>
            <a:custGeom>
              <a:avLst/>
              <a:gdLst/>
              <a:ahLst/>
              <a:cxnLst/>
              <a:rect l="l" t="t" r="r" b="b"/>
              <a:pathLst>
                <a:path w="58923" h="304228" extrusionOk="0">
                  <a:moveTo>
                    <a:pt x="57783" y="304229"/>
                  </a:moveTo>
                  <a:lnTo>
                    <a:pt x="0" y="270510"/>
                  </a:lnTo>
                  <a:lnTo>
                    <a:pt x="1046" y="0"/>
                  </a:lnTo>
                  <a:lnTo>
                    <a:pt x="58924" y="33719"/>
                  </a:lnTo>
                  <a:lnTo>
                    <a:pt x="57783" y="30422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634;p27">
              <a:extLst>
                <a:ext uri="{FF2B5EF4-FFF2-40B4-BE49-F238E27FC236}">
                  <a16:creationId xmlns:a16="http://schemas.microsoft.com/office/drawing/2014/main" xmlns="" id="{FF13F55C-A285-425C-9D2D-604190EFC824}"/>
                </a:ext>
              </a:extLst>
            </p:cNvPr>
            <p:cNvSpPr/>
            <p:nvPr/>
          </p:nvSpPr>
          <p:spPr>
            <a:xfrm>
              <a:off x="4978440" y="1016189"/>
              <a:ext cx="60919" cy="816483"/>
            </a:xfrm>
            <a:custGeom>
              <a:avLst/>
              <a:gdLst/>
              <a:ahLst/>
              <a:cxnLst/>
              <a:rect l="l" t="t" r="r" b="b"/>
              <a:pathLst>
                <a:path w="60919" h="816483" extrusionOk="0">
                  <a:moveTo>
                    <a:pt x="57783" y="816483"/>
                  </a:moveTo>
                  <a:lnTo>
                    <a:pt x="0" y="782669"/>
                  </a:lnTo>
                  <a:lnTo>
                    <a:pt x="3136" y="0"/>
                  </a:lnTo>
                  <a:lnTo>
                    <a:pt x="60919" y="33719"/>
                  </a:lnTo>
                  <a:lnTo>
                    <a:pt x="57783" y="816483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635;p27">
              <a:extLst>
                <a:ext uri="{FF2B5EF4-FFF2-40B4-BE49-F238E27FC236}">
                  <a16:creationId xmlns:a16="http://schemas.microsoft.com/office/drawing/2014/main" xmlns="" id="{D2A7A2F2-32BC-479D-86AB-B04E470071FF}"/>
                </a:ext>
              </a:extLst>
            </p:cNvPr>
            <p:cNvSpPr/>
            <p:nvPr/>
          </p:nvSpPr>
          <p:spPr>
            <a:xfrm>
              <a:off x="4978440" y="1384997"/>
              <a:ext cx="59493" cy="447484"/>
            </a:xfrm>
            <a:custGeom>
              <a:avLst/>
              <a:gdLst/>
              <a:ahLst/>
              <a:cxnLst/>
              <a:rect l="l" t="t" r="r" b="b"/>
              <a:pathLst>
                <a:path w="59493" h="447484" extrusionOk="0">
                  <a:moveTo>
                    <a:pt x="57878" y="447485"/>
                  </a:moveTo>
                  <a:lnTo>
                    <a:pt x="0" y="413671"/>
                  </a:lnTo>
                  <a:lnTo>
                    <a:pt x="1615" y="0"/>
                  </a:lnTo>
                  <a:lnTo>
                    <a:pt x="59494" y="33719"/>
                  </a:lnTo>
                  <a:lnTo>
                    <a:pt x="57878" y="44748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636;p27">
              <a:extLst>
                <a:ext uri="{FF2B5EF4-FFF2-40B4-BE49-F238E27FC236}">
                  <a16:creationId xmlns:a16="http://schemas.microsoft.com/office/drawing/2014/main" xmlns="" id="{371F7FDF-AEF6-4CA7-8A92-636924C7EC44}"/>
                </a:ext>
              </a:extLst>
            </p:cNvPr>
            <p:cNvSpPr/>
            <p:nvPr/>
          </p:nvSpPr>
          <p:spPr>
            <a:xfrm>
              <a:off x="5164524" y="1123917"/>
              <a:ext cx="60919" cy="816483"/>
            </a:xfrm>
            <a:custGeom>
              <a:avLst/>
              <a:gdLst/>
              <a:ahLst/>
              <a:cxnLst/>
              <a:rect l="l" t="t" r="r" b="b"/>
              <a:pathLst>
                <a:path w="60919" h="816483" extrusionOk="0">
                  <a:moveTo>
                    <a:pt x="57783" y="816483"/>
                  </a:moveTo>
                  <a:lnTo>
                    <a:pt x="0" y="782764"/>
                  </a:lnTo>
                  <a:lnTo>
                    <a:pt x="3136" y="0"/>
                  </a:lnTo>
                  <a:lnTo>
                    <a:pt x="60919" y="33814"/>
                  </a:lnTo>
                  <a:lnTo>
                    <a:pt x="57783" y="816483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637;p27">
              <a:extLst>
                <a:ext uri="{FF2B5EF4-FFF2-40B4-BE49-F238E27FC236}">
                  <a16:creationId xmlns:a16="http://schemas.microsoft.com/office/drawing/2014/main" xmlns="" id="{44F2467F-C8CE-4A9C-9C27-A34962AFE955}"/>
                </a:ext>
              </a:extLst>
            </p:cNvPr>
            <p:cNvSpPr/>
            <p:nvPr/>
          </p:nvSpPr>
          <p:spPr>
            <a:xfrm>
              <a:off x="5164524" y="1368614"/>
              <a:ext cx="59968" cy="571500"/>
            </a:xfrm>
            <a:custGeom>
              <a:avLst/>
              <a:gdLst/>
              <a:ahLst/>
              <a:cxnLst/>
              <a:rect l="l" t="t" r="r" b="b"/>
              <a:pathLst>
                <a:path w="59968" h="571500" extrusionOk="0">
                  <a:moveTo>
                    <a:pt x="57783" y="571500"/>
                  </a:moveTo>
                  <a:lnTo>
                    <a:pt x="0" y="537782"/>
                  </a:lnTo>
                  <a:lnTo>
                    <a:pt x="2091" y="0"/>
                  </a:lnTo>
                  <a:lnTo>
                    <a:pt x="59969" y="33814"/>
                  </a:lnTo>
                  <a:lnTo>
                    <a:pt x="57783" y="5715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638;p27">
              <a:extLst>
                <a:ext uri="{FF2B5EF4-FFF2-40B4-BE49-F238E27FC236}">
                  <a16:creationId xmlns:a16="http://schemas.microsoft.com/office/drawing/2014/main" xmlns="" id="{6F3A1D21-7696-4E06-86CD-A7C3B10B48BC}"/>
                </a:ext>
              </a:extLst>
            </p:cNvPr>
            <p:cNvSpPr/>
            <p:nvPr/>
          </p:nvSpPr>
          <p:spPr>
            <a:xfrm>
              <a:off x="5351084" y="1231931"/>
              <a:ext cx="61014" cy="816578"/>
            </a:xfrm>
            <a:custGeom>
              <a:avLst/>
              <a:gdLst/>
              <a:ahLst/>
              <a:cxnLst/>
              <a:rect l="l" t="t" r="r" b="b"/>
              <a:pathLst>
                <a:path w="61014" h="816578" extrusionOk="0">
                  <a:moveTo>
                    <a:pt x="57878" y="816578"/>
                  </a:moveTo>
                  <a:lnTo>
                    <a:pt x="0" y="782764"/>
                  </a:lnTo>
                  <a:lnTo>
                    <a:pt x="3136" y="0"/>
                  </a:lnTo>
                  <a:lnTo>
                    <a:pt x="61014" y="33814"/>
                  </a:lnTo>
                  <a:lnTo>
                    <a:pt x="57878" y="816578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639;p27">
              <a:extLst>
                <a:ext uri="{FF2B5EF4-FFF2-40B4-BE49-F238E27FC236}">
                  <a16:creationId xmlns:a16="http://schemas.microsoft.com/office/drawing/2014/main" xmlns="" id="{28428A21-5C70-46D6-ADB7-E0C82643FEB0}"/>
                </a:ext>
              </a:extLst>
            </p:cNvPr>
            <p:cNvSpPr/>
            <p:nvPr/>
          </p:nvSpPr>
          <p:spPr>
            <a:xfrm>
              <a:off x="5351179" y="1342992"/>
              <a:ext cx="60443" cy="705135"/>
            </a:xfrm>
            <a:custGeom>
              <a:avLst/>
              <a:gdLst/>
              <a:ahLst/>
              <a:cxnLst/>
              <a:rect l="l" t="t" r="r" b="b"/>
              <a:pathLst>
                <a:path w="60443" h="705135" extrusionOk="0">
                  <a:moveTo>
                    <a:pt x="57783" y="705136"/>
                  </a:moveTo>
                  <a:lnTo>
                    <a:pt x="0" y="671417"/>
                  </a:lnTo>
                  <a:lnTo>
                    <a:pt x="2661" y="0"/>
                  </a:lnTo>
                  <a:lnTo>
                    <a:pt x="60444" y="33814"/>
                  </a:lnTo>
                  <a:lnTo>
                    <a:pt x="57783" y="7051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640;p27">
              <a:extLst>
                <a:ext uri="{FF2B5EF4-FFF2-40B4-BE49-F238E27FC236}">
                  <a16:creationId xmlns:a16="http://schemas.microsoft.com/office/drawing/2014/main" xmlns="" id="{2A1CD537-647C-40D4-97C5-AD4A34B195E0}"/>
                </a:ext>
              </a:extLst>
            </p:cNvPr>
            <p:cNvSpPr/>
            <p:nvPr/>
          </p:nvSpPr>
          <p:spPr>
            <a:xfrm>
              <a:off x="5538879" y="1340706"/>
              <a:ext cx="61014" cy="816483"/>
            </a:xfrm>
            <a:custGeom>
              <a:avLst/>
              <a:gdLst/>
              <a:ahLst/>
              <a:cxnLst/>
              <a:rect l="l" t="t" r="r" b="b"/>
              <a:pathLst>
                <a:path w="61014" h="816483" extrusionOk="0">
                  <a:moveTo>
                    <a:pt x="57878" y="816483"/>
                  </a:moveTo>
                  <a:lnTo>
                    <a:pt x="0" y="782765"/>
                  </a:lnTo>
                  <a:lnTo>
                    <a:pt x="3136" y="0"/>
                  </a:lnTo>
                  <a:lnTo>
                    <a:pt x="61014" y="33814"/>
                  </a:lnTo>
                  <a:lnTo>
                    <a:pt x="57878" y="816483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641;p27">
              <a:extLst>
                <a:ext uri="{FF2B5EF4-FFF2-40B4-BE49-F238E27FC236}">
                  <a16:creationId xmlns:a16="http://schemas.microsoft.com/office/drawing/2014/main" xmlns="" id="{F3F0EA98-B393-41A2-A23F-9AF930150E17}"/>
                </a:ext>
              </a:extLst>
            </p:cNvPr>
            <p:cNvSpPr/>
            <p:nvPr/>
          </p:nvSpPr>
          <p:spPr>
            <a:xfrm>
              <a:off x="5538879" y="1442147"/>
              <a:ext cx="60634" cy="714660"/>
            </a:xfrm>
            <a:custGeom>
              <a:avLst/>
              <a:gdLst/>
              <a:ahLst/>
              <a:cxnLst/>
              <a:rect l="l" t="t" r="r" b="b"/>
              <a:pathLst>
                <a:path w="60634" h="714660" extrusionOk="0">
                  <a:moveTo>
                    <a:pt x="57878" y="714661"/>
                  </a:moveTo>
                  <a:lnTo>
                    <a:pt x="0" y="680847"/>
                  </a:lnTo>
                  <a:lnTo>
                    <a:pt x="2756" y="0"/>
                  </a:lnTo>
                  <a:lnTo>
                    <a:pt x="60634" y="33814"/>
                  </a:lnTo>
                  <a:lnTo>
                    <a:pt x="57878" y="71466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642;p27">
              <a:extLst>
                <a:ext uri="{FF2B5EF4-FFF2-40B4-BE49-F238E27FC236}">
                  <a16:creationId xmlns:a16="http://schemas.microsoft.com/office/drawing/2014/main" xmlns="" id="{7C2578D7-34A6-4C15-BBB2-82C10C88540B}"/>
                </a:ext>
              </a:extLst>
            </p:cNvPr>
            <p:cNvSpPr/>
            <p:nvPr/>
          </p:nvSpPr>
          <p:spPr>
            <a:xfrm>
              <a:off x="4516176" y="748442"/>
              <a:ext cx="61299" cy="816768"/>
            </a:xfrm>
            <a:custGeom>
              <a:avLst/>
              <a:gdLst/>
              <a:ahLst/>
              <a:cxnLst/>
              <a:rect l="l" t="t" r="r" b="b"/>
              <a:pathLst>
                <a:path w="61299" h="816768" extrusionOk="0">
                  <a:moveTo>
                    <a:pt x="58163" y="816769"/>
                  </a:moveTo>
                  <a:lnTo>
                    <a:pt x="0" y="782764"/>
                  </a:lnTo>
                  <a:lnTo>
                    <a:pt x="3136" y="0"/>
                  </a:lnTo>
                  <a:lnTo>
                    <a:pt x="61300" y="34004"/>
                  </a:lnTo>
                  <a:lnTo>
                    <a:pt x="58163" y="816769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643;p27">
              <a:extLst>
                <a:ext uri="{FF2B5EF4-FFF2-40B4-BE49-F238E27FC236}">
                  <a16:creationId xmlns:a16="http://schemas.microsoft.com/office/drawing/2014/main" xmlns="" id="{60A8D3D7-7C97-44EB-86AA-C27A753C1738}"/>
                </a:ext>
              </a:extLst>
            </p:cNvPr>
            <p:cNvSpPr/>
            <p:nvPr/>
          </p:nvSpPr>
          <p:spPr>
            <a:xfrm>
              <a:off x="4516366" y="1270221"/>
              <a:ext cx="58923" cy="294893"/>
            </a:xfrm>
            <a:custGeom>
              <a:avLst/>
              <a:gdLst/>
              <a:ahLst/>
              <a:cxnLst/>
              <a:rect l="l" t="t" r="r" b="b"/>
              <a:pathLst>
                <a:path w="58923" h="294893" extrusionOk="0">
                  <a:moveTo>
                    <a:pt x="57783" y="294894"/>
                  </a:moveTo>
                  <a:lnTo>
                    <a:pt x="0" y="261080"/>
                  </a:lnTo>
                  <a:lnTo>
                    <a:pt x="1045" y="0"/>
                  </a:lnTo>
                  <a:lnTo>
                    <a:pt x="58923" y="33814"/>
                  </a:lnTo>
                  <a:lnTo>
                    <a:pt x="57783" y="29489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644;p27">
              <a:extLst>
                <a:ext uri="{FF2B5EF4-FFF2-40B4-BE49-F238E27FC236}">
                  <a16:creationId xmlns:a16="http://schemas.microsoft.com/office/drawing/2014/main" xmlns="" id="{520973E8-2080-47D0-8FF4-5DD484512F38}"/>
                </a:ext>
              </a:extLst>
            </p:cNvPr>
            <p:cNvSpPr/>
            <p:nvPr/>
          </p:nvSpPr>
          <p:spPr>
            <a:xfrm>
              <a:off x="4700740" y="855312"/>
              <a:ext cx="60919" cy="816578"/>
            </a:xfrm>
            <a:custGeom>
              <a:avLst/>
              <a:gdLst/>
              <a:ahLst/>
              <a:cxnLst/>
              <a:rect l="l" t="t" r="r" b="b"/>
              <a:pathLst>
                <a:path w="60919" h="816578" extrusionOk="0">
                  <a:moveTo>
                    <a:pt x="57783" y="816578"/>
                  </a:moveTo>
                  <a:lnTo>
                    <a:pt x="0" y="782765"/>
                  </a:lnTo>
                  <a:lnTo>
                    <a:pt x="3041" y="0"/>
                  </a:lnTo>
                  <a:lnTo>
                    <a:pt x="60919" y="33814"/>
                  </a:lnTo>
                  <a:lnTo>
                    <a:pt x="57783" y="816578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645;p27">
              <a:extLst>
                <a:ext uri="{FF2B5EF4-FFF2-40B4-BE49-F238E27FC236}">
                  <a16:creationId xmlns:a16="http://schemas.microsoft.com/office/drawing/2014/main" xmlns="" id="{A5F3DE5A-242C-47C8-B043-FF40512F31E8}"/>
                </a:ext>
              </a:extLst>
            </p:cNvPr>
            <p:cNvSpPr/>
            <p:nvPr/>
          </p:nvSpPr>
          <p:spPr>
            <a:xfrm>
              <a:off x="4700740" y="1272031"/>
              <a:ext cx="59303" cy="399764"/>
            </a:xfrm>
            <a:custGeom>
              <a:avLst/>
              <a:gdLst/>
              <a:ahLst/>
              <a:cxnLst/>
              <a:rect l="l" t="t" r="r" b="b"/>
              <a:pathLst>
                <a:path w="59303" h="399764" extrusionOk="0">
                  <a:moveTo>
                    <a:pt x="57783" y="399764"/>
                  </a:moveTo>
                  <a:lnTo>
                    <a:pt x="0" y="365951"/>
                  </a:lnTo>
                  <a:lnTo>
                    <a:pt x="1426" y="0"/>
                  </a:lnTo>
                  <a:lnTo>
                    <a:pt x="59304" y="33814"/>
                  </a:lnTo>
                  <a:lnTo>
                    <a:pt x="57783" y="3997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646;p27">
              <a:extLst>
                <a:ext uri="{FF2B5EF4-FFF2-40B4-BE49-F238E27FC236}">
                  <a16:creationId xmlns:a16="http://schemas.microsoft.com/office/drawing/2014/main" xmlns="" id="{7F694BA1-CC4C-41C4-87AE-33B4B7729FD5}"/>
                </a:ext>
              </a:extLst>
            </p:cNvPr>
            <p:cNvSpPr/>
            <p:nvPr/>
          </p:nvSpPr>
          <p:spPr>
            <a:xfrm>
              <a:off x="4885398" y="962278"/>
              <a:ext cx="60919" cy="816483"/>
            </a:xfrm>
            <a:custGeom>
              <a:avLst/>
              <a:gdLst/>
              <a:ahLst/>
              <a:cxnLst/>
              <a:rect l="l" t="t" r="r" b="b"/>
              <a:pathLst>
                <a:path w="60919" h="816483" extrusionOk="0">
                  <a:moveTo>
                    <a:pt x="57783" y="816483"/>
                  </a:moveTo>
                  <a:lnTo>
                    <a:pt x="0" y="782764"/>
                  </a:lnTo>
                  <a:lnTo>
                    <a:pt x="3136" y="0"/>
                  </a:lnTo>
                  <a:lnTo>
                    <a:pt x="60919" y="33814"/>
                  </a:lnTo>
                  <a:lnTo>
                    <a:pt x="57783" y="816483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647;p27">
              <a:extLst>
                <a:ext uri="{FF2B5EF4-FFF2-40B4-BE49-F238E27FC236}">
                  <a16:creationId xmlns:a16="http://schemas.microsoft.com/office/drawing/2014/main" xmlns="" id="{A7E139A1-1CB1-4FA9-9898-E7D5E242D377}"/>
                </a:ext>
              </a:extLst>
            </p:cNvPr>
            <p:cNvSpPr/>
            <p:nvPr/>
          </p:nvSpPr>
          <p:spPr>
            <a:xfrm>
              <a:off x="4885398" y="1264506"/>
              <a:ext cx="59778" cy="514159"/>
            </a:xfrm>
            <a:custGeom>
              <a:avLst/>
              <a:gdLst/>
              <a:ahLst/>
              <a:cxnLst/>
              <a:rect l="l" t="t" r="r" b="b"/>
              <a:pathLst>
                <a:path w="59778" h="514159" extrusionOk="0">
                  <a:moveTo>
                    <a:pt x="57783" y="514159"/>
                  </a:moveTo>
                  <a:lnTo>
                    <a:pt x="0" y="480346"/>
                  </a:lnTo>
                  <a:lnTo>
                    <a:pt x="1901" y="0"/>
                  </a:lnTo>
                  <a:lnTo>
                    <a:pt x="59779" y="33719"/>
                  </a:lnTo>
                  <a:lnTo>
                    <a:pt x="57783" y="51415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648;p27">
              <a:extLst>
                <a:ext uri="{FF2B5EF4-FFF2-40B4-BE49-F238E27FC236}">
                  <a16:creationId xmlns:a16="http://schemas.microsoft.com/office/drawing/2014/main" xmlns="" id="{2077E164-A3F6-48F8-907F-C7B833D15384}"/>
                </a:ext>
              </a:extLst>
            </p:cNvPr>
            <p:cNvSpPr/>
            <p:nvPr/>
          </p:nvSpPr>
          <p:spPr>
            <a:xfrm>
              <a:off x="5071197" y="1069910"/>
              <a:ext cx="60919" cy="816483"/>
            </a:xfrm>
            <a:custGeom>
              <a:avLst/>
              <a:gdLst/>
              <a:ahLst/>
              <a:cxnLst/>
              <a:rect l="l" t="t" r="r" b="b"/>
              <a:pathLst>
                <a:path w="60919" h="816483" extrusionOk="0">
                  <a:moveTo>
                    <a:pt x="57878" y="816483"/>
                  </a:moveTo>
                  <a:lnTo>
                    <a:pt x="0" y="782669"/>
                  </a:lnTo>
                  <a:lnTo>
                    <a:pt x="3136" y="0"/>
                  </a:lnTo>
                  <a:lnTo>
                    <a:pt x="60919" y="33719"/>
                  </a:lnTo>
                  <a:lnTo>
                    <a:pt x="57878" y="816483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649;p27">
              <a:extLst>
                <a:ext uri="{FF2B5EF4-FFF2-40B4-BE49-F238E27FC236}">
                  <a16:creationId xmlns:a16="http://schemas.microsoft.com/office/drawing/2014/main" xmlns="" id="{C75579BA-0385-4428-B7A5-F075D3CDA5F5}"/>
                </a:ext>
              </a:extLst>
            </p:cNvPr>
            <p:cNvSpPr/>
            <p:nvPr/>
          </p:nvSpPr>
          <p:spPr>
            <a:xfrm>
              <a:off x="5071197" y="1371948"/>
              <a:ext cx="59778" cy="514254"/>
            </a:xfrm>
            <a:custGeom>
              <a:avLst/>
              <a:gdLst/>
              <a:ahLst/>
              <a:cxnLst/>
              <a:rect l="l" t="t" r="r" b="b"/>
              <a:pathLst>
                <a:path w="59778" h="514254" extrusionOk="0">
                  <a:moveTo>
                    <a:pt x="57878" y="514255"/>
                  </a:moveTo>
                  <a:lnTo>
                    <a:pt x="0" y="480441"/>
                  </a:lnTo>
                  <a:lnTo>
                    <a:pt x="1901" y="0"/>
                  </a:lnTo>
                  <a:lnTo>
                    <a:pt x="59779" y="33814"/>
                  </a:lnTo>
                  <a:lnTo>
                    <a:pt x="57878" y="5142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650;p27">
              <a:extLst>
                <a:ext uri="{FF2B5EF4-FFF2-40B4-BE49-F238E27FC236}">
                  <a16:creationId xmlns:a16="http://schemas.microsoft.com/office/drawing/2014/main" xmlns="" id="{54586401-12F7-400D-A0AD-B4FBCE8628B6}"/>
                </a:ext>
              </a:extLst>
            </p:cNvPr>
            <p:cNvSpPr/>
            <p:nvPr/>
          </p:nvSpPr>
          <p:spPr>
            <a:xfrm>
              <a:off x="5257662" y="1177829"/>
              <a:ext cx="60919" cy="816482"/>
            </a:xfrm>
            <a:custGeom>
              <a:avLst/>
              <a:gdLst/>
              <a:ahLst/>
              <a:cxnLst/>
              <a:rect l="l" t="t" r="r" b="b"/>
              <a:pathLst>
                <a:path w="60919" h="816482" extrusionOk="0">
                  <a:moveTo>
                    <a:pt x="57783" y="816483"/>
                  </a:moveTo>
                  <a:lnTo>
                    <a:pt x="0" y="782765"/>
                  </a:lnTo>
                  <a:lnTo>
                    <a:pt x="3041" y="0"/>
                  </a:lnTo>
                  <a:lnTo>
                    <a:pt x="60919" y="33814"/>
                  </a:lnTo>
                  <a:lnTo>
                    <a:pt x="57783" y="816483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651;p27">
              <a:extLst>
                <a:ext uri="{FF2B5EF4-FFF2-40B4-BE49-F238E27FC236}">
                  <a16:creationId xmlns:a16="http://schemas.microsoft.com/office/drawing/2014/main" xmlns="" id="{A67723BA-049F-430D-94BF-74DD03052B0F}"/>
                </a:ext>
              </a:extLst>
            </p:cNvPr>
            <p:cNvSpPr/>
            <p:nvPr/>
          </p:nvSpPr>
          <p:spPr>
            <a:xfrm>
              <a:off x="5257662" y="1365376"/>
              <a:ext cx="60253" cy="628649"/>
            </a:xfrm>
            <a:custGeom>
              <a:avLst/>
              <a:gdLst/>
              <a:ahLst/>
              <a:cxnLst/>
              <a:rect l="l" t="t" r="r" b="b"/>
              <a:pathLst>
                <a:path w="60253" h="628649" extrusionOk="0">
                  <a:moveTo>
                    <a:pt x="57878" y="628650"/>
                  </a:moveTo>
                  <a:lnTo>
                    <a:pt x="0" y="594932"/>
                  </a:lnTo>
                  <a:lnTo>
                    <a:pt x="2376" y="0"/>
                  </a:lnTo>
                  <a:lnTo>
                    <a:pt x="60254" y="33719"/>
                  </a:lnTo>
                  <a:lnTo>
                    <a:pt x="57878" y="6286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652;p27">
              <a:extLst>
                <a:ext uri="{FF2B5EF4-FFF2-40B4-BE49-F238E27FC236}">
                  <a16:creationId xmlns:a16="http://schemas.microsoft.com/office/drawing/2014/main" xmlns="" id="{E8FE3764-49DD-4982-9ED4-EF121842A9E1}"/>
                </a:ext>
              </a:extLst>
            </p:cNvPr>
            <p:cNvSpPr/>
            <p:nvPr/>
          </p:nvSpPr>
          <p:spPr>
            <a:xfrm>
              <a:off x="5444886" y="1286223"/>
              <a:ext cx="60919" cy="816578"/>
            </a:xfrm>
            <a:custGeom>
              <a:avLst/>
              <a:gdLst/>
              <a:ahLst/>
              <a:cxnLst/>
              <a:rect l="l" t="t" r="r" b="b"/>
              <a:pathLst>
                <a:path w="60919" h="816578" extrusionOk="0">
                  <a:moveTo>
                    <a:pt x="57783" y="816578"/>
                  </a:moveTo>
                  <a:lnTo>
                    <a:pt x="0" y="782765"/>
                  </a:lnTo>
                  <a:lnTo>
                    <a:pt x="3136" y="0"/>
                  </a:lnTo>
                  <a:lnTo>
                    <a:pt x="60919" y="33814"/>
                  </a:lnTo>
                  <a:lnTo>
                    <a:pt x="57783" y="816578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653;p27">
              <a:extLst>
                <a:ext uri="{FF2B5EF4-FFF2-40B4-BE49-F238E27FC236}">
                  <a16:creationId xmlns:a16="http://schemas.microsoft.com/office/drawing/2014/main" xmlns="" id="{2A3F8D15-7BC3-48E3-8346-8455B704DD32}"/>
                </a:ext>
              </a:extLst>
            </p:cNvPr>
            <p:cNvSpPr/>
            <p:nvPr/>
          </p:nvSpPr>
          <p:spPr>
            <a:xfrm>
              <a:off x="5444886" y="1359185"/>
              <a:ext cx="60729" cy="743235"/>
            </a:xfrm>
            <a:custGeom>
              <a:avLst/>
              <a:gdLst/>
              <a:ahLst/>
              <a:cxnLst/>
              <a:rect l="l" t="t" r="r" b="b"/>
              <a:pathLst>
                <a:path w="60729" h="743235" extrusionOk="0">
                  <a:moveTo>
                    <a:pt x="57878" y="743236"/>
                  </a:moveTo>
                  <a:lnTo>
                    <a:pt x="0" y="709422"/>
                  </a:lnTo>
                  <a:lnTo>
                    <a:pt x="2851" y="0"/>
                  </a:lnTo>
                  <a:lnTo>
                    <a:pt x="60729" y="33814"/>
                  </a:lnTo>
                  <a:lnTo>
                    <a:pt x="57878" y="7432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654;p27">
              <a:extLst>
                <a:ext uri="{FF2B5EF4-FFF2-40B4-BE49-F238E27FC236}">
                  <a16:creationId xmlns:a16="http://schemas.microsoft.com/office/drawing/2014/main" xmlns="" id="{158B1D8E-BE41-4FD9-B86E-527D53E52B37}"/>
                </a:ext>
              </a:extLst>
            </p:cNvPr>
            <p:cNvSpPr/>
            <p:nvPr/>
          </p:nvSpPr>
          <p:spPr>
            <a:xfrm>
              <a:off x="4333133" y="641190"/>
              <a:ext cx="58828" cy="817816"/>
            </a:xfrm>
            <a:custGeom>
              <a:avLst/>
              <a:gdLst/>
              <a:ahLst/>
              <a:cxnLst/>
              <a:rect l="l" t="t" r="r" b="b"/>
              <a:pathLst>
                <a:path w="58828" h="817816" extrusionOk="0">
                  <a:moveTo>
                    <a:pt x="57878" y="817817"/>
                  </a:moveTo>
                  <a:lnTo>
                    <a:pt x="0" y="783527"/>
                  </a:lnTo>
                  <a:lnTo>
                    <a:pt x="950" y="0"/>
                  </a:lnTo>
                  <a:lnTo>
                    <a:pt x="58828" y="34385"/>
                  </a:lnTo>
                  <a:lnTo>
                    <a:pt x="57878" y="817817"/>
                  </a:ln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655;p27">
              <a:extLst>
                <a:ext uri="{FF2B5EF4-FFF2-40B4-BE49-F238E27FC236}">
                  <a16:creationId xmlns:a16="http://schemas.microsoft.com/office/drawing/2014/main" xmlns="" id="{44730675-7377-4CE9-ACCB-D9399BD1E077}"/>
                </a:ext>
              </a:extLst>
            </p:cNvPr>
            <p:cNvSpPr/>
            <p:nvPr/>
          </p:nvSpPr>
          <p:spPr>
            <a:xfrm>
              <a:off x="4333133" y="1231074"/>
              <a:ext cx="58638" cy="228028"/>
            </a:xfrm>
            <a:custGeom>
              <a:avLst/>
              <a:gdLst/>
              <a:ahLst/>
              <a:cxnLst/>
              <a:rect l="l" t="t" r="r" b="b"/>
              <a:pathLst>
                <a:path w="58638" h="228028" extrusionOk="0">
                  <a:moveTo>
                    <a:pt x="57783" y="228028"/>
                  </a:moveTo>
                  <a:lnTo>
                    <a:pt x="0" y="194215"/>
                  </a:lnTo>
                  <a:lnTo>
                    <a:pt x="760" y="0"/>
                  </a:lnTo>
                  <a:lnTo>
                    <a:pt x="58638" y="33718"/>
                  </a:lnTo>
                  <a:lnTo>
                    <a:pt x="57783" y="22802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656;p27">
              <a:extLst>
                <a:ext uri="{FF2B5EF4-FFF2-40B4-BE49-F238E27FC236}">
                  <a16:creationId xmlns:a16="http://schemas.microsoft.com/office/drawing/2014/main" xmlns="" id="{2183695E-70EE-42C8-9B23-289BE097BA39}"/>
                </a:ext>
              </a:extLst>
            </p:cNvPr>
            <p:cNvSpPr/>
            <p:nvPr/>
          </p:nvSpPr>
          <p:spPr>
            <a:xfrm rot="-1801764">
              <a:off x="4182051" y="402648"/>
              <a:ext cx="40450" cy="70232"/>
            </a:xfrm>
            <a:custGeom>
              <a:avLst/>
              <a:gdLst/>
              <a:ahLst/>
              <a:cxnLst/>
              <a:rect l="l" t="t" r="r" b="b"/>
              <a:pathLst>
                <a:path w="40486" h="70294" extrusionOk="0">
                  <a:moveTo>
                    <a:pt x="40486" y="35147"/>
                  </a:moveTo>
                  <a:cubicBezTo>
                    <a:pt x="40486" y="54559"/>
                    <a:pt x="31423" y="70294"/>
                    <a:pt x="20243" y="70294"/>
                  </a:cubicBezTo>
                  <a:cubicBezTo>
                    <a:pt x="9063" y="70294"/>
                    <a:pt x="0" y="54559"/>
                    <a:pt x="0" y="35147"/>
                  </a:cubicBezTo>
                  <a:cubicBezTo>
                    <a:pt x="0" y="15736"/>
                    <a:pt x="9063" y="0"/>
                    <a:pt x="20243" y="0"/>
                  </a:cubicBezTo>
                  <a:cubicBezTo>
                    <a:pt x="31423" y="0"/>
                    <a:pt x="40486" y="15736"/>
                    <a:pt x="40486" y="35147"/>
                  </a:cubicBez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657;p27">
              <a:extLst>
                <a:ext uri="{FF2B5EF4-FFF2-40B4-BE49-F238E27FC236}">
                  <a16:creationId xmlns:a16="http://schemas.microsoft.com/office/drawing/2014/main" xmlns="" id="{6BF20111-028D-47CB-A680-ACDE2F9332CC}"/>
                </a:ext>
              </a:extLst>
            </p:cNvPr>
            <p:cNvSpPr/>
            <p:nvPr/>
          </p:nvSpPr>
          <p:spPr>
            <a:xfrm rot="-1801764">
              <a:off x="4256393" y="445744"/>
              <a:ext cx="40450" cy="70232"/>
            </a:xfrm>
            <a:custGeom>
              <a:avLst/>
              <a:gdLst/>
              <a:ahLst/>
              <a:cxnLst/>
              <a:rect l="l" t="t" r="r" b="b"/>
              <a:pathLst>
                <a:path w="40486" h="70294" extrusionOk="0">
                  <a:moveTo>
                    <a:pt x="40486" y="35147"/>
                  </a:moveTo>
                  <a:cubicBezTo>
                    <a:pt x="40486" y="54559"/>
                    <a:pt x="31423" y="70294"/>
                    <a:pt x="20243" y="70294"/>
                  </a:cubicBezTo>
                  <a:cubicBezTo>
                    <a:pt x="9063" y="70294"/>
                    <a:pt x="0" y="54559"/>
                    <a:pt x="0" y="35147"/>
                  </a:cubicBezTo>
                  <a:cubicBezTo>
                    <a:pt x="0" y="15736"/>
                    <a:pt x="9063" y="0"/>
                    <a:pt x="20243" y="0"/>
                  </a:cubicBezTo>
                  <a:cubicBezTo>
                    <a:pt x="31423" y="0"/>
                    <a:pt x="40486" y="15736"/>
                    <a:pt x="40486" y="35147"/>
                  </a:cubicBez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658;p27">
              <a:extLst>
                <a:ext uri="{FF2B5EF4-FFF2-40B4-BE49-F238E27FC236}">
                  <a16:creationId xmlns:a16="http://schemas.microsoft.com/office/drawing/2014/main" xmlns="" id="{CB4B8C01-6C99-4CA8-AE4F-2218A590C76A}"/>
                </a:ext>
              </a:extLst>
            </p:cNvPr>
            <p:cNvSpPr/>
            <p:nvPr/>
          </p:nvSpPr>
          <p:spPr>
            <a:xfrm rot="-1801764">
              <a:off x="4330817" y="488696"/>
              <a:ext cx="40450" cy="70232"/>
            </a:xfrm>
            <a:custGeom>
              <a:avLst/>
              <a:gdLst/>
              <a:ahLst/>
              <a:cxnLst/>
              <a:rect l="l" t="t" r="r" b="b"/>
              <a:pathLst>
                <a:path w="40486" h="70294" extrusionOk="0">
                  <a:moveTo>
                    <a:pt x="40486" y="35147"/>
                  </a:moveTo>
                  <a:cubicBezTo>
                    <a:pt x="40486" y="54559"/>
                    <a:pt x="31423" y="70294"/>
                    <a:pt x="20243" y="70294"/>
                  </a:cubicBezTo>
                  <a:cubicBezTo>
                    <a:pt x="9063" y="70294"/>
                    <a:pt x="0" y="54559"/>
                    <a:pt x="0" y="35147"/>
                  </a:cubicBezTo>
                  <a:cubicBezTo>
                    <a:pt x="0" y="15736"/>
                    <a:pt x="9063" y="0"/>
                    <a:pt x="20243" y="0"/>
                  </a:cubicBezTo>
                  <a:cubicBezTo>
                    <a:pt x="31423" y="0"/>
                    <a:pt x="40486" y="15736"/>
                    <a:pt x="40486" y="35147"/>
                  </a:cubicBezTo>
                  <a:close/>
                </a:path>
              </a:pathLst>
            </a:custGeom>
            <a:solidFill>
              <a:srgbClr val="DADC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659;p27">
              <a:extLst>
                <a:ext uri="{FF2B5EF4-FFF2-40B4-BE49-F238E27FC236}">
                  <a16:creationId xmlns:a16="http://schemas.microsoft.com/office/drawing/2014/main" xmlns="" id="{7DEE318F-A412-419C-8C71-41AFF2D7B276}"/>
                </a:ext>
              </a:extLst>
            </p:cNvPr>
            <p:cNvSpPr/>
            <p:nvPr/>
          </p:nvSpPr>
          <p:spPr>
            <a:xfrm>
              <a:off x="4106792" y="1565782"/>
              <a:ext cx="86160" cy="187928"/>
            </a:xfrm>
            <a:custGeom>
              <a:avLst/>
              <a:gdLst/>
              <a:ahLst/>
              <a:cxnLst/>
              <a:rect l="l" t="t" r="r" b="b"/>
              <a:pathLst>
                <a:path w="86160" h="187928" extrusionOk="0">
                  <a:moveTo>
                    <a:pt x="18969" y="0"/>
                  </a:moveTo>
                  <a:cubicBezTo>
                    <a:pt x="16973" y="17526"/>
                    <a:pt x="-3840" y="92964"/>
                    <a:pt x="627" y="118777"/>
                  </a:cubicBezTo>
                  <a:cubicBezTo>
                    <a:pt x="5093" y="144589"/>
                    <a:pt x="76657" y="187928"/>
                    <a:pt x="76657" y="187928"/>
                  </a:cubicBezTo>
                  <a:lnTo>
                    <a:pt x="86161" y="143637"/>
                  </a:lnTo>
                  <a:lnTo>
                    <a:pt x="46815" y="104966"/>
                  </a:lnTo>
                  <a:lnTo>
                    <a:pt x="57459" y="31718"/>
                  </a:lnTo>
                  <a:close/>
                </a:path>
              </a:pathLst>
            </a:custGeom>
            <a:solidFill>
              <a:srgbClr val="DFAE8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660;p27">
              <a:extLst>
                <a:ext uri="{FF2B5EF4-FFF2-40B4-BE49-F238E27FC236}">
                  <a16:creationId xmlns:a16="http://schemas.microsoft.com/office/drawing/2014/main" xmlns="" id="{21013EFC-BB26-4FB1-B0CE-6B0577A2A6EF}"/>
                </a:ext>
              </a:extLst>
            </p:cNvPr>
            <p:cNvSpPr/>
            <p:nvPr/>
          </p:nvSpPr>
          <p:spPr>
            <a:xfrm>
              <a:off x="4118918" y="1488575"/>
              <a:ext cx="61869" cy="119039"/>
            </a:xfrm>
            <a:custGeom>
              <a:avLst/>
              <a:gdLst/>
              <a:ahLst/>
              <a:cxnLst/>
              <a:rect l="l" t="t" r="r" b="b"/>
              <a:pathLst>
                <a:path w="61869" h="119039" extrusionOk="0">
                  <a:moveTo>
                    <a:pt x="61870" y="2912"/>
                  </a:moveTo>
                  <a:cubicBezTo>
                    <a:pt x="47538" y="-3775"/>
                    <a:pt x="30479" y="1397"/>
                    <a:pt x="22239" y="14913"/>
                  </a:cubicBezTo>
                  <a:cubicBezTo>
                    <a:pt x="11785" y="32249"/>
                    <a:pt x="950" y="91780"/>
                    <a:pt x="0" y="101972"/>
                  </a:cubicBezTo>
                  <a:cubicBezTo>
                    <a:pt x="8496" y="113573"/>
                    <a:pt x="22362" y="119984"/>
                    <a:pt x="36685" y="118926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661;p27">
              <a:extLst>
                <a:ext uri="{FF2B5EF4-FFF2-40B4-BE49-F238E27FC236}">
                  <a16:creationId xmlns:a16="http://schemas.microsoft.com/office/drawing/2014/main" xmlns="" id="{6735CFD9-1B33-4498-81B5-B8C5466C7E50}"/>
                </a:ext>
              </a:extLst>
            </p:cNvPr>
            <p:cNvSpPr/>
            <p:nvPr/>
          </p:nvSpPr>
          <p:spPr>
            <a:xfrm>
              <a:off x="4255221" y="2314593"/>
              <a:ext cx="133508" cy="75339"/>
            </a:xfrm>
            <a:custGeom>
              <a:avLst/>
              <a:gdLst/>
              <a:ahLst/>
              <a:cxnLst/>
              <a:rect l="l" t="t" r="r" b="b"/>
              <a:pathLst>
                <a:path w="133508" h="75339" extrusionOk="0">
                  <a:moveTo>
                    <a:pt x="6824" y="18142"/>
                  </a:moveTo>
                  <a:cubicBezTo>
                    <a:pt x="22296" y="22429"/>
                    <a:pt x="38833" y="20409"/>
                    <a:pt x="52822" y="12522"/>
                  </a:cubicBezTo>
                  <a:cubicBezTo>
                    <a:pt x="63942" y="12522"/>
                    <a:pt x="124101" y="-12909"/>
                    <a:pt x="132274" y="8712"/>
                  </a:cubicBezTo>
                  <a:cubicBezTo>
                    <a:pt x="139497" y="27762"/>
                    <a:pt x="113266" y="45288"/>
                    <a:pt x="99486" y="48717"/>
                  </a:cubicBezTo>
                  <a:cubicBezTo>
                    <a:pt x="69074" y="56052"/>
                    <a:pt x="46550" y="71292"/>
                    <a:pt x="34385" y="73863"/>
                  </a:cubicBezTo>
                  <a:cubicBezTo>
                    <a:pt x="24881" y="75768"/>
                    <a:pt x="13477" y="77007"/>
                    <a:pt x="5874" y="69863"/>
                  </a:cubicBezTo>
                  <a:cubicBezTo>
                    <a:pt x="-2110" y="61291"/>
                    <a:pt x="-2110" y="29382"/>
                    <a:pt x="6824" y="18142"/>
                  </a:cubicBezTo>
                  <a:close/>
                </a:path>
              </a:pathLst>
            </a:custGeom>
            <a:solidFill>
              <a:srgbClr val="38226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62;p27">
              <a:extLst>
                <a:ext uri="{FF2B5EF4-FFF2-40B4-BE49-F238E27FC236}">
                  <a16:creationId xmlns:a16="http://schemas.microsoft.com/office/drawing/2014/main" xmlns="" id="{A96673BB-6BEF-4831-BD12-259C6D683938}"/>
                </a:ext>
              </a:extLst>
            </p:cNvPr>
            <p:cNvSpPr/>
            <p:nvPr/>
          </p:nvSpPr>
          <p:spPr>
            <a:xfrm>
              <a:off x="4257103" y="2327115"/>
              <a:ext cx="131644" cy="62816"/>
            </a:xfrm>
            <a:custGeom>
              <a:avLst/>
              <a:gdLst/>
              <a:ahLst/>
              <a:cxnLst/>
              <a:rect l="l" t="t" r="r" b="b"/>
              <a:pathLst>
                <a:path w="131644" h="62816" extrusionOk="0">
                  <a:moveTo>
                    <a:pt x="32503" y="56102"/>
                  </a:moveTo>
                  <a:cubicBezTo>
                    <a:pt x="44668" y="53531"/>
                    <a:pt x="67192" y="38291"/>
                    <a:pt x="97604" y="30956"/>
                  </a:cubicBezTo>
                  <a:cubicBezTo>
                    <a:pt x="109294" y="28099"/>
                    <a:pt x="129347" y="15240"/>
                    <a:pt x="131437" y="0"/>
                  </a:cubicBezTo>
                  <a:cubicBezTo>
                    <a:pt x="134098" y="17526"/>
                    <a:pt x="110529" y="33052"/>
                    <a:pt x="97604" y="36195"/>
                  </a:cubicBezTo>
                  <a:cubicBezTo>
                    <a:pt x="67192" y="43529"/>
                    <a:pt x="44668" y="58769"/>
                    <a:pt x="32503" y="61341"/>
                  </a:cubicBezTo>
                  <a:cubicBezTo>
                    <a:pt x="22999" y="63246"/>
                    <a:pt x="11595" y="64484"/>
                    <a:pt x="3992" y="57341"/>
                  </a:cubicBezTo>
                  <a:cubicBezTo>
                    <a:pt x="2081" y="55293"/>
                    <a:pt x="713" y="52807"/>
                    <a:pt x="0" y="50102"/>
                  </a:cubicBezTo>
                  <a:cubicBezTo>
                    <a:pt x="9266" y="57169"/>
                    <a:pt x="21336" y="59398"/>
                    <a:pt x="32503" y="56102"/>
                  </a:cubicBezTo>
                  <a:close/>
                </a:path>
              </a:pathLst>
            </a:custGeom>
            <a:solidFill>
              <a:srgbClr val="757B8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63;p27">
              <a:extLst>
                <a:ext uri="{FF2B5EF4-FFF2-40B4-BE49-F238E27FC236}">
                  <a16:creationId xmlns:a16="http://schemas.microsoft.com/office/drawing/2014/main" xmlns="" id="{D8E77A63-3D53-4582-A364-F30DFA20F08B}"/>
                </a:ext>
              </a:extLst>
            </p:cNvPr>
            <p:cNvSpPr/>
            <p:nvPr/>
          </p:nvSpPr>
          <p:spPr>
            <a:xfrm>
              <a:off x="4157606" y="2270641"/>
              <a:ext cx="133494" cy="75381"/>
            </a:xfrm>
            <a:custGeom>
              <a:avLst/>
              <a:gdLst/>
              <a:ahLst/>
              <a:cxnLst/>
              <a:rect l="l" t="t" r="r" b="b"/>
              <a:pathLst>
                <a:path w="133494" h="75381" extrusionOk="0">
                  <a:moveTo>
                    <a:pt x="6835" y="18184"/>
                  </a:moveTo>
                  <a:cubicBezTo>
                    <a:pt x="22307" y="22413"/>
                    <a:pt x="38825" y="20394"/>
                    <a:pt x="52833" y="12564"/>
                  </a:cubicBezTo>
                  <a:cubicBezTo>
                    <a:pt x="63953" y="12564"/>
                    <a:pt x="124112" y="-12963"/>
                    <a:pt x="132285" y="8754"/>
                  </a:cubicBezTo>
                  <a:cubicBezTo>
                    <a:pt x="139413" y="27804"/>
                    <a:pt x="113277" y="45330"/>
                    <a:pt x="99497" y="48759"/>
                  </a:cubicBezTo>
                  <a:cubicBezTo>
                    <a:pt x="69085" y="56094"/>
                    <a:pt x="46561" y="71334"/>
                    <a:pt x="34396" y="73905"/>
                  </a:cubicBezTo>
                  <a:cubicBezTo>
                    <a:pt x="24892" y="75810"/>
                    <a:pt x="13488" y="77049"/>
                    <a:pt x="5885" y="69905"/>
                  </a:cubicBezTo>
                  <a:cubicBezTo>
                    <a:pt x="-2479" y="61332"/>
                    <a:pt x="-1718" y="29519"/>
                    <a:pt x="6835" y="18184"/>
                  </a:cubicBezTo>
                  <a:close/>
                </a:path>
              </a:pathLst>
            </a:custGeom>
            <a:solidFill>
              <a:srgbClr val="38226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64;p27">
              <a:extLst>
                <a:ext uri="{FF2B5EF4-FFF2-40B4-BE49-F238E27FC236}">
                  <a16:creationId xmlns:a16="http://schemas.microsoft.com/office/drawing/2014/main" xmlns="" id="{7BA68F9F-ECB5-4FA7-8849-D6BC0D8C3436}"/>
                </a:ext>
              </a:extLst>
            </p:cNvPr>
            <p:cNvSpPr/>
            <p:nvPr/>
          </p:nvSpPr>
          <p:spPr>
            <a:xfrm>
              <a:off x="4159499" y="2283205"/>
              <a:ext cx="131564" cy="62816"/>
            </a:xfrm>
            <a:custGeom>
              <a:avLst/>
              <a:gdLst/>
              <a:ahLst/>
              <a:cxnLst/>
              <a:rect l="l" t="t" r="r" b="b"/>
              <a:pathLst>
                <a:path w="131564" h="62816" extrusionOk="0">
                  <a:moveTo>
                    <a:pt x="32503" y="56007"/>
                  </a:moveTo>
                  <a:cubicBezTo>
                    <a:pt x="44668" y="53435"/>
                    <a:pt x="67192" y="38291"/>
                    <a:pt x="97604" y="30861"/>
                  </a:cubicBezTo>
                  <a:cubicBezTo>
                    <a:pt x="109199" y="28099"/>
                    <a:pt x="129347" y="15240"/>
                    <a:pt x="131342" y="0"/>
                  </a:cubicBezTo>
                  <a:cubicBezTo>
                    <a:pt x="134098" y="17526"/>
                    <a:pt x="110529" y="33052"/>
                    <a:pt x="97604" y="36195"/>
                  </a:cubicBezTo>
                  <a:cubicBezTo>
                    <a:pt x="67192" y="43529"/>
                    <a:pt x="44668" y="58769"/>
                    <a:pt x="32503" y="61341"/>
                  </a:cubicBezTo>
                  <a:cubicBezTo>
                    <a:pt x="22999" y="63246"/>
                    <a:pt x="11595" y="64484"/>
                    <a:pt x="3992" y="57341"/>
                  </a:cubicBezTo>
                  <a:cubicBezTo>
                    <a:pt x="2081" y="55255"/>
                    <a:pt x="713" y="52740"/>
                    <a:pt x="0" y="50006"/>
                  </a:cubicBezTo>
                  <a:cubicBezTo>
                    <a:pt x="9228" y="57160"/>
                    <a:pt x="21336" y="59398"/>
                    <a:pt x="32503" y="56007"/>
                  </a:cubicBezTo>
                  <a:close/>
                </a:path>
              </a:pathLst>
            </a:custGeom>
            <a:solidFill>
              <a:srgbClr val="757B8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65;p27">
              <a:extLst>
                <a:ext uri="{FF2B5EF4-FFF2-40B4-BE49-F238E27FC236}">
                  <a16:creationId xmlns:a16="http://schemas.microsoft.com/office/drawing/2014/main" xmlns="" id="{24F082D9-AEFE-4BDC-A68A-B347FE519B87}"/>
                </a:ext>
              </a:extLst>
            </p:cNvPr>
            <p:cNvSpPr/>
            <p:nvPr/>
          </p:nvSpPr>
          <p:spPr>
            <a:xfrm>
              <a:off x="4157684" y="1783524"/>
              <a:ext cx="195217" cy="552238"/>
            </a:xfrm>
            <a:custGeom>
              <a:avLst/>
              <a:gdLst/>
              <a:ahLst/>
              <a:cxnLst/>
              <a:rect l="l" t="t" r="r" b="b"/>
              <a:pathLst>
                <a:path w="195217" h="552238" extrusionOk="0">
                  <a:moveTo>
                    <a:pt x="5522" y="341376"/>
                  </a:moveTo>
                  <a:cubicBezTo>
                    <a:pt x="8135" y="318964"/>
                    <a:pt x="12783" y="296837"/>
                    <a:pt x="19397" y="275272"/>
                  </a:cubicBezTo>
                  <a:cubicBezTo>
                    <a:pt x="19397" y="275272"/>
                    <a:pt x="15311" y="218122"/>
                    <a:pt x="13220" y="164211"/>
                  </a:cubicBezTo>
                  <a:cubicBezTo>
                    <a:pt x="10844" y="102870"/>
                    <a:pt x="-10350" y="48863"/>
                    <a:pt x="6377" y="0"/>
                  </a:cubicBezTo>
                  <a:lnTo>
                    <a:pt x="195217" y="42005"/>
                  </a:lnTo>
                  <a:cubicBezTo>
                    <a:pt x="195217" y="42005"/>
                    <a:pt x="183813" y="286607"/>
                    <a:pt x="181247" y="316230"/>
                  </a:cubicBezTo>
                  <a:cubicBezTo>
                    <a:pt x="179869" y="339280"/>
                    <a:pt x="177046" y="362217"/>
                    <a:pt x="172789" y="384905"/>
                  </a:cubicBezTo>
                  <a:cubicBezTo>
                    <a:pt x="164140" y="432530"/>
                    <a:pt x="150169" y="545306"/>
                    <a:pt x="150169" y="545306"/>
                  </a:cubicBezTo>
                  <a:cubicBezTo>
                    <a:pt x="135800" y="552212"/>
                    <a:pt x="119510" y="554022"/>
                    <a:pt x="103981" y="550450"/>
                  </a:cubicBezTo>
                  <a:cubicBezTo>
                    <a:pt x="103981" y="550450"/>
                    <a:pt x="105407" y="407575"/>
                    <a:pt x="106737" y="373475"/>
                  </a:cubicBezTo>
                  <a:cubicBezTo>
                    <a:pt x="108258" y="331660"/>
                    <a:pt x="109588" y="334899"/>
                    <a:pt x="109588" y="334899"/>
                  </a:cubicBezTo>
                  <a:lnTo>
                    <a:pt x="103316" y="230791"/>
                  </a:lnTo>
                  <a:lnTo>
                    <a:pt x="99229" y="179451"/>
                  </a:lnTo>
                  <a:cubicBezTo>
                    <a:pt x="99229" y="179451"/>
                    <a:pt x="94002" y="217551"/>
                    <a:pt x="90581" y="251365"/>
                  </a:cubicBezTo>
                  <a:cubicBezTo>
                    <a:pt x="87635" y="280988"/>
                    <a:pt x="80507" y="307753"/>
                    <a:pt x="72524" y="362807"/>
                  </a:cubicBezTo>
                  <a:cubicBezTo>
                    <a:pt x="65681" y="410432"/>
                    <a:pt x="54466" y="506539"/>
                    <a:pt x="54466" y="506539"/>
                  </a:cubicBezTo>
                  <a:cubicBezTo>
                    <a:pt x="34508" y="518160"/>
                    <a:pt x="6947" y="508540"/>
                    <a:pt x="6947" y="508540"/>
                  </a:cubicBezTo>
                  <a:cubicBezTo>
                    <a:pt x="6947" y="508540"/>
                    <a:pt x="390" y="382810"/>
                    <a:pt x="5522" y="3413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66;p27">
              <a:extLst>
                <a:ext uri="{FF2B5EF4-FFF2-40B4-BE49-F238E27FC236}">
                  <a16:creationId xmlns:a16="http://schemas.microsoft.com/office/drawing/2014/main" xmlns="" id="{0E9064ED-9348-47D1-B45A-924C7981CF2D}"/>
                </a:ext>
              </a:extLst>
            </p:cNvPr>
            <p:cNvSpPr/>
            <p:nvPr/>
          </p:nvSpPr>
          <p:spPr>
            <a:xfrm>
              <a:off x="4182697" y="1330426"/>
              <a:ext cx="141754" cy="227198"/>
            </a:xfrm>
            <a:custGeom>
              <a:avLst/>
              <a:gdLst/>
              <a:ahLst/>
              <a:cxnLst/>
              <a:rect l="l" t="t" r="r" b="b"/>
              <a:pathLst>
                <a:path w="141754" h="227198" extrusionOk="0">
                  <a:moveTo>
                    <a:pt x="8069" y="162109"/>
                  </a:moveTo>
                  <a:cubicBezTo>
                    <a:pt x="22515" y="162776"/>
                    <a:pt x="33159" y="166490"/>
                    <a:pt x="34965" y="162109"/>
                  </a:cubicBezTo>
                  <a:cubicBezTo>
                    <a:pt x="36533" y="154689"/>
                    <a:pt x="37645" y="147183"/>
                    <a:pt x="38291" y="139630"/>
                  </a:cubicBezTo>
                  <a:cubicBezTo>
                    <a:pt x="36581" y="135439"/>
                    <a:pt x="35155" y="130962"/>
                    <a:pt x="35155" y="130962"/>
                  </a:cubicBezTo>
                  <a:cubicBezTo>
                    <a:pt x="17098" y="119818"/>
                    <a:pt x="11395" y="100196"/>
                    <a:pt x="9019" y="77432"/>
                  </a:cubicBezTo>
                  <a:cubicBezTo>
                    <a:pt x="5028" y="38474"/>
                    <a:pt x="25936" y="4375"/>
                    <a:pt x="64807" y="374"/>
                  </a:cubicBezTo>
                  <a:cubicBezTo>
                    <a:pt x="101396" y="-3436"/>
                    <a:pt x="128197" y="22282"/>
                    <a:pt x="135420" y="57524"/>
                  </a:cubicBezTo>
                  <a:cubicBezTo>
                    <a:pt x="139221" y="74955"/>
                    <a:pt x="146919" y="107912"/>
                    <a:pt x="136560" y="136582"/>
                  </a:cubicBezTo>
                  <a:cubicBezTo>
                    <a:pt x="130763" y="152584"/>
                    <a:pt x="123255" y="165157"/>
                    <a:pt x="115747" y="167824"/>
                  </a:cubicBezTo>
                  <a:cubicBezTo>
                    <a:pt x="108524" y="167652"/>
                    <a:pt x="101320" y="167014"/>
                    <a:pt x="94173" y="165919"/>
                  </a:cubicBezTo>
                  <a:lnTo>
                    <a:pt x="94173" y="165919"/>
                  </a:lnTo>
                  <a:cubicBezTo>
                    <a:pt x="94173" y="165919"/>
                    <a:pt x="92273" y="176777"/>
                    <a:pt x="90942" y="183731"/>
                  </a:cubicBezTo>
                  <a:cubicBezTo>
                    <a:pt x="89612" y="190684"/>
                    <a:pt x="90087" y="194303"/>
                    <a:pt x="103867" y="202781"/>
                  </a:cubicBezTo>
                  <a:cubicBezTo>
                    <a:pt x="117648" y="211258"/>
                    <a:pt x="83054" y="228879"/>
                    <a:pt x="60435" y="227069"/>
                  </a:cubicBezTo>
                  <a:cubicBezTo>
                    <a:pt x="37816" y="225260"/>
                    <a:pt x="12346" y="211734"/>
                    <a:pt x="5313" y="197066"/>
                  </a:cubicBezTo>
                  <a:cubicBezTo>
                    <a:pt x="-2480" y="180873"/>
                    <a:pt x="-1815" y="161633"/>
                    <a:pt x="8069" y="162109"/>
                  </a:cubicBezTo>
                  <a:close/>
                </a:path>
              </a:pathLst>
            </a:custGeom>
            <a:solidFill>
              <a:srgbClr val="DFAE8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67;p27">
              <a:extLst>
                <a:ext uri="{FF2B5EF4-FFF2-40B4-BE49-F238E27FC236}">
                  <a16:creationId xmlns:a16="http://schemas.microsoft.com/office/drawing/2014/main" xmlns="" id="{838997D6-E63E-4783-A9A8-176D403188A3}"/>
                </a:ext>
              </a:extLst>
            </p:cNvPr>
            <p:cNvSpPr/>
            <p:nvPr/>
          </p:nvSpPr>
          <p:spPr>
            <a:xfrm>
              <a:off x="4136412" y="1491278"/>
              <a:ext cx="217917" cy="361626"/>
            </a:xfrm>
            <a:custGeom>
              <a:avLst/>
              <a:gdLst/>
              <a:ahLst/>
              <a:cxnLst/>
              <a:rect l="l" t="t" r="r" b="b"/>
              <a:pathLst>
                <a:path w="217917" h="361626" extrusionOk="0">
                  <a:moveTo>
                    <a:pt x="75168" y="3353"/>
                  </a:moveTo>
                  <a:cubicBezTo>
                    <a:pt x="71176" y="12878"/>
                    <a:pt x="81345" y="25451"/>
                    <a:pt x="108336" y="34023"/>
                  </a:cubicBezTo>
                  <a:cubicBezTo>
                    <a:pt x="135327" y="42596"/>
                    <a:pt x="137797" y="31547"/>
                    <a:pt x="137797" y="31547"/>
                  </a:cubicBezTo>
                  <a:cubicBezTo>
                    <a:pt x="155779" y="39595"/>
                    <a:pt x="173294" y="48663"/>
                    <a:pt x="190258" y="58693"/>
                  </a:cubicBezTo>
                  <a:cubicBezTo>
                    <a:pt x="206510" y="70028"/>
                    <a:pt x="213638" y="102889"/>
                    <a:pt x="215823" y="158420"/>
                  </a:cubicBezTo>
                  <a:cubicBezTo>
                    <a:pt x="218390" y="222618"/>
                    <a:pt x="218580" y="317868"/>
                    <a:pt x="216489" y="334251"/>
                  </a:cubicBezTo>
                  <a:cubicBezTo>
                    <a:pt x="216489" y="334251"/>
                    <a:pt x="186172" y="364541"/>
                    <a:pt x="147396" y="361397"/>
                  </a:cubicBezTo>
                  <a:cubicBezTo>
                    <a:pt x="108621" y="358254"/>
                    <a:pt x="43425" y="323774"/>
                    <a:pt x="27554" y="297199"/>
                  </a:cubicBezTo>
                  <a:cubicBezTo>
                    <a:pt x="27554" y="240906"/>
                    <a:pt x="34586" y="231762"/>
                    <a:pt x="25463" y="199377"/>
                  </a:cubicBezTo>
                  <a:cubicBezTo>
                    <a:pt x="4649" y="125082"/>
                    <a:pt x="-6280" y="94602"/>
                    <a:pt x="3794" y="45358"/>
                  </a:cubicBezTo>
                  <a:cubicBezTo>
                    <a:pt x="12157" y="4686"/>
                    <a:pt x="23847" y="-362"/>
                    <a:pt x="39908" y="19"/>
                  </a:cubicBezTo>
                  <a:cubicBezTo>
                    <a:pt x="51712" y="495"/>
                    <a:pt x="63487" y="1610"/>
                    <a:pt x="75168" y="3353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8;p27">
              <a:extLst>
                <a:ext uri="{FF2B5EF4-FFF2-40B4-BE49-F238E27FC236}">
                  <a16:creationId xmlns:a16="http://schemas.microsoft.com/office/drawing/2014/main" xmlns="" id="{0B8FC375-2BF2-4B79-9027-24DEDFA52E4F}"/>
                </a:ext>
              </a:extLst>
            </p:cNvPr>
            <p:cNvSpPr/>
            <p:nvPr/>
          </p:nvSpPr>
          <p:spPr>
            <a:xfrm>
              <a:off x="4290792" y="1536579"/>
              <a:ext cx="276750" cy="215760"/>
            </a:xfrm>
            <a:custGeom>
              <a:avLst/>
              <a:gdLst/>
              <a:ahLst/>
              <a:cxnLst/>
              <a:rect l="l" t="t" r="r" b="b"/>
              <a:pathLst>
                <a:path w="276750" h="215760" extrusionOk="0">
                  <a:moveTo>
                    <a:pt x="122458" y="166173"/>
                  </a:moveTo>
                  <a:cubicBezTo>
                    <a:pt x="90621" y="174174"/>
                    <a:pt x="83113" y="154076"/>
                    <a:pt x="78931" y="137598"/>
                  </a:cubicBezTo>
                  <a:cubicBezTo>
                    <a:pt x="68857" y="97307"/>
                    <a:pt x="63345" y="61398"/>
                    <a:pt x="55837" y="38062"/>
                  </a:cubicBezTo>
                  <a:cubicBezTo>
                    <a:pt x="46998" y="11011"/>
                    <a:pt x="37685" y="6724"/>
                    <a:pt x="24569" y="1486"/>
                  </a:cubicBezTo>
                  <a:cubicBezTo>
                    <a:pt x="9173" y="-4706"/>
                    <a:pt x="-3942" y="8344"/>
                    <a:pt x="1095" y="42729"/>
                  </a:cubicBezTo>
                  <a:cubicBezTo>
                    <a:pt x="7368" y="82562"/>
                    <a:pt x="17128" y="121767"/>
                    <a:pt x="30272" y="159886"/>
                  </a:cubicBezTo>
                  <a:cubicBezTo>
                    <a:pt x="34168" y="172459"/>
                    <a:pt x="43102" y="194748"/>
                    <a:pt x="56407" y="205511"/>
                  </a:cubicBezTo>
                  <a:cubicBezTo>
                    <a:pt x="72754" y="218846"/>
                    <a:pt x="97558" y="218274"/>
                    <a:pt x="134908" y="208940"/>
                  </a:cubicBezTo>
                  <a:cubicBezTo>
                    <a:pt x="150875" y="204940"/>
                    <a:pt x="168362" y="195415"/>
                    <a:pt x="198584" y="181318"/>
                  </a:cubicBezTo>
                  <a:cubicBezTo>
                    <a:pt x="206662" y="177508"/>
                    <a:pt x="212934" y="175031"/>
                    <a:pt x="228521" y="167792"/>
                  </a:cubicBezTo>
                  <a:cubicBezTo>
                    <a:pt x="244126" y="160734"/>
                    <a:pt x="257821" y="150018"/>
                    <a:pt x="268437" y="136550"/>
                  </a:cubicBezTo>
                  <a:cubicBezTo>
                    <a:pt x="276515" y="124739"/>
                    <a:pt x="277940" y="119215"/>
                    <a:pt x="275945" y="116452"/>
                  </a:cubicBezTo>
                  <a:cubicBezTo>
                    <a:pt x="273949" y="113690"/>
                    <a:pt x="270147" y="113881"/>
                    <a:pt x="265871" y="118834"/>
                  </a:cubicBezTo>
                  <a:cubicBezTo>
                    <a:pt x="259541" y="127206"/>
                    <a:pt x="251786" y="134397"/>
                    <a:pt x="242966" y="140074"/>
                  </a:cubicBezTo>
                  <a:cubicBezTo>
                    <a:pt x="242966" y="140074"/>
                    <a:pt x="252945" y="129692"/>
                    <a:pt x="258458" y="122929"/>
                  </a:cubicBezTo>
                  <a:cubicBezTo>
                    <a:pt x="263305" y="116919"/>
                    <a:pt x="267334" y="110290"/>
                    <a:pt x="270432" y="103213"/>
                  </a:cubicBezTo>
                  <a:cubicBezTo>
                    <a:pt x="273379" y="96259"/>
                    <a:pt x="267391" y="86925"/>
                    <a:pt x="262924" y="91783"/>
                  </a:cubicBezTo>
                  <a:cubicBezTo>
                    <a:pt x="258458" y="96640"/>
                    <a:pt x="256272" y="101784"/>
                    <a:pt x="248003" y="111595"/>
                  </a:cubicBezTo>
                  <a:cubicBezTo>
                    <a:pt x="243708" y="116900"/>
                    <a:pt x="238756" y="121634"/>
                    <a:pt x="233273" y="125691"/>
                  </a:cubicBezTo>
                  <a:cubicBezTo>
                    <a:pt x="238386" y="118767"/>
                    <a:pt x="242938" y="111442"/>
                    <a:pt x="246863" y="103784"/>
                  </a:cubicBezTo>
                  <a:cubicBezTo>
                    <a:pt x="250398" y="97840"/>
                    <a:pt x="252119" y="90982"/>
                    <a:pt x="251805" y="84067"/>
                  </a:cubicBezTo>
                  <a:cubicBezTo>
                    <a:pt x="251805" y="80448"/>
                    <a:pt x="246578" y="76162"/>
                    <a:pt x="241731" y="82924"/>
                  </a:cubicBezTo>
                  <a:cubicBezTo>
                    <a:pt x="237160" y="92325"/>
                    <a:pt x="231438" y="101117"/>
                    <a:pt x="224719" y="109118"/>
                  </a:cubicBezTo>
                  <a:cubicBezTo>
                    <a:pt x="217401" y="116738"/>
                    <a:pt x="211224" y="121024"/>
                    <a:pt x="211034" y="118643"/>
                  </a:cubicBezTo>
                  <a:cubicBezTo>
                    <a:pt x="210844" y="116262"/>
                    <a:pt x="215405" y="112452"/>
                    <a:pt x="218067" y="103594"/>
                  </a:cubicBezTo>
                  <a:cubicBezTo>
                    <a:pt x="220728" y="94735"/>
                    <a:pt x="218067" y="85496"/>
                    <a:pt x="213220" y="84544"/>
                  </a:cubicBezTo>
                  <a:cubicBezTo>
                    <a:pt x="208373" y="83591"/>
                    <a:pt x="209228" y="83877"/>
                    <a:pt x="205331" y="92068"/>
                  </a:cubicBezTo>
                  <a:cubicBezTo>
                    <a:pt x="199952" y="100536"/>
                    <a:pt x="195124" y="109356"/>
                    <a:pt x="190886" y="118453"/>
                  </a:cubicBezTo>
                  <a:cubicBezTo>
                    <a:pt x="188443" y="126930"/>
                    <a:pt x="183967" y="134674"/>
                    <a:pt x="177865" y="141027"/>
                  </a:cubicBezTo>
                  <a:cubicBezTo>
                    <a:pt x="169977" y="149314"/>
                    <a:pt x="152395" y="158553"/>
                    <a:pt x="122458" y="166173"/>
                  </a:cubicBezTo>
                  <a:close/>
                </a:path>
              </a:pathLst>
            </a:custGeom>
            <a:solidFill>
              <a:srgbClr val="DFAE8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69;p27">
              <a:extLst>
                <a:ext uri="{FF2B5EF4-FFF2-40B4-BE49-F238E27FC236}">
                  <a16:creationId xmlns:a16="http://schemas.microsoft.com/office/drawing/2014/main" xmlns="" id="{2C713220-8245-4F7D-97A7-9B927A623592}"/>
                </a:ext>
              </a:extLst>
            </p:cNvPr>
            <p:cNvSpPr/>
            <p:nvPr/>
          </p:nvSpPr>
          <p:spPr>
            <a:xfrm>
              <a:off x="4280886" y="1531786"/>
              <a:ext cx="84275" cy="123474"/>
            </a:xfrm>
            <a:custGeom>
              <a:avLst/>
              <a:gdLst/>
              <a:ahLst/>
              <a:cxnLst/>
              <a:rect l="l" t="t" r="r" b="b"/>
              <a:pathLst>
                <a:path w="84275" h="123474" extrusionOk="0">
                  <a:moveTo>
                    <a:pt x="22691" y="563"/>
                  </a:moveTo>
                  <a:cubicBezTo>
                    <a:pt x="43884" y="-2580"/>
                    <a:pt x="58900" y="7040"/>
                    <a:pt x="68309" y="39330"/>
                  </a:cubicBezTo>
                  <a:cubicBezTo>
                    <a:pt x="77718" y="71620"/>
                    <a:pt x="84275" y="98004"/>
                    <a:pt x="84275" y="98004"/>
                  </a:cubicBezTo>
                  <a:cubicBezTo>
                    <a:pt x="75921" y="110244"/>
                    <a:pt x="63139" y="118749"/>
                    <a:pt x="48636" y="121721"/>
                  </a:cubicBezTo>
                  <a:cubicBezTo>
                    <a:pt x="23261" y="127913"/>
                    <a:pt x="14137" y="115721"/>
                    <a:pt x="14137" y="115721"/>
                  </a:cubicBezTo>
                  <a:cubicBezTo>
                    <a:pt x="14137" y="115721"/>
                    <a:pt x="7104" y="81907"/>
                    <a:pt x="2638" y="58571"/>
                  </a:cubicBezTo>
                  <a:cubicBezTo>
                    <a:pt x="-1829" y="35234"/>
                    <a:pt x="-3635" y="4469"/>
                    <a:pt x="22691" y="563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70;p27">
              <a:extLst>
                <a:ext uri="{FF2B5EF4-FFF2-40B4-BE49-F238E27FC236}">
                  <a16:creationId xmlns:a16="http://schemas.microsoft.com/office/drawing/2014/main" xmlns="" id="{CB3FBAD5-3A12-4FCD-AD8A-4BCC9CC39866}"/>
                </a:ext>
              </a:extLst>
            </p:cNvPr>
            <p:cNvSpPr/>
            <p:nvPr/>
          </p:nvSpPr>
          <p:spPr>
            <a:xfrm>
              <a:off x="4187208" y="1320312"/>
              <a:ext cx="137401" cy="151685"/>
            </a:xfrm>
            <a:custGeom>
              <a:avLst/>
              <a:gdLst/>
              <a:ahLst/>
              <a:cxnLst/>
              <a:rect l="l" t="t" r="r" b="b"/>
              <a:pathLst>
                <a:path w="137401" h="151685" extrusionOk="0">
                  <a:moveTo>
                    <a:pt x="129674" y="62685"/>
                  </a:moveTo>
                  <a:cubicBezTo>
                    <a:pt x="129674" y="62685"/>
                    <a:pt x="163222" y="11441"/>
                    <a:pt x="90518" y="1058"/>
                  </a:cubicBezTo>
                  <a:cubicBezTo>
                    <a:pt x="38057" y="-6466"/>
                    <a:pt x="4319" y="27347"/>
                    <a:pt x="422" y="64019"/>
                  </a:cubicBezTo>
                  <a:cubicBezTo>
                    <a:pt x="-3284" y="98975"/>
                    <a:pt x="18194" y="135361"/>
                    <a:pt x="33781" y="149744"/>
                  </a:cubicBezTo>
                  <a:cubicBezTo>
                    <a:pt x="49053" y="153620"/>
                    <a:pt x="65219" y="151649"/>
                    <a:pt x="79114" y="144219"/>
                  </a:cubicBezTo>
                  <a:cubicBezTo>
                    <a:pt x="79931" y="134713"/>
                    <a:pt x="80245" y="125179"/>
                    <a:pt x="80064" y="115644"/>
                  </a:cubicBezTo>
                  <a:cubicBezTo>
                    <a:pt x="80064" y="115644"/>
                    <a:pt x="54499" y="61637"/>
                    <a:pt x="129674" y="62685"/>
                  </a:cubicBezTo>
                  <a:close/>
                </a:path>
              </a:pathLst>
            </a:custGeom>
            <a:solidFill>
              <a:srgbClr val="3A2C6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71;p27">
              <a:extLst>
                <a:ext uri="{FF2B5EF4-FFF2-40B4-BE49-F238E27FC236}">
                  <a16:creationId xmlns:a16="http://schemas.microsoft.com/office/drawing/2014/main" xmlns="" id="{5F4D6F92-75D7-456A-A088-3136F1EB2A0F}"/>
                </a:ext>
              </a:extLst>
            </p:cNvPr>
            <p:cNvSpPr/>
            <p:nvPr/>
          </p:nvSpPr>
          <p:spPr>
            <a:xfrm>
              <a:off x="5589453" y="3105692"/>
              <a:ext cx="158988" cy="313238"/>
            </a:xfrm>
            <a:custGeom>
              <a:avLst/>
              <a:gdLst/>
              <a:ahLst/>
              <a:cxnLst/>
              <a:rect l="l" t="t" r="r" b="b"/>
              <a:pathLst>
                <a:path w="158988" h="313238" extrusionOk="0">
                  <a:moveTo>
                    <a:pt x="67938" y="242313"/>
                  </a:moveTo>
                  <a:cubicBezTo>
                    <a:pt x="82079" y="267420"/>
                    <a:pt x="99176" y="290738"/>
                    <a:pt x="118878" y="311750"/>
                  </a:cubicBezTo>
                  <a:cubicBezTo>
                    <a:pt x="124390" y="318132"/>
                    <a:pt x="166397" y="302225"/>
                    <a:pt x="157843" y="297367"/>
                  </a:cubicBezTo>
                  <a:cubicBezTo>
                    <a:pt x="149290" y="292509"/>
                    <a:pt x="121254" y="254124"/>
                    <a:pt x="107378" y="228311"/>
                  </a:cubicBezTo>
                  <a:cubicBezTo>
                    <a:pt x="95708" y="197469"/>
                    <a:pt x="85805" y="165989"/>
                    <a:pt x="77727" y="134013"/>
                  </a:cubicBezTo>
                  <a:cubicBezTo>
                    <a:pt x="68983" y="102390"/>
                    <a:pt x="61570" y="56099"/>
                    <a:pt x="55203" y="34191"/>
                  </a:cubicBezTo>
                  <a:cubicBezTo>
                    <a:pt x="51810" y="17751"/>
                    <a:pt x="39132" y="4826"/>
                    <a:pt x="22795" y="1140"/>
                  </a:cubicBezTo>
                  <a:cubicBezTo>
                    <a:pt x="7589" y="-2385"/>
                    <a:pt x="-2295" y="1806"/>
                    <a:pt x="461" y="20190"/>
                  </a:cubicBezTo>
                  <a:cubicBezTo>
                    <a:pt x="5308" y="52670"/>
                    <a:pt x="30588" y="178590"/>
                    <a:pt x="67938" y="242313"/>
                  </a:cubicBezTo>
                  <a:close/>
                </a:path>
              </a:pathLst>
            </a:custGeom>
            <a:solidFill>
              <a:srgbClr val="9C644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672;p27">
              <a:extLst>
                <a:ext uri="{FF2B5EF4-FFF2-40B4-BE49-F238E27FC236}">
                  <a16:creationId xmlns:a16="http://schemas.microsoft.com/office/drawing/2014/main" xmlns="" id="{B11AB5A4-704C-438B-A2C3-0DD6CB507FFF}"/>
                </a:ext>
              </a:extLst>
            </p:cNvPr>
            <p:cNvSpPr/>
            <p:nvPr/>
          </p:nvSpPr>
          <p:spPr>
            <a:xfrm>
              <a:off x="5625064" y="3841302"/>
              <a:ext cx="109135" cy="84940"/>
            </a:xfrm>
            <a:custGeom>
              <a:avLst/>
              <a:gdLst/>
              <a:ahLst/>
              <a:cxnLst/>
              <a:rect l="l" t="t" r="r" b="b"/>
              <a:pathLst>
                <a:path w="109135" h="84940" extrusionOk="0">
                  <a:moveTo>
                    <a:pt x="8092" y="2"/>
                  </a:moveTo>
                  <a:cubicBezTo>
                    <a:pt x="21207" y="10670"/>
                    <a:pt x="40595" y="955"/>
                    <a:pt x="41546" y="1907"/>
                  </a:cubicBezTo>
                  <a:cubicBezTo>
                    <a:pt x="56923" y="16242"/>
                    <a:pt x="73079" y="29720"/>
                    <a:pt x="89920" y="42293"/>
                  </a:cubicBezTo>
                  <a:cubicBezTo>
                    <a:pt x="98093" y="48770"/>
                    <a:pt x="110923" y="57438"/>
                    <a:pt x="108927" y="69820"/>
                  </a:cubicBezTo>
                  <a:cubicBezTo>
                    <a:pt x="104841" y="91919"/>
                    <a:pt x="69392" y="85156"/>
                    <a:pt x="56086" y="78393"/>
                  </a:cubicBezTo>
                  <a:cubicBezTo>
                    <a:pt x="42781" y="71630"/>
                    <a:pt x="31852" y="60295"/>
                    <a:pt x="19212" y="52485"/>
                  </a:cubicBezTo>
                  <a:cubicBezTo>
                    <a:pt x="10183" y="46865"/>
                    <a:pt x="1344" y="43912"/>
                    <a:pt x="204" y="32578"/>
                  </a:cubicBezTo>
                  <a:cubicBezTo>
                    <a:pt x="-1317" y="25625"/>
                    <a:pt x="6096" y="-283"/>
                    <a:pt x="8092" y="2"/>
                  </a:cubicBezTo>
                  <a:close/>
                </a:path>
              </a:pathLst>
            </a:custGeom>
            <a:solidFill>
              <a:srgbClr val="38226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673;p27">
              <a:extLst>
                <a:ext uri="{FF2B5EF4-FFF2-40B4-BE49-F238E27FC236}">
                  <a16:creationId xmlns:a16="http://schemas.microsoft.com/office/drawing/2014/main" xmlns="" id="{03AE458A-21E2-4D89-8DD2-6A68A52380ED}"/>
                </a:ext>
              </a:extLst>
            </p:cNvPr>
            <p:cNvSpPr/>
            <p:nvPr/>
          </p:nvSpPr>
          <p:spPr>
            <a:xfrm>
              <a:off x="5624449" y="3869213"/>
              <a:ext cx="108591" cy="56989"/>
            </a:xfrm>
            <a:custGeom>
              <a:avLst/>
              <a:gdLst/>
              <a:ahLst/>
              <a:cxnLst/>
              <a:rect l="l" t="t" r="r" b="b"/>
              <a:pathLst>
                <a:path w="108591" h="56989" extrusionOk="0">
                  <a:moveTo>
                    <a:pt x="343" y="0"/>
                  </a:moveTo>
                  <a:cubicBezTo>
                    <a:pt x="2054" y="10954"/>
                    <a:pt x="10797" y="14002"/>
                    <a:pt x="19351" y="19526"/>
                  </a:cubicBezTo>
                  <a:cubicBezTo>
                    <a:pt x="32181" y="27527"/>
                    <a:pt x="43490" y="39053"/>
                    <a:pt x="56891" y="45815"/>
                  </a:cubicBezTo>
                  <a:cubicBezTo>
                    <a:pt x="70291" y="52578"/>
                    <a:pt x="99943" y="58293"/>
                    <a:pt x="108591" y="42481"/>
                  </a:cubicBezTo>
                  <a:cubicBezTo>
                    <a:pt x="103935" y="63817"/>
                    <a:pt x="69151" y="57150"/>
                    <a:pt x="55940" y="50482"/>
                  </a:cubicBezTo>
                  <a:cubicBezTo>
                    <a:pt x="42730" y="43815"/>
                    <a:pt x="31706" y="32385"/>
                    <a:pt x="19066" y="24574"/>
                  </a:cubicBezTo>
                  <a:cubicBezTo>
                    <a:pt x="10037" y="18955"/>
                    <a:pt x="1199" y="16002"/>
                    <a:pt x="58" y="4667"/>
                  </a:cubicBezTo>
                  <a:cubicBezTo>
                    <a:pt x="-75" y="3105"/>
                    <a:pt x="20" y="1533"/>
                    <a:pt x="343" y="0"/>
                  </a:cubicBezTo>
                  <a:close/>
                </a:path>
              </a:pathLst>
            </a:custGeom>
            <a:solidFill>
              <a:srgbClr val="757B8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674;p27">
              <a:extLst>
                <a:ext uri="{FF2B5EF4-FFF2-40B4-BE49-F238E27FC236}">
                  <a16:creationId xmlns:a16="http://schemas.microsoft.com/office/drawing/2014/main" xmlns="" id="{B51472F5-B075-402F-B03D-B282E537D084}"/>
                </a:ext>
              </a:extLst>
            </p:cNvPr>
            <p:cNvSpPr/>
            <p:nvPr/>
          </p:nvSpPr>
          <p:spPr>
            <a:xfrm>
              <a:off x="5756800" y="3764382"/>
              <a:ext cx="108931" cy="81850"/>
            </a:xfrm>
            <a:custGeom>
              <a:avLst/>
              <a:gdLst/>
              <a:ahLst/>
              <a:cxnLst/>
              <a:rect l="l" t="t" r="r" b="b"/>
              <a:pathLst>
                <a:path w="108931" h="81850" extrusionOk="0">
                  <a:moveTo>
                    <a:pt x="9409" y="56"/>
                  </a:moveTo>
                  <a:cubicBezTo>
                    <a:pt x="22524" y="10819"/>
                    <a:pt x="45523" y="-897"/>
                    <a:pt x="46473" y="56"/>
                  </a:cubicBezTo>
                  <a:cubicBezTo>
                    <a:pt x="60102" y="13943"/>
                    <a:pt x="74548" y="27021"/>
                    <a:pt x="89716" y="39203"/>
                  </a:cubicBezTo>
                  <a:cubicBezTo>
                    <a:pt x="97889" y="45681"/>
                    <a:pt x="110719" y="54348"/>
                    <a:pt x="108723" y="66731"/>
                  </a:cubicBezTo>
                  <a:cubicBezTo>
                    <a:pt x="104637" y="88829"/>
                    <a:pt x="69188" y="82066"/>
                    <a:pt x="55882" y="75303"/>
                  </a:cubicBezTo>
                  <a:cubicBezTo>
                    <a:pt x="42577" y="68541"/>
                    <a:pt x="31647" y="57301"/>
                    <a:pt x="19008" y="49395"/>
                  </a:cubicBezTo>
                  <a:cubicBezTo>
                    <a:pt x="9979" y="43775"/>
                    <a:pt x="1045" y="40918"/>
                    <a:pt x="0" y="29488"/>
                  </a:cubicBezTo>
                  <a:cubicBezTo>
                    <a:pt x="561" y="19030"/>
                    <a:pt x="3801" y="8895"/>
                    <a:pt x="9409" y="56"/>
                  </a:cubicBezTo>
                  <a:close/>
                </a:path>
              </a:pathLst>
            </a:custGeom>
            <a:solidFill>
              <a:srgbClr val="38226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675;p27">
              <a:extLst>
                <a:ext uri="{FF2B5EF4-FFF2-40B4-BE49-F238E27FC236}">
                  <a16:creationId xmlns:a16="http://schemas.microsoft.com/office/drawing/2014/main" xmlns="" id="{48BFB892-0097-43D5-A281-A20B68FDE4BB}"/>
                </a:ext>
              </a:extLst>
            </p:cNvPr>
            <p:cNvSpPr/>
            <p:nvPr/>
          </p:nvSpPr>
          <p:spPr>
            <a:xfrm>
              <a:off x="5756201" y="3790822"/>
              <a:ext cx="108657" cy="56976"/>
            </a:xfrm>
            <a:custGeom>
              <a:avLst/>
              <a:gdLst/>
              <a:ahLst/>
              <a:cxnLst/>
              <a:rect l="l" t="t" r="r" b="b"/>
              <a:pathLst>
                <a:path w="108657" h="56976" extrusionOk="0">
                  <a:moveTo>
                    <a:pt x="314" y="0"/>
                  </a:moveTo>
                  <a:cubicBezTo>
                    <a:pt x="2025" y="10954"/>
                    <a:pt x="10769" y="13906"/>
                    <a:pt x="19322" y="19526"/>
                  </a:cubicBezTo>
                  <a:cubicBezTo>
                    <a:pt x="32152" y="27527"/>
                    <a:pt x="43462" y="39053"/>
                    <a:pt x="56862" y="45815"/>
                  </a:cubicBezTo>
                  <a:cubicBezTo>
                    <a:pt x="70262" y="52578"/>
                    <a:pt x="100009" y="58293"/>
                    <a:pt x="108657" y="42481"/>
                  </a:cubicBezTo>
                  <a:cubicBezTo>
                    <a:pt x="103906" y="63818"/>
                    <a:pt x="69122" y="57150"/>
                    <a:pt x="55912" y="50387"/>
                  </a:cubicBezTo>
                  <a:cubicBezTo>
                    <a:pt x="42701" y="43625"/>
                    <a:pt x="31677" y="32385"/>
                    <a:pt x="19037" y="24479"/>
                  </a:cubicBezTo>
                  <a:cubicBezTo>
                    <a:pt x="10008" y="18955"/>
                    <a:pt x="1170" y="16002"/>
                    <a:pt x="29" y="4572"/>
                  </a:cubicBezTo>
                  <a:cubicBezTo>
                    <a:pt x="-56" y="3038"/>
                    <a:pt x="48" y="1505"/>
                    <a:pt x="314" y="0"/>
                  </a:cubicBezTo>
                  <a:close/>
                </a:path>
              </a:pathLst>
            </a:custGeom>
            <a:solidFill>
              <a:srgbClr val="757B8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676;p27">
              <a:extLst>
                <a:ext uri="{FF2B5EF4-FFF2-40B4-BE49-F238E27FC236}">
                  <a16:creationId xmlns:a16="http://schemas.microsoft.com/office/drawing/2014/main" xmlns="" id="{01DDE958-C19B-4E4B-B425-328C1BA2F776}"/>
                </a:ext>
              </a:extLst>
            </p:cNvPr>
            <p:cNvSpPr/>
            <p:nvPr/>
          </p:nvSpPr>
          <p:spPr>
            <a:xfrm>
              <a:off x="5454721" y="3387696"/>
              <a:ext cx="383168" cy="465480"/>
            </a:xfrm>
            <a:custGeom>
              <a:avLst/>
              <a:gdLst/>
              <a:ahLst/>
              <a:cxnLst/>
              <a:rect l="l" t="t" r="r" b="b"/>
              <a:pathLst>
                <a:path w="383168" h="465480" extrusionOk="0">
                  <a:moveTo>
                    <a:pt x="2995" y="32603"/>
                  </a:moveTo>
                  <a:cubicBezTo>
                    <a:pt x="-11546" y="123662"/>
                    <a:pt x="28845" y="157571"/>
                    <a:pt x="81306" y="177003"/>
                  </a:cubicBezTo>
                  <a:cubicBezTo>
                    <a:pt x="119321" y="190909"/>
                    <a:pt x="172922" y="212340"/>
                    <a:pt x="172922" y="212340"/>
                  </a:cubicBezTo>
                  <a:cubicBezTo>
                    <a:pt x="172922" y="212340"/>
                    <a:pt x="172162" y="232247"/>
                    <a:pt x="171782" y="277110"/>
                  </a:cubicBezTo>
                  <a:cubicBezTo>
                    <a:pt x="171782" y="316639"/>
                    <a:pt x="176534" y="460847"/>
                    <a:pt x="176534" y="460847"/>
                  </a:cubicBezTo>
                  <a:cubicBezTo>
                    <a:pt x="189231" y="467191"/>
                    <a:pt x="204199" y="467010"/>
                    <a:pt x="216735" y="460371"/>
                  </a:cubicBezTo>
                  <a:cubicBezTo>
                    <a:pt x="216735" y="460371"/>
                    <a:pt x="237833" y="349881"/>
                    <a:pt x="242395" y="300065"/>
                  </a:cubicBezTo>
                  <a:cubicBezTo>
                    <a:pt x="248477" y="232533"/>
                    <a:pt x="258837" y="188337"/>
                    <a:pt x="255320" y="173764"/>
                  </a:cubicBezTo>
                  <a:cubicBezTo>
                    <a:pt x="252279" y="161001"/>
                    <a:pt x="178625" y="124710"/>
                    <a:pt x="155245" y="105184"/>
                  </a:cubicBezTo>
                  <a:lnTo>
                    <a:pt x="309492" y="156428"/>
                  </a:lnTo>
                  <a:cubicBezTo>
                    <a:pt x="306460" y="173211"/>
                    <a:pt x="304968" y="190233"/>
                    <a:pt x="305025" y="207292"/>
                  </a:cubicBezTo>
                  <a:cubicBezTo>
                    <a:pt x="306451" y="260918"/>
                    <a:pt x="309397" y="376932"/>
                    <a:pt x="309397" y="376932"/>
                  </a:cubicBezTo>
                  <a:cubicBezTo>
                    <a:pt x="309397" y="376932"/>
                    <a:pt x="330590" y="392268"/>
                    <a:pt x="348647" y="376932"/>
                  </a:cubicBezTo>
                  <a:cubicBezTo>
                    <a:pt x="348647" y="376932"/>
                    <a:pt x="387518" y="147189"/>
                    <a:pt x="382766" y="116804"/>
                  </a:cubicBezTo>
                  <a:cubicBezTo>
                    <a:pt x="378299" y="88229"/>
                    <a:pt x="242300" y="28984"/>
                    <a:pt x="218351" y="8601"/>
                  </a:cubicBezTo>
                  <a:cubicBezTo>
                    <a:pt x="209902" y="1676"/>
                    <a:pt x="198896" y="-1267"/>
                    <a:pt x="188129" y="50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677;p27">
              <a:extLst>
                <a:ext uri="{FF2B5EF4-FFF2-40B4-BE49-F238E27FC236}">
                  <a16:creationId xmlns:a16="http://schemas.microsoft.com/office/drawing/2014/main" xmlns="" id="{70D486A0-64A1-4985-8916-F1CC5118218B}"/>
                </a:ext>
              </a:extLst>
            </p:cNvPr>
            <p:cNvSpPr/>
            <p:nvPr/>
          </p:nvSpPr>
          <p:spPr>
            <a:xfrm>
              <a:off x="5486791" y="3077400"/>
              <a:ext cx="120860" cy="118150"/>
            </a:xfrm>
            <a:custGeom>
              <a:avLst/>
              <a:gdLst/>
              <a:ahLst/>
              <a:cxnLst/>
              <a:rect l="l" t="t" r="r" b="b"/>
              <a:pathLst>
                <a:path w="120860" h="118150" extrusionOk="0">
                  <a:moveTo>
                    <a:pt x="24622" y="0"/>
                  </a:moveTo>
                  <a:cubicBezTo>
                    <a:pt x="24622" y="0"/>
                    <a:pt x="26903" y="43434"/>
                    <a:pt x="25952" y="47625"/>
                  </a:cubicBezTo>
                  <a:cubicBezTo>
                    <a:pt x="25002" y="51816"/>
                    <a:pt x="6089" y="64198"/>
                    <a:pt x="577" y="68771"/>
                  </a:cubicBezTo>
                  <a:cubicBezTo>
                    <a:pt x="-4935" y="73343"/>
                    <a:pt x="30419" y="108299"/>
                    <a:pt x="48096" y="116396"/>
                  </a:cubicBezTo>
                  <a:cubicBezTo>
                    <a:pt x="65773" y="124492"/>
                    <a:pt x="119850" y="103441"/>
                    <a:pt x="120800" y="76581"/>
                  </a:cubicBezTo>
                  <a:cubicBezTo>
                    <a:pt x="121750" y="49721"/>
                    <a:pt x="111296" y="27146"/>
                    <a:pt x="103123" y="26003"/>
                  </a:cubicBezTo>
                  <a:cubicBezTo>
                    <a:pt x="94950" y="24860"/>
                    <a:pt x="24622" y="0"/>
                    <a:pt x="24622" y="0"/>
                  </a:cubicBezTo>
                  <a:close/>
                </a:path>
              </a:pathLst>
            </a:custGeom>
            <a:solidFill>
              <a:srgbClr val="9C644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678;p27">
              <a:extLst>
                <a:ext uri="{FF2B5EF4-FFF2-40B4-BE49-F238E27FC236}">
                  <a16:creationId xmlns:a16="http://schemas.microsoft.com/office/drawing/2014/main" xmlns="" id="{97186E80-4211-4962-A725-7A5737652C9F}"/>
                </a:ext>
              </a:extLst>
            </p:cNvPr>
            <p:cNvSpPr/>
            <p:nvPr/>
          </p:nvSpPr>
          <p:spPr>
            <a:xfrm>
              <a:off x="5455024" y="3093521"/>
              <a:ext cx="195218" cy="382396"/>
            </a:xfrm>
            <a:custGeom>
              <a:avLst/>
              <a:gdLst/>
              <a:ahLst/>
              <a:cxnLst/>
              <a:rect l="l" t="t" r="r" b="b"/>
              <a:pathLst>
                <a:path w="195218" h="382396" extrusionOk="0">
                  <a:moveTo>
                    <a:pt x="51542" y="38266"/>
                  </a:moveTo>
                  <a:cubicBezTo>
                    <a:pt x="51542" y="38266"/>
                    <a:pt x="83000" y="85129"/>
                    <a:pt x="126812" y="89510"/>
                  </a:cubicBezTo>
                  <a:cubicBezTo>
                    <a:pt x="140593" y="75890"/>
                    <a:pt x="141828" y="27312"/>
                    <a:pt x="122725" y="11786"/>
                  </a:cubicBezTo>
                  <a:cubicBezTo>
                    <a:pt x="122725" y="11786"/>
                    <a:pt x="140307" y="-2406"/>
                    <a:pt x="152282" y="357"/>
                  </a:cubicBezTo>
                  <a:cubicBezTo>
                    <a:pt x="165226" y="8176"/>
                    <a:pt x="174863" y="20473"/>
                    <a:pt x="179368" y="34932"/>
                  </a:cubicBezTo>
                  <a:cubicBezTo>
                    <a:pt x="190582" y="67184"/>
                    <a:pt x="195924" y="101188"/>
                    <a:pt x="195144" y="135326"/>
                  </a:cubicBezTo>
                  <a:cubicBezTo>
                    <a:pt x="194384" y="181332"/>
                    <a:pt x="195144" y="297251"/>
                    <a:pt x="195144" y="297251"/>
                  </a:cubicBezTo>
                  <a:cubicBezTo>
                    <a:pt x="189965" y="325073"/>
                    <a:pt x="173153" y="349343"/>
                    <a:pt x="148956" y="363926"/>
                  </a:cubicBezTo>
                  <a:cubicBezTo>
                    <a:pt x="117384" y="381795"/>
                    <a:pt x="80206" y="386938"/>
                    <a:pt x="44985" y="378309"/>
                  </a:cubicBezTo>
                  <a:cubicBezTo>
                    <a:pt x="27260" y="374527"/>
                    <a:pt x="12824" y="361687"/>
                    <a:pt x="6969" y="344495"/>
                  </a:cubicBezTo>
                  <a:cubicBezTo>
                    <a:pt x="8965" y="312300"/>
                    <a:pt x="21700" y="245911"/>
                    <a:pt x="16473" y="205335"/>
                  </a:cubicBezTo>
                  <a:cubicBezTo>
                    <a:pt x="11246" y="164758"/>
                    <a:pt x="2597" y="134564"/>
                    <a:pt x="412" y="101798"/>
                  </a:cubicBezTo>
                  <a:cubicBezTo>
                    <a:pt x="-1774" y="69032"/>
                    <a:pt x="4688" y="69603"/>
                    <a:pt x="21130" y="57983"/>
                  </a:cubicBezTo>
                  <a:cubicBezTo>
                    <a:pt x="30795" y="50715"/>
                    <a:pt x="40964" y="44124"/>
                    <a:pt x="51542" y="38266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679;p27">
              <a:extLst>
                <a:ext uri="{FF2B5EF4-FFF2-40B4-BE49-F238E27FC236}">
                  <a16:creationId xmlns:a16="http://schemas.microsoft.com/office/drawing/2014/main" xmlns="" id="{3055AF84-0288-4A18-96C9-A500CE438090}"/>
                </a:ext>
              </a:extLst>
            </p:cNvPr>
            <p:cNvSpPr/>
            <p:nvPr/>
          </p:nvSpPr>
          <p:spPr>
            <a:xfrm>
              <a:off x="5481752" y="2955179"/>
              <a:ext cx="130450" cy="158871"/>
            </a:xfrm>
            <a:custGeom>
              <a:avLst/>
              <a:gdLst/>
              <a:ahLst/>
              <a:cxnLst/>
              <a:rect l="l" t="t" r="r" b="b"/>
              <a:pathLst>
                <a:path w="130450" h="158871" extrusionOk="0">
                  <a:moveTo>
                    <a:pt x="127645" y="57260"/>
                  </a:moveTo>
                  <a:lnTo>
                    <a:pt x="127645" y="57260"/>
                  </a:lnTo>
                  <a:cubicBezTo>
                    <a:pt x="122418" y="23542"/>
                    <a:pt x="98278" y="-1890"/>
                    <a:pt x="63590" y="110"/>
                  </a:cubicBezTo>
                  <a:cubicBezTo>
                    <a:pt x="26886" y="1739"/>
                    <a:pt x="-1559" y="32876"/>
                    <a:pt x="66" y="69662"/>
                  </a:cubicBezTo>
                  <a:cubicBezTo>
                    <a:pt x="1007" y="90912"/>
                    <a:pt x="11993" y="110438"/>
                    <a:pt x="29661" y="122221"/>
                  </a:cubicBezTo>
                  <a:cubicBezTo>
                    <a:pt x="30906" y="127336"/>
                    <a:pt x="32721" y="132289"/>
                    <a:pt x="35078" y="136985"/>
                  </a:cubicBezTo>
                  <a:cubicBezTo>
                    <a:pt x="47338" y="151367"/>
                    <a:pt x="84308" y="160226"/>
                    <a:pt x="94952" y="158702"/>
                  </a:cubicBezTo>
                  <a:cubicBezTo>
                    <a:pt x="107925" y="157502"/>
                    <a:pt x="118864" y="148538"/>
                    <a:pt x="122608" y="136032"/>
                  </a:cubicBezTo>
                  <a:cubicBezTo>
                    <a:pt x="134013" y="109172"/>
                    <a:pt x="130401" y="73834"/>
                    <a:pt x="127645" y="57260"/>
                  </a:cubicBezTo>
                  <a:close/>
                </a:path>
              </a:pathLst>
            </a:custGeom>
            <a:solidFill>
              <a:srgbClr val="9C644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680;p27">
              <a:extLst>
                <a:ext uri="{FF2B5EF4-FFF2-40B4-BE49-F238E27FC236}">
                  <a16:creationId xmlns:a16="http://schemas.microsoft.com/office/drawing/2014/main" xmlns="" id="{D5C4B10C-2491-4D7D-AF14-27838F6409E2}"/>
                </a:ext>
              </a:extLst>
            </p:cNvPr>
            <p:cNvSpPr/>
            <p:nvPr/>
          </p:nvSpPr>
          <p:spPr>
            <a:xfrm>
              <a:off x="5470442" y="2941583"/>
              <a:ext cx="136833" cy="135816"/>
            </a:xfrm>
            <a:custGeom>
              <a:avLst/>
              <a:gdLst/>
              <a:ahLst/>
              <a:cxnLst/>
              <a:rect l="l" t="t" r="r" b="b"/>
              <a:pathLst>
                <a:path w="136833" h="135816" extrusionOk="0">
                  <a:moveTo>
                    <a:pt x="40971" y="135817"/>
                  </a:moveTo>
                  <a:lnTo>
                    <a:pt x="40971" y="135817"/>
                  </a:lnTo>
                  <a:lnTo>
                    <a:pt x="44202" y="106480"/>
                  </a:lnTo>
                  <a:cubicBezTo>
                    <a:pt x="44202" y="106480"/>
                    <a:pt x="20253" y="44377"/>
                    <a:pt x="76800" y="56283"/>
                  </a:cubicBezTo>
                  <a:cubicBezTo>
                    <a:pt x="114150" y="64189"/>
                    <a:pt x="123464" y="67618"/>
                    <a:pt x="134868" y="42472"/>
                  </a:cubicBezTo>
                  <a:cubicBezTo>
                    <a:pt x="146273" y="17326"/>
                    <a:pt x="106357" y="-5153"/>
                    <a:pt x="58838" y="1038"/>
                  </a:cubicBezTo>
                  <a:cubicBezTo>
                    <a:pt x="24957" y="4638"/>
                    <a:pt x="-570" y="33575"/>
                    <a:pt x="10" y="67713"/>
                  </a:cubicBezTo>
                  <a:cubicBezTo>
                    <a:pt x="960" y="86001"/>
                    <a:pt x="5902" y="123434"/>
                    <a:pt x="40971" y="135817"/>
                  </a:cubicBezTo>
                  <a:close/>
                </a:path>
              </a:pathLst>
            </a:custGeom>
            <a:solidFill>
              <a:srgbClr val="3A2C6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681;p27">
              <a:extLst>
                <a:ext uri="{FF2B5EF4-FFF2-40B4-BE49-F238E27FC236}">
                  <a16:creationId xmlns:a16="http://schemas.microsoft.com/office/drawing/2014/main" xmlns="" id="{4A853200-4403-40BE-B43F-627AA66B3F85}"/>
                </a:ext>
              </a:extLst>
            </p:cNvPr>
            <p:cNvSpPr/>
            <p:nvPr/>
          </p:nvSpPr>
          <p:spPr>
            <a:xfrm>
              <a:off x="5607306" y="3093878"/>
              <a:ext cx="63200" cy="92106"/>
            </a:xfrm>
            <a:custGeom>
              <a:avLst/>
              <a:gdLst/>
              <a:ahLst/>
              <a:cxnLst/>
              <a:rect l="l" t="t" r="r" b="b"/>
              <a:pathLst>
                <a:path w="63200" h="92106" extrusionOk="0">
                  <a:moveTo>
                    <a:pt x="40391" y="92107"/>
                  </a:moveTo>
                  <a:cubicBezTo>
                    <a:pt x="49030" y="91726"/>
                    <a:pt x="57184" y="88039"/>
                    <a:pt x="63200" y="81820"/>
                  </a:cubicBezTo>
                  <a:cubicBezTo>
                    <a:pt x="61965" y="65722"/>
                    <a:pt x="41437" y="4572"/>
                    <a:pt x="0" y="0"/>
                  </a:cubicBezTo>
                  <a:cubicBezTo>
                    <a:pt x="11310" y="7868"/>
                    <a:pt x="20281" y="18669"/>
                    <a:pt x="25945" y="31242"/>
                  </a:cubicBezTo>
                  <a:cubicBezTo>
                    <a:pt x="32322" y="51130"/>
                    <a:pt x="37150" y="71476"/>
                    <a:pt x="40391" y="92107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8" name="Google Shape;1682;p27">
              <a:extLst>
                <a:ext uri="{FF2B5EF4-FFF2-40B4-BE49-F238E27FC236}">
                  <a16:creationId xmlns:a16="http://schemas.microsoft.com/office/drawing/2014/main" xmlns="" id="{F9A891D3-369C-4700-AC25-78AB768242E6}"/>
                </a:ext>
              </a:extLst>
            </p:cNvPr>
            <p:cNvGrpSpPr/>
            <p:nvPr/>
          </p:nvGrpSpPr>
          <p:grpSpPr>
            <a:xfrm>
              <a:off x="2715952" y="2834463"/>
              <a:ext cx="319677" cy="242660"/>
              <a:chOff x="6621095" y="1452181"/>
              <a:chExt cx="330894" cy="250785"/>
            </a:xfrm>
          </p:grpSpPr>
          <p:sp>
            <p:nvSpPr>
              <p:cNvPr id="198" name="Google Shape;1683;p27">
                <a:extLst>
                  <a:ext uri="{FF2B5EF4-FFF2-40B4-BE49-F238E27FC236}">
                    <a16:creationId xmlns:a16="http://schemas.microsoft.com/office/drawing/2014/main" xmlns="" id="{E0F28577-2B51-4CBF-8CE0-1AF5ADC5867E}"/>
                  </a:ext>
                </a:extLst>
              </p:cNvPr>
              <p:cNvSpPr/>
              <p:nvPr/>
            </p:nvSpPr>
            <p:spPr>
              <a:xfrm>
                <a:off x="6648789" y="1521520"/>
                <a:ext cx="303199" cy="174500"/>
              </a:xfrm>
              <a:custGeom>
                <a:avLst/>
                <a:gdLst/>
                <a:ahLst/>
                <a:cxnLst/>
                <a:rect l="l" t="t" r="r" b="b"/>
                <a:pathLst>
                  <a:path w="303199" h="174500" extrusionOk="0">
                    <a:moveTo>
                      <a:pt x="0" y="63249"/>
                    </a:moveTo>
                    <a:lnTo>
                      <a:pt x="107878" y="860"/>
                    </a:lnTo>
                    <a:cubicBezTo>
                      <a:pt x="109779" y="-287"/>
                      <a:pt x="112155" y="-287"/>
                      <a:pt x="114056" y="860"/>
                    </a:cubicBezTo>
                    <a:lnTo>
                      <a:pt x="303200" y="110302"/>
                    </a:lnTo>
                    <a:lnTo>
                      <a:pt x="192280" y="174501"/>
                    </a:lnTo>
                    <a:close/>
                  </a:path>
                </a:pathLst>
              </a:custGeom>
              <a:solidFill>
                <a:srgbClr val="F4F4F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9" name="Google Shape;1684;p27">
                <a:extLst>
                  <a:ext uri="{FF2B5EF4-FFF2-40B4-BE49-F238E27FC236}">
                    <a16:creationId xmlns:a16="http://schemas.microsoft.com/office/drawing/2014/main" xmlns="" id="{0EA8E838-E7CE-4149-8B63-E851E9ECC4A6}"/>
                  </a:ext>
                </a:extLst>
              </p:cNvPr>
              <p:cNvSpPr/>
              <p:nvPr/>
            </p:nvSpPr>
            <p:spPr>
              <a:xfrm>
                <a:off x="6790409" y="1564671"/>
                <a:ext cx="79173" cy="45815"/>
              </a:xfrm>
              <a:custGeom>
                <a:avLst/>
                <a:gdLst/>
                <a:ahLst/>
                <a:cxnLst/>
                <a:rect l="l" t="t" r="r" b="b"/>
                <a:pathLst>
                  <a:path w="79173" h="45815" extrusionOk="0">
                    <a:moveTo>
                      <a:pt x="79174" y="29242"/>
                    </a:moveTo>
                    <a:lnTo>
                      <a:pt x="50660" y="45815"/>
                    </a:lnTo>
                    <a:lnTo>
                      <a:pt x="0" y="16478"/>
                    </a:lnTo>
                    <a:lnTo>
                      <a:pt x="28514" y="0"/>
                    </a:lnTo>
                    <a:lnTo>
                      <a:pt x="79174" y="29242"/>
                    </a:ln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1685;p27">
                <a:extLst>
                  <a:ext uri="{FF2B5EF4-FFF2-40B4-BE49-F238E27FC236}">
                    <a16:creationId xmlns:a16="http://schemas.microsoft.com/office/drawing/2014/main" xmlns="" id="{D8CB1E41-4751-47C9-8349-05E05B05EF56}"/>
                  </a:ext>
                </a:extLst>
              </p:cNvPr>
              <p:cNvSpPr/>
              <p:nvPr/>
            </p:nvSpPr>
            <p:spPr>
              <a:xfrm>
                <a:off x="6648780" y="1584674"/>
                <a:ext cx="303209" cy="118292"/>
              </a:xfrm>
              <a:custGeom>
                <a:avLst/>
                <a:gdLst/>
                <a:ahLst/>
                <a:cxnLst/>
                <a:rect l="l" t="t" r="r" b="b"/>
                <a:pathLst>
                  <a:path w="303209" h="118292" extrusionOk="0">
                    <a:moveTo>
                      <a:pt x="303209" y="47149"/>
                    </a:moveTo>
                    <a:lnTo>
                      <a:pt x="303209" y="49721"/>
                    </a:lnTo>
                    <a:cubicBezTo>
                      <a:pt x="303237" y="53440"/>
                      <a:pt x="301279" y="56892"/>
                      <a:pt x="298076" y="58769"/>
                    </a:cubicBezTo>
                    <a:lnTo>
                      <a:pt x="197517" y="116872"/>
                    </a:lnTo>
                    <a:cubicBezTo>
                      <a:pt x="194323" y="118766"/>
                      <a:pt x="190350" y="118766"/>
                      <a:pt x="187157" y="116872"/>
                    </a:cubicBezTo>
                    <a:lnTo>
                      <a:pt x="5237" y="12097"/>
                    </a:lnTo>
                    <a:cubicBezTo>
                      <a:pt x="1863" y="10147"/>
                      <a:pt x="-153" y="6475"/>
                      <a:pt x="9" y="2572"/>
                    </a:cubicBezTo>
                    <a:lnTo>
                      <a:pt x="9" y="0"/>
                    </a:lnTo>
                    <a:lnTo>
                      <a:pt x="192289" y="111252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1686;p27">
                <a:extLst>
                  <a:ext uri="{FF2B5EF4-FFF2-40B4-BE49-F238E27FC236}">
                    <a16:creationId xmlns:a16="http://schemas.microsoft.com/office/drawing/2014/main" xmlns="" id="{D33D92BE-DB0F-4963-9416-2C47BE69380C}"/>
                  </a:ext>
                </a:extLst>
              </p:cNvPr>
              <p:cNvSpPr/>
              <p:nvPr/>
            </p:nvSpPr>
            <p:spPr>
              <a:xfrm>
                <a:off x="6621095" y="1454086"/>
                <a:ext cx="217122" cy="244320"/>
              </a:xfrm>
              <a:custGeom>
                <a:avLst/>
                <a:gdLst/>
                <a:ahLst/>
                <a:cxnLst/>
                <a:rect l="l" t="t" r="r" b="b"/>
                <a:pathLst>
                  <a:path w="217122" h="244320" extrusionOk="0">
                    <a:moveTo>
                      <a:pt x="217123" y="243459"/>
                    </a:moveTo>
                    <a:cubicBezTo>
                      <a:pt x="213644" y="244834"/>
                      <a:pt x="209728" y="244552"/>
                      <a:pt x="206478" y="242697"/>
                    </a:cubicBezTo>
                    <a:lnTo>
                      <a:pt x="25888" y="137922"/>
                    </a:lnTo>
                    <a:cubicBezTo>
                      <a:pt x="22695" y="136081"/>
                      <a:pt x="20499" y="132899"/>
                      <a:pt x="19900" y="129254"/>
                    </a:cubicBezTo>
                    <a:lnTo>
                      <a:pt x="36" y="10763"/>
                    </a:lnTo>
                    <a:cubicBezTo>
                      <a:pt x="-12" y="10097"/>
                      <a:pt x="-12" y="9429"/>
                      <a:pt x="36" y="8763"/>
                    </a:cubicBezTo>
                    <a:cubicBezTo>
                      <a:pt x="26" y="5457"/>
                      <a:pt x="1366" y="2291"/>
                      <a:pt x="3743" y="0"/>
                    </a:cubicBezTo>
                    <a:lnTo>
                      <a:pt x="191935" y="108871"/>
                    </a:lnTo>
                    <a:cubicBezTo>
                      <a:pt x="194226" y="110281"/>
                      <a:pt x="195813" y="112601"/>
                      <a:pt x="196307" y="115252"/>
                    </a:cubicBezTo>
                    <a:close/>
                  </a:path>
                </a:pathLst>
              </a:custGeom>
              <a:solidFill>
                <a:srgbClr val="F4F4F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2" name="Google Shape;1687;p27">
                <a:extLst>
                  <a:ext uri="{FF2B5EF4-FFF2-40B4-BE49-F238E27FC236}">
                    <a16:creationId xmlns:a16="http://schemas.microsoft.com/office/drawing/2014/main" xmlns="" id="{038393D4-0505-41EC-A8D6-06D7EF55E031}"/>
                  </a:ext>
                </a:extLst>
              </p:cNvPr>
              <p:cNvSpPr/>
              <p:nvPr/>
            </p:nvSpPr>
            <p:spPr>
              <a:xfrm>
                <a:off x="6624647" y="1452181"/>
                <a:ext cx="216421" cy="245364"/>
              </a:xfrm>
              <a:custGeom>
                <a:avLst/>
                <a:gdLst/>
                <a:ahLst/>
                <a:cxnLst/>
                <a:rect l="l" t="t" r="r" b="b"/>
                <a:pathLst>
                  <a:path w="216421" h="245364" extrusionOk="0">
                    <a:moveTo>
                      <a:pt x="216422" y="243840"/>
                    </a:moveTo>
                    <a:lnTo>
                      <a:pt x="215186" y="244602"/>
                    </a:lnTo>
                    <a:lnTo>
                      <a:pt x="213570" y="245364"/>
                    </a:lnTo>
                    <a:lnTo>
                      <a:pt x="192090" y="117157"/>
                    </a:lnTo>
                    <a:cubicBezTo>
                      <a:pt x="191596" y="114506"/>
                      <a:pt x="190008" y="112186"/>
                      <a:pt x="187718" y="110776"/>
                    </a:cubicBezTo>
                    <a:lnTo>
                      <a:pt x="0" y="1905"/>
                    </a:lnTo>
                    <a:cubicBezTo>
                      <a:pt x="694" y="1117"/>
                      <a:pt x="1530" y="471"/>
                      <a:pt x="2471" y="0"/>
                    </a:cubicBezTo>
                    <a:lnTo>
                      <a:pt x="191044" y="109061"/>
                    </a:lnTo>
                    <a:cubicBezTo>
                      <a:pt x="193373" y="110453"/>
                      <a:pt x="194998" y="112774"/>
                      <a:pt x="195512" y="115443"/>
                    </a:cubicBez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9" name="Google Shape;1688;p27">
              <a:extLst>
                <a:ext uri="{FF2B5EF4-FFF2-40B4-BE49-F238E27FC236}">
                  <a16:creationId xmlns:a16="http://schemas.microsoft.com/office/drawing/2014/main" xmlns="" id="{B0075CDF-3385-4BDF-B93A-5C8D6AAF920C}"/>
                </a:ext>
              </a:extLst>
            </p:cNvPr>
            <p:cNvGrpSpPr/>
            <p:nvPr/>
          </p:nvGrpSpPr>
          <p:grpSpPr>
            <a:xfrm flipH="1">
              <a:off x="5538041" y="3330111"/>
              <a:ext cx="319677" cy="242660"/>
              <a:chOff x="6621095" y="1452181"/>
              <a:chExt cx="330894" cy="250785"/>
            </a:xfrm>
          </p:grpSpPr>
          <p:sp>
            <p:nvSpPr>
              <p:cNvPr id="193" name="Google Shape;1689;p27">
                <a:extLst>
                  <a:ext uri="{FF2B5EF4-FFF2-40B4-BE49-F238E27FC236}">
                    <a16:creationId xmlns:a16="http://schemas.microsoft.com/office/drawing/2014/main" xmlns="" id="{B0D488E9-5C6B-457D-861A-7750D46D89EF}"/>
                  </a:ext>
                </a:extLst>
              </p:cNvPr>
              <p:cNvSpPr/>
              <p:nvPr/>
            </p:nvSpPr>
            <p:spPr>
              <a:xfrm>
                <a:off x="6648789" y="1521520"/>
                <a:ext cx="303199" cy="174500"/>
              </a:xfrm>
              <a:custGeom>
                <a:avLst/>
                <a:gdLst/>
                <a:ahLst/>
                <a:cxnLst/>
                <a:rect l="l" t="t" r="r" b="b"/>
                <a:pathLst>
                  <a:path w="303199" h="174500" extrusionOk="0">
                    <a:moveTo>
                      <a:pt x="0" y="63249"/>
                    </a:moveTo>
                    <a:lnTo>
                      <a:pt x="107878" y="860"/>
                    </a:lnTo>
                    <a:cubicBezTo>
                      <a:pt x="109779" y="-287"/>
                      <a:pt x="112155" y="-287"/>
                      <a:pt x="114056" y="860"/>
                    </a:cubicBezTo>
                    <a:lnTo>
                      <a:pt x="303200" y="110302"/>
                    </a:lnTo>
                    <a:lnTo>
                      <a:pt x="192280" y="174501"/>
                    </a:lnTo>
                    <a:close/>
                  </a:path>
                </a:pathLst>
              </a:custGeom>
              <a:solidFill>
                <a:srgbClr val="F4F4F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1690;p27">
                <a:extLst>
                  <a:ext uri="{FF2B5EF4-FFF2-40B4-BE49-F238E27FC236}">
                    <a16:creationId xmlns:a16="http://schemas.microsoft.com/office/drawing/2014/main" xmlns="" id="{92635DDD-1367-4369-9B65-D5CD2A9CF442}"/>
                  </a:ext>
                </a:extLst>
              </p:cNvPr>
              <p:cNvSpPr/>
              <p:nvPr/>
            </p:nvSpPr>
            <p:spPr>
              <a:xfrm>
                <a:off x="6790409" y="1564671"/>
                <a:ext cx="79173" cy="45815"/>
              </a:xfrm>
              <a:custGeom>
                <a:avLst/>
                <a:gdLst/>
                <a:ahLst/>
                <a:cxnLst/>
                <a:rect l="l" t="t" r="r" b="b"/>
                <a:pathLst>
                  <a:path w="79173" h="45815" extrusionOk="0">
                    <a:moveTo>
                      <a:pt x="79174" y="29242"/>
                    </a:moveTo>
                    <a:lnTo>
                      <a:pt x="50660" y="45815"/>
                    </a:lnTo>
                    <a:lnTo>
                      <a:pt x="0" y="16478"/>
                    </a:lnTo>
                    <a:lnTo>
                      <a:pt x="28514" y="0"/>
                    </a:lnTo>
                    <a:lnTo>
                      <a:pt x="79174" y="29242"/>
                    </a:ln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1691;p27">
                <a:extLst>
                  <a:ext uri="{FF2B5EF4-FFF2-40B4-BE49-F238E27FC236}">
                    <a16:creationId xmlns:a16="http://schemas.microsoft.com/office/drawing/2014/main" xmlns="" id="{98AC2FBC-6034-42C5-B24A-773B74B29AE0}"/>
                  </a:ext>
                </a:extLst>
              </p:cNvPr>
              <p:cNvSpPr/>
              <p:nvPr/>
            </p:nvSpPr>
            <p:spPr>
              <a:xfrm>
                <a:off x="6648780" y="1584674"/>
                <a:ext cx="303209" cy="118292"/>
              </a:xfrm>
              <a:custGeom>
                <a:avLst/>
                <a:gdLst/>
                <a:ahLst/>
                <a:cxnLst/>
                <a:rect l="l" t="t" r="r" b="b"/>
                <a:pathLst>
                  <a:path w="303209" h="118292" extrusionOk="0">
                    <a:moveTo>
                      <a:pt x="303209" y="47149"/>
                    </a:moveTo>
                    <a:lnTo>
                      <a:pt x="303209" y="49721"/>
                    </a:lnTo>
                    <a:cubicBezTo>
                      <a:pt x="303237" y="53440"/>
                      <a:pt x="301279" y="56892"/>
                      <a:pt x="298076" y="58769"/>
                    </a:cubicBezTo>
                    <a:lnTo>
                      <a:pt x="197517" y="116872"/>
                    </a:lnTo>
                    <a:cubicBezTo>
                      <a:pt x="194323" y="118766"/>
                      <a:pt x="190350" y="118766"/>
                      <a:pt x="187157" y="116872"/>
                    </a:cubicBezTo>
                    <a:lnTo>
                      <a:pt x="5237" y="12097"/>
                    </a:lnTo>
                    <a:cubicBezTo>
                      <a:pt x="1863" y="10147"/>
                      <a:pt x="-153" y="6475"/>
                      <a:pt x="9" y="2572"/>
                    </a:cubicBezTo>
                    <a:lnTo>
                      <a:pt x="9" y="0"/>
                    </a:lnTo>
                    <a:lnTo>
                      <a:pt x="192289" y="111252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6" name="Google Shape;1692;p27">
                <a:extLst>
                  <a:ext uri="{FF2B5EF4-FFF2-40B4-BE49-F238E27FC236}">
                    <a16:creationId xmlns:a16="http://schemas.microsoft.com/office/drawing/2014/main" xmlns="" id="{CF171F53-CE6E-48A2-AE0E-A7578DD3DE23}"/>
                  </a:ext>
                </a:extLst>
              </p:cNvPr>
              <p:cNvSpPr/>
              <p:nvPr/>
            </p:nvSpPr>
            <p:spPr>
              <a:xfrm>
                <a:off x="6621095" y="1454086"/>
                <a:ext cx="217122" cy="244320"/>
              </a:xfrm>
              <a:custGeom>
                <a:avLst/>
                <a:gdLst/>
                <a:ahLst/>
                <a:cxnLst/>
                <a:rect l="l" t="t" r="r" b="b"/>
                <a:pathLst>
                  <a:path w="217122" h="244320" extrusionOk="0">
                    <a:moveTo>
                      <a:pt x="217123" y="243459"/>
                    </a:moveTo>
                    <a:cubicBezTo>
                      <a:pt x="213644" y="244834"/>
                      <a:pt x="209728" y="244552"/>
                      <a:pt x="206478" y="242697"/>
                    </a:cubicBezTo>
                    <a:lnTo>
                      <a:pt x="25888" y="137922"/>
                    </a:lnTo>
                    <a:cubicBezTo>
                      <a:pt x="22695" y="136081"/>
                      <a:pt x="20499" y="132899"/>
                      <a:pt x="19900" y="129254"/>
                    </a:cubicBezTo>
                    <a:lnTo>
                      <a:pt x="36" y="10763"/>
                    </a:lnTo>
                    <a:cubicBezTo>
                      <a:pt x="-12" y="10097"/>
                      <a:pt x="-12" y="9429"/>
                      <a:pt x="36" y="8763"/>
                    </a:cubicBezTo>
                    <a:cubicBezTo>
                      <a:pt x="26" y="5457"/>
                      <a:pt x="1366" y="2291"/>
                      <a:pt x="3743" y="0"/>
                    </a:cubicBezTo>
                    <a:lnTo>
                      <a:pt x="191935" y="108871"/>
                    </a:lnTo>
                    <a:cubicBezTo>
                      <a:pt x="194226" y="110281"/>
                      <a:pt x="195813" y="112601"/>
                      <a:pt x="196307" y="115252"/>
                    </a:cubicBezTo>
                    <a:close/>
                  </a:path>
                </a:pathLst>
              </a:custGeom>
              <a:solidFill>
                <a:srgbClr val="F4F4F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7" name="Google Shape;1693;p27">
                <a:extLst>
                  <a:ext uri="{FF2B5EF4-FFF2-40B4-BE49-F238E27FC236}">
                    <a16:creationId xmlns:a16="http://schemas.microsoft.com/office/drawing/2014/main" xmlns="" id="{A1AC8ADC-7056-4C9C-9F30-090EE9140D0F}"/>
                  </a:ext>
                </a:extLst>
              </p:cNvPr>
              <p:cNvSpPr/>
              <p:nvPr/>
            </p:nvSpPr>
            <p:spPr>
              <a:xfrm>
                <a:off x="6624647" y="1452181"/>
                <a:ext cx="216421" cy="245364"/>
              </a:xfrm>
              <a:custGeom>
                <a:avLst/>
                <a:gdLst/>
                <a:ahLst/>
                <a:cxnLst/>
                <a:rect l="l" t="t" r="r" b="b"/>
                <a:pathLst>
                  <a:path w="216421" h="245364" extrusionOk="0">
                    <a:moveTo>
                      <a:pt x="216422" y="243840"/>
                    </a:moveTo>
                    <a:lnTo>
                      <a:pt x="215186" y="244602"/>
                    </a:lnTo>
                    <a:lnTo>
                      <a:pt x="213570" y="245364"/>
                    </a:lnTo>
                    <a:lnTo>
                      <a:pt x="192090" y="117157"/>
                    </a:lnTo>
                    <a:cubicBezTo>
                      <a:pt x="191596" y="114506"/>
                      <a:pt x="190008" y="112186"/>
                      <a:pt x="187718" y="110776"/>
                    </a:cubicBezTo>
                    <a:lnTo>
                      <a:pt x="0" y="1905"/>
                    </a:lnTo>
                    <a:cubicBezTo>
                      <a:pt x="694" y="1117"/>
                      <a:pt x="1530" y="471"/>
                      <a:pt x="2471" y="0"/>
                    </a:cubicBezTo>
                    <a:lnTo>
                      <a:pt x="191044" y="109061"/>
                    </a:lnTo>
                    <a:cubicBezTo>
                      <a:pt x="193373" y="110453"/>
                      <a:pt x="194998" y="112774"/>
                      <a:pt x="195512" y="115443"/>
                    </a:cubicBez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90" name="Google Shape;1694;p27">
              <a:extLst>
                <a:ext uri="{FF2B5EF4-FFF2-40B4-BE49-F238E27FC236}">
                  <a16:creationId xmlns:a16="http://schemas.microsoft.com/office/drawing/2014/main" xmlns="" id="{040A0872-8F0E-4DE6-86DC-7420AC0B566A}"/>
                </a:ext>
              </a:extLst>
            </p:cNvPr>
            <p:cNvSpPr/>
            <p:nvPr/>
          </p:nvSpPr>
          <p:spPr>
            <a:xfrm>
              <a:off x="5420536" y="3157173"/>
              <a:ext cx="148553" cy="414880"/>
            </a:xfrm>
            <a:custGeom>
              <a:avLst/>
              <a:gdLst/>
              <a:ahLst/>
              <a:cxnLst/>
              <a:rect l="l" t="t" r="r" b="b"/>
              <a:pathLst>
                <a:path w="148553" h="414880" extrusionOk="0">
                  <a:moveTo>
                    <a:pt x="136400" y="348280"/>
                  </a:moveTo>
                  <a:cubicBezTo>
                    <a:pt x="128531" y="343070"/>
                    <a:pt x="120339" y="338364"/>
                    <a:pt x="111880" y="334183"/>
                  </a:cubicBezTo>
                  <a:cubicBezTo>
                    <a:pt x="103897" y="331706"/>
                    <a:pt x="96646" y="327296"/>
                    <a:pt x="90782" y="321324"/>
                  </a:cubicBezTo>
                  <a:cubicBezTo>
                    <a:pt x="83084" y="313799"/>
                    <a:pt x="70444" y="285224"/>
                    <a:pt x="61510" y="257316"/>
                  </a:cubicBezTo>
                  <a:cubicBezTo>
                    <a:pt x="52463" y="225903"/>
                    <a:pt x="48861" y="193175"/>
                    <a:pt x="50866" y="160542"/>
                  </a:cubicBezTo>
                  <a:cubicBezTo>
                    <a:pt x="54667" y="121490"/>
                    <a:pt x="68733" y="66721"/>
                    <a:pt x="72345" y="44242"/>
                  </a:cubicBezTo>
                  <a:cubicBezTo>
                    <a:pt x="75956" y="21763"/>
                    <a:pt x="68638" y="12809"/>
                    <a:pt x="58184" y="4523"/>
                  </a:cubicBezTo>
                  <a:cubicBezTo>
                    <a:pt x="45924" y="-5002"/>
                    <a:pt x="29007" y="-907"/>
                    <a:pt x="20169" y="30621"/>
                  </a:cubicBezTo>
                  <a:cubicBezTo>
                    <a:pt x="8536" y="74188"/>
                    <a:pt x="1779" y="118908"/>
                    <a:pt x="21" y="163971"/>
                  </a:cubicBezTo>
                  <a:cubicBezTo>
                    <a:pt x="-369" y="197480"/>
                    <a:pt x="4772" y="230817"/>
                    <a:pt x="15227" y="262650"/>
                  </a:cubicBezTo>
                  <a:cubicBezTo>
                    <a:pt x="24597" y="289882"/>
                    <a:pt x="37200" y="315876"/>
                    <a:pt x="52767" y="340088"/>
                  </a:cubicBezTo>
                  <a:cubicBezTo>
                    <a:pt x="57138" y="347423"/>
                    <a:pt x="58469" y="353899"/>
                    <a:pt x="65026" y="368663"/>
                  </a:cubicBezTo>
                  <a:cubicBezTo>
                    <a:pt x="71365" y="383456"/>
                    <a:pt x="81135" y="396524"/>
                    <a:pt x="93538" y="406763"/>
                  </a:cubicBezTo>
                  <a:cubicBezTo>
                    <a:pt x="104562" y="414764"/>
                    <a:pt x="109694" y="415812"/>
                    <a:pt x="112545" y="414288"/>
                  </a:cubicBezTo>
                  <a:cubicBezTo>
                    <a:pt x="115397" y="412764"/>
                    <a:pt x="115206" y="408859"/>
                    <a:pt x="110550" y="404763"/>
                  </a:cubicBezTo>
                  <a:cubicBezTo>
                    <a:pt x="102747" y="398676"/>
                    <a:pt x="96123" y="391218"/>
                    <a:pt x="90972" y="382760"/>
                  </a:cubicBezTo>
                  <a:cubicBezTo>
                    <a:pt x="90972" y="382760"/>
                    <a:pt x="100476" y="392285"/>
                    <a:pt x="106843" y="397715"/>
                  </a:cubicBezTo>
                  <a:cubicBezTo>
                    <a:pt x="112422" y="402401"/>
                    <a:pt x="118590" y="406335"/>
                    <a:pt x="125186" y="409430"/>
                  </a:cubicBezTo>
                  <a:cubicBezTo>
                    <a:pt x="131648" y="412288"/>
                    <a:pt x="140582" y="406858"/>
                    <a:pt x="136020" y="402477"/>
                  </a:cubicBezTo>
                  <a:cubicBezTo>
                    <a:pt x="131458" y="398096"/>
                    <a:pt x="126516" y="396000"/>
                    <a:pt x="117678" y="388094"/>
                  </a:cubicBezTo>
                  <a:cubicBezTo>
                    <a:pt x="112774" y="383894"/>
                    <a:pt x="108373" y="379131"/>
                    <a:pt x="104562" y="373902"/>
                  </a:cubicBezTo>
                  <a:cubicBezTo>
                    <a:pt x="111044" y="378798"/>
                    <a:pt x="117905" y="383160"/>
                    <a:pt x="125090" y="386951"/>
                  </a:cubicBezTo>
                  <a:cubicBezTo>
                    <a:pt x="130783" y="390485"/>
                    <a:pt x="137407" y="392247"/>
                    <a:pt x="144098" y="391999"/>
                  </a:cubicBezTo>
                  <a:cubicBezTo>
                    <a:pt x="147424" y="391999"/>
                    <a:pt x="151606" y="387142"/>
                    <a:pt x="145238" y="382474"/>
                  </a:cubicBezTo>
                  <a:cubicBezTo>
                    <a:pt x="136476" y="377979"/>
                    <a:pt x="128303" y="372416"/>
                    <a:pt x="120909" y="365901"/>
                  </a:cubicBezTo>
                  <a:cubicBezTo>
                    <a:pt x="113876" y="358852"/>
                    <a:pt x="109884" y="352947"/>
                    <a:pt x="111880" y="352852"/>
                  </a:cubicBezTo>
                  <a:cubicBezTo>
                    <a:pt x="113876" y="352757"/>
                    <a:pt x="117678" y="357043"/>
                    <a:pt x="125851" y="359710"/>
                  </a:cubicBezTo>
                  <a:cubicBezTo>
                    <a:pt x="134024" y="362377"/>
                    <a:pt x="142958" y="359710"/>
                    <a:pt x="144003" y="355423"/>
                  </a:cubicBezTo>
                  <a:cubicBezTo>
                    <a:pt x="145048" y="351137"/>
                    <a:pt x="144098" y="352090"/>
                    <a:pt x="136400" y="348280"/>
                  </a:cubicBezTo>
                  <a:close/>
                </a:path>
              </a:pathLst>
            </a:custGeom>
            <a:solidFill>
              <a:srgbClr val="9C644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695;p27">
              <a:extLst>
                <a:ext uri="{FF2B5EF4-FFF2-40B4-BE49-F238E27FC236}">
                  <a16:creationId xmlns:a16="http://schemas.microsoft.com/office/drawing/2014/main" xmlns="" id="{6FFF2E42-FE6C-47C0-A29C-0627704CADA4}"/>
                </a:ext>
              </a:extLst>
            </p:cNvPr>
            <p:cNvSpPr/>
            <p:nvPr/>
          </p:nvSpPr>
          <p:spPr>
            <a:xfrm>
              <a:off x="5414664" y="3153198"/>
              <a:ext cx="85059" cy="115922"/>
            </a:xfrm>
            <a:custGeom>
              <a:avLst/>
              <a:gdLst/>
              <a:ahLst/>
              <a:cxnLst/>
              <a:rect l="l" t="t" r="r" b="b"/>
              <a:pathLst>
                <a:path w="85059" h="115922" extrusionOk="0">
                  <a:moveTo>
                    <a:pt x="0" y="92413"/>
                  </a:moveTo>
                  <a:cubicBezTo>
                    <a:pt x="0" y="92413"/>
                    <a:pt x="30792" y="123179"/>
                    <a:pt x="67382" y="114320"/>
                  </a:cubicBezTo>
                  <a:cubicBezTo>
                    <a:pt x="72609" y="110796"/>
                    <a:pt x="85059" y="38882"/>
                    <a:pt x="85059" y="38882"/>
                  </a:cubicBezTo>
                  <a:cubicBezTo>
                    <a:pt x="85059" y="38882"/>
                    <a:pt x="85059" y="-1027"/>
                    <a:pt x="54647" y="20"/>
                  </a:cubicBezTo>
                  <a:cubicBezTo>
                    <a:pt x="24235" y="1068"/>
                    <a:pt x="0" y="92413"/>
                    <a:pt x="0" y="92413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29EA5FF-4B80-4D13-97B0-5C75C30D0F34}"/>
              </a:ext>
            </a:extLst>
          </p:cNvPr>
          <p:cNvSpPr txBox="1"/>
          <p:nvPr/>
        </p:nvSpPr>
        <p:spPr>
          <a:xfrm>
            <a:off x="566057" y="2041897"/>
            <a:ext cx="6771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35489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sz="2800" b="1" dirty="0" smtClean="0">
                <a:solidFill>
                  <a:srgbClr val="35489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резентация для компании</a:t>
            </a:r>
          </a:p>
          <a:p>
            <a:r>
              <a:rPr lang="ru-RU" sz="2800" dirty="0">
                <a:solidFill>
                  <a:srgbClr val="35489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ru-RU" sz="2800" dirty="0" smtClean="0">
                <a:solidFill>
                  <a:srgbClr val="35489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соответствии с </a:t>
            </a:r>
            <a:r>
              <a:rPr lang="ru-RU" sz="2800" dirty="0" err="1" smtClean="0">
                <a:solidFill>
                  <a:srgbClr val="35489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тех.заданием</a:t>
            </a:r>
            <a:endParaRPr lang="ru-RU" sz="2800" dirty="0">
              <a:solidFill>
                <a:srgbClr val="35489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6057" y="554988"/>
            <a:ext cx="161294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Лого компании</a:t>
            </a:r>
            <a:endPara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276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2EF61A93-96C0-41B3-9D18-E31B1F81FD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" t="-48562"/>
          <a:stretch/>
        </p:blipFill>
        <p:spPr>
          <a:xfrm>
            <a:off x="-12540" y="6513505"/>
            <a:ext cx="12204540" cy="344495"/>
          </a:xfrm>
          <a:prstGeom prst="rect">
            <a:avLst/>
          </a:prstGeom>
        </p:spPr>
      </p:pic>
      <p:sp>
        <p:nvSpPr>
          <p:cNvPr id="58" name="Oval 33">
            <a:extLst>
              <a:ext uri="{FF2B5EF4-FFF2-40B4-BE49-F238E27FC236}">
                <a16:creationId xmlns="" xmlns:a16="http://schemas.microsoft.com/office/drawing/2014/main" xmlns:lc="http://schemas.openxmlformats.org/drawingml/2006/lockedCanvas" id="{BB515FC6-6FB4-45EB-9BE6-2F0C9A3B18E6}"/>
              </a:ext>
            </a:extLst>
          </p:cNvPr>
          <p:cNvSpPr/>
          <p:nvPr/>
        </p:nvSpPr>
        <p:spPr>
          <a:xfrm>
            <a:off x="3938182" y="4751762"/>
            <a:ext cx="4260273" cy="734291"/>
          </a:xfrm>
          <a:prstGeom prst="ellipse">
            <a:avLst/>
          </a:prstGeom>
          <a:gradFill rotWithShape="1">
            <a:gsLst>
              <a:gs pos="0">
                <a:sysClr val="windowText" lastClr="000000">
                  <a:lumMod val="75000"/>
                  <a:lumOff val="25000"/>
                </a:sysClr>
              </a:gs>
              <a:gs pos="100000">
                <a:schemeClr val="bg2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rot="0" spcFirstLastPara="0" vert="horz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50" kern="0" dirty="0">
              <a:solidFill>
                <a:sysClr val="windowText" lastClr="000000"/>
              </a:solidFill>
              <a:ea typeface="宋体"/>
            </a:endParaRPr>
          </a:p>
        </p:txBody>
      </p:sp>
      <p:grpSp>
        <p:nvGrpSpPr>
          <p:cNvPr id="67" name="Group 13">
            <a:extLst>
              <a:ext uri="{FF2B5EF4-FFF2-40B4-BE49-F238E27FC236}">
                <a16:creationId xmlns="" xmlns:a16="http://schemas.microsoft.com/office/drawing/2014/main" xmlns:lc="http://schemas.openxmlformats.org/drawingml/2006/lockedCanvas" id="{43511887-C655-4546-9B07-E79A176ACEF2}"/>
              </a:ext>
            </a:extLst>
          </p:cNvPr>
          <p:cNvGrpSpPr/>
          <p:nvPr/>
        </p:nvGrpSpPr>
        <p:grpSpPr>
          <a:xfrm>
            <a:off x="210065" y="1841748"/>
            <a:ext cx="3772298" cy="1598557"/>
            <a:chOff x="332936" y="2473878"/>
            <a:chExt cx="2937088" cy="2131408"/>
          </a:xfrm>
        </p:grpSpPr>
        <p:sp>
          <p:nvSpPr>
            <p:cNvPr id="111" name="TextBox 14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E8C2201D-87EC-442B-922D-AE686782F20A}"/>
                </a:ext>
              </a:extLst>
            </p:cNvPr>
            <p:cNvSpPr txBox="1"/>
            <p:nvPr/>
          </p:nvSpPr>
          <p:spPr>
            <a:xfrm>
              <a:off x="332936" y="2473878"/>
              <a:ext cx="2937088" cy="615553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Бренд</a:t>
              </a:r>
              <a:endPara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21" name="TextBox 15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FBB6CF12-54AC-4F1E-A45C-BF367478D933}"/>
                </a:ext>
              </a:extLst>
            </p:cNvPr>
            <p:cNvSpPr txBox="1"/>
            <p:nvPr/>
          </p:nvSpPr>
          <p:spPr>
            <a:xfrm>
              <a:off x="340731" y="3086923"/>
              <a:ext cx="2929293" cy="1518363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amet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nibh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est. A magna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maecenas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quam magna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nec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quis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lorem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nunc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Suspendisse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viverra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sodales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mauris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cras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pharetra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proin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egestas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arcu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erat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dolor, at 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amet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</a:t>
              </a:r>
            </a:p>
            <a:p>
              <a:pPr algn="r"/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8" name="Group 18">
            <a:extLst>
              <a:ext uri="{FF2B5EF4-FFF2-40B4-BE49-F238E27FC236}">
                <a16:creationId xmlns="" xmlns:a16="http://schemas.microsoft.com/office/drawing/2014/main" xmlns:lc="http://schemas.openxmlformats.org/drawingml/2006/lockedCanvas" id="{3EB38B3A-DA06-45BC-9F72-0381054E3E0B}"/>
              </a:ext>
            </a:extLst>
          </p:cNvPr>
          <p:cNvGrpSpPr/>
          <p:nvPr/>
        </p:nvGrpSpPr>
        <p:grpSpPr>
          <a:xfrm>
            <a:off x="4222519" y="1371948"/>
            <a:ext cx="3749040" cy="3749040"/>
            <a:chOff x="2698520" y="1597293"/>
            <a:chExt cx="3749040" cy="3749040"/>
          </a:xfrm>
        </p:grpSpPr>
        <p:grpSp>
          <p:nvGrpSpPr>
            <p:cNvPr id="80" name="Group 48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6DB8F92D-1047-44CB-A0C2-A4CA341CDC72}"/>
                </a:ext>
              </a:extLst>
            </p:cNvPr>
            <p:cNvGrpSpPr/>
            <p:nvPr/>
          </p:nvGrpSpPr>
          <p:grpSpPr>
            <a:xfrm>
              <a:off x="2698520" y="1597293"/>
              <a:ext cx="3749040" cy="3749040"/>
              <a:chOff x="3933825" y="1367090"/>
              <a:chExt cx="4325113" cy="4325112"/>
            </a:xfrm>
          </p:grpSpPr>
          <p:grpSp>
            <p:nvGrpSpPr>
              <p:cNvPr id="86" name="Group 54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20C6F800-46A3-4F5B-954B-AC5B6E19D728}"/>
                  </a:ext>
                </a:extLst>
              </p:cNvPr>
              <p:cNvGrpSpPr/>
              <p:nvPr/>
            </p:nvGrpSpPr>
            <p:grpSpPr>
              <a:xfrm>
                <a:off x="3933825" y="1367090"/>
                <a:ext cx="4325112" cy="4325112"/>
                <a:chOff x="6497638" y="530225"/>
                <a:chExt cx="2697162" cy="2433638"/>
              </a:xfrm>
            </p:grpSpPr>
            <p:sp>
              <p:nvSpPr>
                <p:cNvPr id="107" name="Freeform 6">
                  <a:extLst>
                    <a:ext uri="{FF2B5EF4-FFF2-40B4-BE49-F238E27FC236}">
                      <a16:creationId xmlns="" xmlns:a16="http://schemas.microsoft.com/office/drawing/2014/main" xmlns:lc="http://schemas.openxmlformats.org/drawingml/2006/lockedCanvas" id="{B3D94316-FEFA-4D69-BD0E-302216DE8E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8450" y="533400"/>
                  <a:ext cx="1276350" cy="1390650"/>
                </a:xfrm>
                <a:custGeom>
                  <a:avLst/>
                  <a:gdLst>
                    <a:gd name="T0" fmla="*/ 0 w 2244"/>
                    <a:gd name="T1" fmla="*/ 1339 h 2713"/>
                    <a:gd name="T2" fmla="*/ 909 w 2244"/>
                    <a:gd name="T3" fmla="*/ 2349 h 2713"/>
                    <a:gd name="T4" fmla="*/ 1581 w 2244"/>
                    <a:gd name="T5" fmla="*/ 2713 h 2713"/>
                    <a:gd name="T6" fmla="*/ 2244 w 2244"/>
                    <a:gd name="T7" fmla="*/ 2350 h 2713"/>
                    <a:gd name="T8" fmla="*/ 8 w 2244"/>
                    <a:gd name="T9" fmla="*/ 0 h 2713"/>
                    <a:gd name="T10" fmla="*/ 369 w 2244"/>
                    <a:gd name="T11" fmla="*/ 659 h 2713"/>
                    <a:gd name="T12" fmla="*/ 0 w 2244"/>
                    <a:gd name="T13" fmla="*/ 1339 h 27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244" h="2713">
                      <a:moveTo>
                        <a:pt x="0" y="1339"/>
                      </a:moveTo>
                      <a:cubicBezTo>
                        <a:pt x="507" y="1401"/>
                        <a:pt x="900" y="1828"/>
                        <a:pt x="909" y="2349"/>
                      </a:cubicBezTo>
                      <a:lnTo>
                        <a:pt x="1581" y="2713"/>
                      </a:lnTo>
                      <a:lnTo>
                        <a:pt x="2244" y="2350"/>
                      </a:lnTo>
                      <a:cubicBezTo>
                        <a:pt x="2235" y="1093"/>
                        <a:pt x="1249" y="70"/>
                        <a:pt x="8" y="0"/>
                      </a:cubicBezTo>
                      <a:lnTo>
                        <a:pt x="369" y="659"/>
                      </a:lnTo>
                      <a:lnTo>
                        <a:pt x="0" y="1339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8" name="Freeform 7">
                  <a:extLst>
                    <a:ext uri="{FF2B5EF4-FFF2-40B4-BE49-F238E27FC236}">
                      <a16:creationId xmlns="" xmlns:a16="http://schemas.microsoft.com/office/drawing/2014/main" xmlns:lc="http://schemas.openxmlformats.org/drawingml/2006/lockedCanvas" id="{579DB5BF-AEEB-4909-84D5-F2B01AE10A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99225" y="530225"/>
                  <a:ext cx="1544638" cy="1150938"/>
                </a:xfrm>
                <a:custGeom>
                  <a:avLst/>
                  <a:gdLst>
                    <a:gd name="T0" fmla="*/ 1339 w 2713"/>
                    <a:gd name="T1" fmla="*/ 2243 h 2243"/>
                    <a:gd name="T2" fmla="*/ 2349 w 2713"/>
                    <a:gd name="T3" fmla="*/ 1335 h 2243"/>
                    <a:gd name="T4" fmla="*/ 2713 w 2713"/>
                    <a:gd name="T5" fmla="*/ 663 h 2243"/>
                    <a:gd name="T6" fmla="*/ 2350 w 2713"/>
                    <a:gd name="T7" fmla="*/ 0 h 2243"/>
                    <a:gd name="T8" fmla="*/ 0 w 2713"/>
                    <a:gd name="T9" fmla="*/ 2236 h 2243"/>
                    <a:gd name="T10" fmla="*/ 659 w 2713"/>
                    <a:gd name="T11" fmla="*/ 1874 h 2243"/>
                    <a:gd name="T12" fmla="*/ 1339 w 2713"/>
                    <a:gd name="T13" fmla="*/ 2243 h 22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13" h="2243">
                      <a:moveTo>
                        <a:pt x="1339" y="2243"/>
                      </a:moveTo>
                      <a:cubicBezTo>
                        <a:pt x="1401" y="1737"/>
                        <a:pt x="1828" y="1344"/>
                        <a:pt x="2349" y="1335"/>
                      </a:cubicBezTo>
                      <a:lnTo>
                        <a:pt x="2713" y="663"/>
                      </a:lnTo>
                      <a:lnTo>
                        <a:pt x="2350" y="0"/>
                      </a:lnTo>
                      <a:cubicBezTo>
                        <a:pt x="1093" y="9"/>
                        <a:pt x="69" y="995"/>
                        <a:pt x="0" y="2236"/>
                      </a:cubicBezTo>
                      <a:lnTo>
                        <a:pt x="659" y="1874"/>
                      </a:lnTo>
                      <a:lnTo>
                        <a:pt x="1339" y="2243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9" name="Freeform 8">
                  <a:extLst>
                    <a:ext uri="{FF2B5EF4-FFF2-40B4-BE49-F238E27FC236}">
                      <a16:creationId xmlns="" xmlns:a16="http://schemas.microsoft.com/office/drawing/2014/main" xmlns:lc="http://schemas.openxmlformats.org/drawingml/2006/lockedCanvas" id="{64FEE0A6-1EDC-4775-AC42-A4FBA062B2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48575" y="1812925"/>
                  <a:ext cx="1544638" cy="1150938"/>
                </a:xfrm>
                <a:custGeom>
                  <a:avLst/>
                  <a:gdLst>
                    <a:gd name="T0" fmla="*/ 2714 w 2714"/>
                    <a:gd name="T1" fmla="*/ 7 h 2243"/>
                    <a:gd name="T2" fmla="*/ 2055 w 2714"/>
                    <a:gd name="T3" fmla="*/ 368 h 2243"/>
                    <a:gd name="T4" fmla="*/ 1375 w 2714"/>
                    <a:gd name="T5" fmla="*/ 0 h 2243"/>
                    <a:gd name="T6" fmla="*/ 365 w 2714"/>
                    <a:gd name="T7" fmla="*/ 908 h 2243"/>
                    <a:gd name="T8" fmla="*/ 0 w 2714"/>
                    <a:gd name="T9" fmla="*/ 1580 h 2243"/>
                    <a:gd name="T10" fmla="*/ 364 w 2714"/>
                    <a:gd name="T11" fmla="*/ 2243 h 2243"/>
                    <a:gd name="T12" fmla="*/ 2714 w 2714"/>
                    <a:gd name="T13" fmla="*/ 7 h 22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14" h="2243">
                      <a:moveTo>
                        <a:pt x="2714" y="7"/>
                      </a:moveTo>
                      <a:lnTo>
                        <a:pt x="2055" y="368"/>
                      </a:lnTo>
                      <a:lnTo>
                        <a:pt x="1375" y="0"/>
                      </a:lnTo>
                      <a:cubicBezTo>
                        <a:pt x="1313" y="506"/>
                        <a:pt x="886" y="899"/>
                        <a:pt x="365" y="908"/>
                      </a:cubicBezTo>
                      <a:lnTo>
                        <a:pt x="0" y="1580"/>
                      </a:lnTo>
                      <a:lnTo>
                        <a:pt x="364" y="2243"/>
                      </a:lnTo>
                      <a:cubicBezTo>
                        <a:pt x="1620" y="2234"/>
                        <a:pt x="2644" y="1248"/>
                        <a:pt x="2714" y="7"/>
                      </a:cubicBezTo>
                      <a:close/>
                    </a:path>
                  </a:pathLst>
                </a:custGeom>
                <a:solidFill>
                  <a:srgbClr val="00B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10" name="Freeform 9">
                  <a:extLst>
                    <a:ext uri="{FF2B5EF4-FFF2-40B4-BE49-F238E27FC236}">
                      <a16:creationId xmlns="" xmlns:a16="http://schemas.microsoft.com/office/drawing/2014/main" xmlns:lc="http://schemas.openxmlformats.org/drawingml/2006/lockedCanvas" id="{A45BC5C3-753C-4EE9-B2AE-F385E6600D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97638" y="1568450"/>
                  <a:ext cx="1276350" cy="1392238"/>
                </a:xfrm>
                <a:custGeom>
                  <a:avLst/>
                  <a:gdLst>
                    <a:gd name="T0" fmla="*/ 2243 w 2243"/>
                    <a:gd name="T1" fmla="*/ 1375 h 2714"/>
                    <a:gd name="T2" fmla="*/ 1335 w 2243"/>
                    <a:gd name="T3" fmla="*/ 365 h 2714"/>
                    <a:gd name="T4" fmla="*/ 663 w 2243"/>
                    <a:gd name="T5" fmla="*/ 0 h 2714"/>
                    <a:gd name="T6" fmla="*/ 0 w 2243"/>
                    <a:gd name="T7" fmla="*/ 364 h 2714"/>
                    <a:gd name="T8" fmla="*/ 2236 w 2243"/>
                    <a:gd name="T9" fmla="*/ 2714 h 2714"/>
                    <a:gd name="T10" fmla="*/ 1874 w 2243"/>
                    <a:gd name="T11" fmla="*/ 2055 h 2714"/>
                    <a:gd name="T12" fmla="*/ 2243 w 2243"/>
                    <a:gd name="T13" fmla="*/ 1375 h 27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243" h="2714">
                      <a:moveTo>
                        <a:pt x="2243" y="1375"/>
                      </a:moveTo>
                      <a:cubicBezTo>
                        <a:pt x="1737" y="1313"/>
                        <a:pt x="1344" y="886"/>
                        <a:pt x="1335" y="365"/>
                      </a:cubicBezTo>
                      <a:lnTo>
                        <a:pt x="663" y="0"/>
                      </a:lnTo>
                      <a:lnTo>
                        <a:pt x="0" y="364"/>
                      </a:lnTo>
                      <a:cubicBezTo>
                        <a:pt x="9" y="1620"/>
                        <a:pt x="995" y="2644"/>
                        <a:pt x="2236" y="2714"/>
                      </a:cubicBezTo>
                      <a:lnTo>
                        <a:pt x="1874" y="2055"/>
                      </a:lnTo>
                      <a:lnTo>
                        <a:pt x="2243" y="137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grpSp>
            <p:nvGrpSpPr>
              <p:cNvPr id="94" name="Group 55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DEF51076-DEE6-4763-9357-F93D2C3FCBFB}"/>
                  </a:ext>
                </a:extLst>
              </p:cNvPr>
              <p:cNvGrpSpPr/>
              <p:nvPr/>
            </p:nvGrpSpPr>
            <p:grpSpPr>
              <a:xfrm>
                <a:off x="3933826" y="1367090"/>
                <a:ext cx="4325112" cy="4325112"/>
                <a:chOff x="3933826" y="1367090"/>
                <a:chExt cx="4325112" cy="4325112"/>
              </a:xfrm>
            </p:grpSpPr>
            <p:sp>
              <p:nvSpPr>
                <p:cNvPr id="95" name="Freeform: Shape 56">
                  <a:extLst>
                    <a:ext uri="{FF2B5EF4-FFF2-40B4-BE49-F238E27FC236}">
                      <a16:creationId xmlns="" xmlns:a16="http://schemas.microsoft.com/office/drawing/2014/main" xmlns:lc="http://schemas.openxmlformats.org/drawingml/2006/lockedCanvas" id="{D0CF1F32-59CD-41BE-89C6-0F8344A1BE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219507" y="1372734"/>
                  <a:ext cx="2039431" cy="2276835"/>
                </a:xfrm>
                <a:custGeom>
                  <a:avLst/>
                  <a:gdLst>
                    <a:gd name="connsiteX0" fmla="*/ 0 w 2039431"/>
                    <a:gd name="connsiteY0" fmla="*/ 0 h 2276835"/>
                    <a:gd name="connsiteX1" fmla="*/ 2039431 w 2039431"/>
                    <a:gd name="connsiteY1" fmla="*/ 2140806 h 2276835"/>
                    <a:gd name="connsiteX2" fmla="*/ 1790679 w 2039431"/>
                    <a:gd name="connsiteY2" fmla="*/ 2276835 h 2276835"/>
                    <a:gd name="connsiteX3" fmla="*/ 1796734 w 2039431"/>
                    <a:gd name="connsiteY3" fmla="*/ 2156913 h 2276835"/>
                    <a:gd name="connsiteX4" fmla="*/ 263490 w 2039431"/>
                    <a:gd name="connsiteY4" fmla="*/ 275686 h 2276835"/>
                    <a:gd name="connsiteX5" fmla="*/ 140946 w 2039431"/>
                    <a:gd name="connsiteY5" fmla="*/ 256983 h 22768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039431" h="2276835">
                      <a:moveTo>
                        <a:pt x="0" y="0"/>
                      </a:moveTo>
                      <a:cubicBezTo>
                        <a:pt x="1131903" y="63769"/>
                        <a:pt x="2031222" y="995703"/>
                        <a:pt x="2039431" y="2140806"/>
                      </a:cubicBezTo>
                      <a:lnTo>
                        <a:pt x="1790679" y="2276835"/>
                      </a:lnTo>
                      <a:lnTo>
                        <a:pt x="1796734" y="2156913"/>
                      </a:lnTo>
                      <a:cubicBezTo>
                        <a:pt x="1796734" y="1228959"/>
                        <a:pt x="1138510" y="454741"/>
                        <a:pt x="263490" y="275686"/>
                      </a:cubicBezTo>
                      <a:lnTo>
                        <a:pt x="140946" y="256983"/>
                      </a:lnTo>
                      <a:close/>
                    </a:path>
                  </a:pathLst>
                </a:custGeom>
                <a:solidFill>
                  <a:schemeClr val="tx1">
                    <a:alpha val="2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0" name="Freeform: Shape 57">
                  <a:extLst>
                    <a:ext uri="{FF2B5EF4-FFF2-40B4-BE49-F238E27FC236}">
                      <a16:creationId xmlns="" xmlns:a16="http://schemas.microsoft.com/office/drawing/2014/main" xmlns:lc="http://schemas.openxmlformats.org/drawingml/2006/lockedCanvas" id="{B083C9D0-F2B3-4F09-B799-693CFC2684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6370" y="1367090"/>
                  <a:ext cx="2281738" cy="2039088"/>
                </a:xfrm>
                <a:custGeom>
                  <a:avLst/>
                  <a:gdLst>
                    <a:gd name="connsiteX0" fmla="*/ 2145533 w 2281738"/>
                    <a:gd name="connsiteY0" fmla="*/ 0 h 2039088"/>
                    <a:gd name="connsiteX1" fmla="*/ 2281738 w 2281738"/>
                    <a:gd name="connsiteY1" fmla="*/ 248482 h 2039088"/>
                    <a:gd name="connsiteX2" fmla="*/ 2159630 w 2281738"/>
                    <a:gd name="connsiteY2" fmla="*/ 242316 h 2039088"/>
                    <a:gd name="connsiteX3" fmla="*/ 278403 w 2281738"/>
                    <a:gd name="connsiteY3" fmla="*/ 1775561 h 2039088"/>
                    <a:gd name="connsiteX4" fmla="*/ 259952 w 2281738"/>
                    <a:gd name="connsiteY4" fmla="*/ 1896457 h 2039088"/>
                    <a:gd name="connsiteX5" fmla="*/ 0 w 2281738"/>
                    <a:gd name="connsiteY5" fmla="*/ 2039088 h 2039088"/>
                    <a:gd name="connsiteX6" fmla="*/ 2145533 w 2281738"/>
                    <a:gd name="connsiteY6" fmla="*/ 0 h 20390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281738" h="2039088">
                      <a:moveTo>
                        <a:pt x="2145533" y="0"/>
                      </a:moveTo>
                      <a:lnTo>
                        <a:pt x="2281738" y="248482"/>
                      </a:lnTo>
                      <a:lnTo>
                        <a:pt x="2159630" y="242316"/>
                      </a:lnTo>
                      <a:cubicBezTo>
                        <a:pt x="1231676" y="242316"/>
                        <a:pt x="457458" y="900540"/>
                        <a:pt x="278403" y="1775561"/>
                      </a:cubicBezTo>
                      <a:lnTo>
                        <a:pt x="259952" y="1896457"/>
                      </a:lnTo>
                      <a:lnTo>
                        <a:pt x="0" y="2039088"/>
                      </a:lnTo>
                      <a:cubicBezTo>
                        <a:pt x="62997" y="907376"/>
                        <a:pt x="997901" y="8208"/>
                        <a:pt x="2145533" y="0"/>
                      </a:cubicBezTo>
                      <a:close/>
                    </a:path>
                  </a:pathLst>
                </a:custGeom>
                <a:solidFill>
                  <a:schemeClr val="tx1">
                    <a:alpha val="2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2" name="Freeform: Shape 58">
                  <a:extLst>
                    <a:ext uri="{FF2B5EF4-FFF2-40B4-BE49-F238E27FC236}">
                      <a16:creationId xmlns="" xmlns:a16="http://schemas.microsoft.com/office/drawing/2014/main" xmlns:lc="http://schemas.openxmlformats.org/drawingml/2006/lockedCanvas" id="{9E93BF3F-ECB1-494B-AB41-0D021E3D4D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75156" y="3653115"/>
                  <a:ext cx="2281236" cy="2039087"/>
                </a:xfrm>
                <a:custGeom>
                  <a:avLst/>
                  <a:gdLst>
                    <a:gd name="connsiteX0" fmla="*/ 2281236 w 2281236"/>
                    <a:gd name="connsiteY0" fmla="*/ 0 h 2039087"/>
                    <a:gd name="connsiteX1" fmla="*/ 136494 w 2281236"/>
                    <a:gd name="connsiteY1" fmla="*/ 2039087 h 2039087"/>
                    <a:gd name="connsiteX2" fmla="*/ 0 w 2281236"/>
                    <a:gd name="connsiteY2" fmla="*/ 1790669 h 2039087"/>
                    <a:gd name="connsiteX3" fmla="*/ 120844 w 2281236"/>
                    <a:gd name="connsiteY3" fmla="*/ 1796771 h 2039087"/>
                    <a:gd name="connsiteX4" fmla="*/ 2002072 w 2281236"/>
                    <a:gd name="connsiteY4" fmla="*/ 263526 h 2039087"/>
                    <a:gd name="connsiteX5" fmla="*/ 2020510 w 2281236"/>
                    <a:gd name="connsiteY5" fmla="*/ 142713 h 20390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281236" h="2039087">
                      <a:moveTo>
                        <a:pt x="2281236" y="0"/>
                      </a:moveTo>
                      <a:cubicBezTo>
                        <a:pt x="2217350" y="1131712"/>
                        <a:pt x="1282790" y="2030880"/>
                        <a:pt x="136494" y="2039087"/>
                      </a:cubicBezTo>
                      <a:lnTo>
                        <a:pt x="0" y="1790669"/>
                      </a:lnTo>
                      <a:lnTo>
                        <a:pt x="120844" y="1796771"/>
                      </a:lnTo>
                      <a:cubicBezTo>
                        <a:pt x="1048798" y="1796771"/>
                        <a:pt x="1823017" y="1138547"/>
                        <a:pt x="2002072" y="263526"/>
                      </a:cubicBezTo>
                      <a:lnTo>
                        <a:pt x="2020510" y="142713"/>
                      </a:lnTo>
                      <a:close/>
                    </a:path>
                  </a:pathLst>
                </a:custGeom>
                <a:solidFill>
                  <a:schemeClr val="tx1">
                    <a:alpha val="2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06" name="Freeform: Shape 59">
                  <a:extLst>
                    <a:ext uri="{FF2B5EF4-FFF2-40B4-BE49-F238E27FC236}">
                      <a16:creationId xmlns="" xmlns:a16="http://schemas.microsoft.com/office/drawing/2014/main" xmlns:lc="http://schemas.openxmlformats.org/drawingml/2006/lockedCanvas" id="{ABEEEE33-16B0-4064-AB8C-F2522FC08E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3826" y="3408022"/>
                  <a:ext cx="2040342" cy="2278538"/>
                </a:xfrm>
                <a:custGeom>
                  <a:avLst/>
                  <a:gdLst>
                    <a:gd name="connsiteX0" fmla="*/ 248077 w 2040341"/>
                    <a:gd name="connsiteY0" fmla="*/ 0 h 2278538"/>
                    <a:gd name="connsiteX1" fmla="*/ 241935 w 2040341"/>
                    <a:gd name="connsiteY1" fmla="*/ 121625 h 2278538"/>
                    <a:gd name="connsiteX2" fmla="*/ 1775180 w 2040341"/>
                    <a:gd name="connsiteY2" fmla="*/ 2002853 h 2278538"/>
                    <a:gd name="connsiteX3" fmla="*/ 1899172 w 2040341"/>
                    <a:gd name="connsiteY3" fmla="*/ 2021776 h 2278538"/>
                    <a:gd name="connsiteX4" fmla="*/ 2040341 w 2040341"/>
                    <a:gd name="connsiteY4" fmla="*/ 2278538 h 2278538"/>
                    <a:gd name="connsiteX5" fmla="*/ 0 w 2040341"/>
                    <a:gd name="connsiteY5" fmla="*/ 136078 h 22785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040341" h="2278538">
                      <a:moveTo>
                        <a:pt x="248077" y="0"/>
                      </a:moveTo>
                      <a:lnTo>
                        <a:pt x="241935" y="121625"/>
                      </a:lnTo>
                      <a:cubicBezTo>
                        <a:pt x="241935" y="1049579"/>
                        <a:pt x="900159" y="1823798"/>
                        <a:pt x="1775180" y="2002853"/>
                      </a:cubicBezTo>
                      <a:lnTo>
                        <a:pt x="1899172" y="2021776"/>
                      </a:lnTo>
                      <a:lnTo>
                        <a:pt x="2040341" y="2278538"/>
                      </a:lnTo>
                      <a:cubicBezTo>
                        <a:pt x="907934" y="2214720"/>
                        <a:pt x="8213" y="1281154"/>
                        <a:pt x="0" y="136078"/>
                      </a:cubicBezTo>
                      <a:close/>
                    </a:path>
                  </a:pathLst>
                </a:custGeom>
                <a:solidFill>
                  <a:schemeClr val="tx1">
                    <a:alpha val="2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</p:grpSp>
        <p:sp>
          <p:nvSpPr>
            <p:cNvPr id="85" name="Freeform: Shape 49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445268A4-3961-4F67-8979-89DA020C851C}"/>
                </a:ext>
              </a:extLst>
            </p:cNvPr>
            <p:cNvSpPr/>
            <p:nvPr/>
          </p:nvSpPr>
          <p:spPr>
            <a:xfrm>
              <a:off x="4180775" y="4287589"/>
              <a:ext cx="405142" cy="1058744"/>
            </a:xfrm>
            <a:custGeom>
              <a:avLst/>
              <a:gdLst>
                <a:gd name="connsiteX0" fmla="*/ 334017 w 467396"/>
                <a:gd name="connsiteY0" fmla="*/ 0 h 1221429"/>
                <a:gd name="connsiteX1" fmla="*/ 355412 w 467396"/>
                <a:gd name="connsiteY1" fmla="*/ 3265 h 1221429"/>
                <a:gd name="connsiteX2" fmla="*/ 452158 w 467396"/>
                <a:gd name="connsiteY2" fmla="*/ 8150 h 1221429"/>
                <a:gd name="connsiteX3" fmla="*/ 466867 w 467396"/>
                <a:gd name="connsiteY3" fmla="*/ 7408 h 1221429"/>
                <a:gd name="connsiteX4" fmla="*/ 135601 w 467396"/>
                <a:gd name="connsiteY4" fmla="*/ 616816 h 1221429"/>
                <a:gd name="connsiteX5" fmla="*/ 467396 w 467396"/>
                <a:gd name="connsiteY5" fmla="*/ 1220679 h 1221429"/>
                <a:gd name="connsiteX6" fmla="*/ 452539 w 467396"/>
                <a:gd name="connsiteY6" fmla="*/ 1221429 h 1221429"/>
                <a:gd name="connsiteX7" fmla="*/ 330025 w 467396"/>
                <a:gd name="connsiteY7" fmla="*/ 1215243 h 1221429"/>
                <a:gd name="connsiteX8" fmla="*/ 0 w 467396"/>
                <a:gd name="connsiteY8" fmla="*/ 614986 h 1221429"/>
                <a:gd name="connsiteX9" fmla="*/ 334017 w 467396"/>
                <a:gd name="connsiteY9" fmla="*/ 0 h 1221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67396" h="1221429">
                  <a:moveTo>
                    <a:pt x="334017" y="0"/>
                  </a:moveTo>
                  <a:lnTo>
                    <a:pt x="355412" y="3265"/>
                  </a:lnTo>
                  <a:cubicBezTo>
                    <a:pt x="387221" y="6495"/>
                    <a:pt x="419496" y="8150"/>
                    <a:pt x="452158" y="8150"/>
                  </a:cubicBezTo>
                  <a:lnTo>
                    <a:pt x="466867" y="7408"/>
                  </a:lnTo>
                  <a:lnTo>
                    <a:pt x="135601" y="616816"/>
                  </a:lnTo>
                  <a:lnTo>
                    <a:pt x="467396" y="1220679"/>
                  </a:lnTo>
                  <a:lnTo>
                    <a:pt x="452539" y="1221429"/>
                  </a:lnTo>
                  <a:lnTo>
                    <a:pt x="330025" y="1215243"/>
                  </a:lnTo>
                  <a:lnTo>
                    <a:pt x="0" y="614986"/>
                  </a:lnTo>
                  <a:lnTo>
                    <a:pt x="334017" y="0"/>
                  </a:lnTo>
                  <a:close/>
                </a:path>
              </a:pathLst>
            </a:custGeom>
            <a:solidFill>
              <a:srgbClr val="F1E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69" name="TextBox 50">
            <a:extLst>
              <a:ext uri="{FF2B5EF4-FFF2-40B4-BE49-F238E27FC236}">
                <a16:creationId xmlns="" xmlns:a16="http://schemas.microsoft.com/office/drawing/2014/main" xmlns:lc="http://schemas.openxmlformats.org/drawingml/2006/lockedCanvas" id="{8C8E9AE9-7506-41F3-B990-A3B86A0E1794}"/>
              </a:ext>
            </a:extLst>
          </p:cNvPr>
          <p:cNvSpPr txBox="1"/>
          <p:nvPr/>
        </p:nvSpPr>
        <p:spPr>
          <a:xfrm rot="19245889">
            <a:off x="4646700" y="2008640"/>
            <a:ext cx="1372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spc="9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бренд</a:t>
            </a:r>
            <a:endParaRPr lang="en-US" sz="2800" b="1" spc="9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TextBox 51">
            <a:extLst>
              <a:ext uri="{FF2B5EF4-FFF2-40B4-BE49-F238E27FC236}">
                <a16:creationId xmlns="" xmlns:a16="http://schemas.microsoft.com/office/drawing/2014/main" xmlns:lc="http://schemas.openxmlformats.org/drawingml/2006/lockedCanvas" id="{254D8ACE-6A5F-4B08-9884-89962E1AB3F8}"/>
              </a:ext>
            </a:extLst>
          </p:cNvPr>
          <p:cNvSpPr txBox="1"/>
          <p:nvPr/>
        </p:nvSpPr>
        <p:spPr>
          <a:xfrm rot="2965352">
            <a:off x="6421498" y="2271001"/>
            <a:ext cx="1326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spc="9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</a:t>
            </a:r>
            <a:endParaRPr lang="en-US" sz="2800" b="1" spc="9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Box 52">
            <a:extLst>
              <a:ext uri="{FF2B5EF4-FFF2-40B4-BE49-F238E27FC236}">
                <a16:creationId xmlns="" xmlns:a16="http://schemas.microsoft.com/office/drawing/2014/main" xmlns:lc="http://schemas.openxmlformats.org/drawingml/2006/lockedCanvas" id="{9391C7BB-50B3-41A8-9F9C-3EBED6D55625}"/>
              </a:ext>
            </a:extLst>
          </p:cNvPr>
          <p:cNvSpPr txBox="1"/>
          <p:nvPr/>
        </p:nvSpPr>
        <p:spPr>
          <a:xfrm rot="19563564">
            <a:off x="6044607" y="4006075"/>
            <a:ext cx="1415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spc="9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промо</a:t>
            </a:r>
            <a:endParaRPr lang="en-US" sz="2800" b="1" spc="9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" name="TextBox 53">
            <a:extLst>
              <a:ext uri="{FF2B5EF4-FFF2-40B4-BE49-F238E27FC236}">
                <a16:creationId xmlns="" xmlns:a16="http://schemas.microsoft.com/office/drawing/2014/main" xmlns:lc="http://schemas.openxmlformats.org/drawingml/2006/lockedCanvas" id="{7D496B1E-5475-49C7-917D-01471386D0BA}"/>
              </a:ext>
            </a:extLst>
          </p:cNvPr>
          <p:cNvSpPr txBox="1"/>
          <p:nvPr/>
        </p:nvSpPr>
        <p:spPr>
          <a:xfrm rot="3286032">
            <a:off x="4514331" y="3623616"/>
            <a:ext cx="11269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spc="9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цена</a:t>
            </a:r>
            <a:endParaRPr lang="en-US" sz="2800" b="1" spc="9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5" name="TextBox 14">
            <a:extLst>
              <a:ext uri="{FF2B5EF4-FFF2-40B4-BE49-F238E27FC236}">
                <a16:creationId xmlns="" xmlns:a16="http://schemas.microsoft.com/office/drawing/2014/main" xmlns:lc="http://schemas.openxmlformats.org/drawingml/2006/lockedCanvas" id="{E8C2201D-87EC-442B-922D-AE686782F20A}"/>
              </a:ext>
            </a:extLst>
          </p:cNvPr>
          <p:cNvSpPr txBox="1"/>
          <p:nvPr/>
        </p:nvSpPr>
        <p:spPr>
          <a:xfrm>
            <a:off x="205294" y="4093642"/>
            <a:ext cx="3772298" cy="461665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Цена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TextBox 14">
            <a:extLst>
              <a:ext uri="{FF2B5EF4-FFF2-40B4-BE49-F238E27FC236}">
                <a16:creationId xmlns="" xmlns:a16="http://schemas.microsoft.com/office/drawing/2014/main" xmlns:lc="http://schemas.openxmlformats.org/drawingml/2006/lockedCanvas" id="{E8C2201D-87EC-442B-922D-AE686782F20A}"/>
              </a:ext>
            </a:extLst>
          </p:cNvPr>
          <p:cNvSpPr txBox="1"/>
          <p:nvPr/>
        </p:nvSpPr>
        <p:spPr>
          <a:xfrm>
            <a:off x="8058123" y="1841748"/>
            <a:ext cx="3772298" cy="461665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TextBox 14">
            <a:extLst>
              <a:ext uri="{FF2B5EF4-FFF2-40B4-BE49-F238E27FC236}">
                <a16:creationId xmlns="" xmlns:a16="http://schemas.microsoft.com/office/drawing/2014/main" xmlns:lc="http://schemas.openxmlformats.org/drawingml/2006/lockedCanvas" id="{E8C2201D-87EC-442B-922D-AE686782F20A}"/>
              </a:ext>
            </a:extLst>
          </p:cNvPr>
          <p:cNvSpPr txBox="1"/>
          <p:nvPr/>
        </p:nvSpPr>
        <p:spPr>
          <a:xfrm>
            <a:off x="8058123" y="4071015"/>
            <a:ext cx="3772298" cy="461665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Промо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88522" y="228417"/>
            <a:ext cx="161294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Лого компании</a:t>
            </a:r>
            <a:endPara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TextBox 1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BB6CF12-54AC-4F1E-A45C-BF367478D933}"/>
              </a:ext>
            </a:extLst>
          </p:cNvPr>
          <p:cNvSpPr txBox="1"/>
          <p:nvPr/>
        </p:nvSpPr>
        <p:spPr>
          <a:xfrm>
            <a:off x="259432" y="4555307"/>
            <a:ext cx="3762286" cy="1138773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Lorem ipsum dolor sit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nibh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est. A magna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maecenas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quam magna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lorem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Suspendisse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viverra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sodales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mauris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cras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pharetra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proin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egestas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arcu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dolor, 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r"/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TextBox 1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BB6CF12-54AC-4F1E-A45C-BF367478D933}"/>
              </a:ext>
            </a:extLst>
          </p:cNvPr>
          <p:cNvSpPr txBox="1"/>
          <p:nvPr/>
        </p:nvSpPr>
        <p:spPr>
          <a:xfrm>
            <a:off x="8052122" y="2270250"/>
            <a:ext cx="3762286" cy="1138773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Lorem ipsum dolor sit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nibh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est. A magna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maecenas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quam magna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lorem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Suspendisse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viverra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sodales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mauris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cras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pharetra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proin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egestas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arcu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dolor, 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r"/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TextBox 1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BB6CF12-54AC-4F1E-A45C-BF367478D933}"/>
              </a:ext>
            </a:extLst>
          </p:cNvPr>
          <p:cNvSpPr txBox="1"/>
          <p:nvPr/>
        </p:nvSpPr>
        <p:spPr>
          <a:xfrm>
            <a:off x="8052122" y="4505118"/>
            <a:ext cx="3762286" cy="1138773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Lorem ipsum dolor sit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nibh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est. A magna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maecenas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quam magna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lorem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Suspendisse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viverra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sodales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mauris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cras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pharetra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proin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egestas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arcu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dolor, 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r"/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0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76">
            <a:extLst>
              <a:ext uri="{FF2B5EF4-FFF2-40B4-BE49-F238E27FC236}">
                <a16:creationId xmlns="" xmlns:a16="http://schemas.microsoft.com/office/drawing/2014/main" id="{59108E98-5F99-4DF9-AA6A-3D0E91C2B4F4}"/>
              </a:ext>
            </a:extLst>
          </p:cNvPr>
          <p:cNvSpPr/>
          <p:nvPr/>
        </p:nvSpPr>
        <p:spPr>
          <a:xfrm>
            <a:off x="369617" y="5280249"/>
            <a:ext cx="15634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Продукт</a:t>
            </a:r>
          </a:p>
          <a:p>
            <a:pPr algn="ctr"/>
            <a:r>
              <a:rPr lang="ru-RU" sz="1600" b="1" cap="al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первый</a:t>
            </a:r>
            <a:endParaRPr lang="en-US" sz="1600" b="1" cap="al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Rectangle 73">
            <a:extLst>
              <a:ext uri="{FF2B5EF4-FFF2-40B4-BE49-F238E27FC236}">
                <a16:creationId xmlns="" xmlns:a16="http://schemas.microsoft.com/office/drawing/2014/main" id="{5200421A-CD35-495E-9DAF-20F63D780186}"/>
              </a:ext>
            </a:extLst>
          </p:cNvPr>
          <p:cNvSpPr/>
          <p:nvPr/>
        </p:nvSpPr>
        <p:spPr>
          <a:xfrm>
            <a:off x="1981227" y="5280249"/>
            <a:ext cx="18124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Продукт</a:t>
            </a:r>
          </a:p>
          <a:p>
            <a:pPr algn="ctr"/>
            <a:r>
              <a:rPr lang="ru-RU" sz="1600" b="1" cap="al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второй</a:t>
            </a:r>
            <a:endParaRPr lang="en-US" sz="1600" b="1" cap="al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6" name="Group 9">
            <a:extLst>
              <a:ext uri="{FF2B5EF4-FFF2-40B4-BE49-F238E27FC236}">
                <a16:creationId xmlns="" xmlns:a16="http://schemas.microsoft.com/office/drawing/2014/main" id="{08253C9B-98B6-44C5-9985-969188C69EBD}"/>
              </a:ext>
            </a:extLst>
          </p:cNvPr>
          <p:cNvGrpSpPr/>
          <p:nvPr/>
        </p:nvGrpSpPr>
        <p:grpSpPr>
          <a:xfrm>
            <a:off x="1079240" y="1443758"/>
            <a:ext cx="211494" cy="3657600"/>
            <a:chOff x="2472612" y="1443758"/>
            <a:chExt cx="211494" cy="3657600"/>
          </a:xfrm>
        </p:grpSpPr>
        <p:sp>
          <p:nvSpPr>
            <p:cNvPr id="47" name="Rectangle: Rounded Corners 74">
              <a:extLst>
                <a:ext uri="{FF2B5EF4-FFF2-40B4-BE49-F238E27FC236}">
                  <a16:creationId xmlns="" xmlns:a16="http://schemas.microsoft.com/office/drawing/2014/main" id="{F0587043-C661-414B-B846-F79A0AA022A8}"/>
                </a:ext>
              </a:extLst>
            </p:cNvPr>
            <p:cNvSpPr/>
            <p:nvPr/>
          </p:nvSpPr>
          <p:spPr>
            <a:xfrm>
              <a:off x="2472612" y="1443758"/>
              <a:ext cx="211494" cy="36576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78">
              <a:extLst>
                <a:ext uri="{FF2B5EF4-FFF2-40B4-BE49-F238E27FC236}">
                  <a16:creationId xmlns="" xmlns:a16="http://schemas.microsoft.com/office/drawing/2014/main" id="{DCE16343-3D6C-4342-BB75-1967CE9F53CA}"/>
                </a:ext>
              </a:extLst>
            </p:cNvPr>
            <p:cNvSpPr/>
            <p:nvPr/>
          </p:nvSpPr>
          <p:spPr>
            <a:xfrm>
              <a:off x="2472612" y="1443758"/>
              <a:ext cx="98751" cy="3654775"/>
            </a:xfrm>
            <a:custGeom>
              <a:avLst/>
              <a:gdLst>
                <a:gd name="connsiteX0" fmla="*/ 98751 w 98751"/>
                <a:gd name="connsiteY0" fmla="*/ 0 h 3654775"/>
                <a:gd name="connsiteX1" fmla="*/ 98751 w 98751"/>
                <a:gd name="connsiteY1" fmla="*/ 3654775 h 3654775"/>
                <a:gd name="connsiteX2" fmla="*/ 64586 w 98751"/>
                <a:gd name="connsiteY2" fmla="*/ 3647877 h 3654775"/>
                <a:gd name="connsiteX3" fmla="*/ 0 w 98751"/>
                <a:gd name="connsiteY3" fmla="*/ 3550440 h 3654775"/>
                <a:gd name="connsiteX4" fmla="*/ 0 w 98751"/>
                <a:gd name="connsiteY4" fmla="*/ 104334 h 3654775"/>
                <a:gd name="connsiteX5" fmla="*/ 64586 w 98751"/>
                <a:gd name="connsiteY5" fmla="*/ 6897 h 365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751" h="3654775">
                  <a:moveTo>
                    <a:pt x="98751" y="0"/>
                  </a:moveTo>
                  <a:lnTo>
                    <a:pt x="98751" y="3654775"/>
                  </a:lnTo>
                  <a:lnTo>
                    <a:pt x="64586" y="3647877"/>
                  </a:lnTo>
                  <a:cubicBezTo>
                    <a:pt x="26632" y="3631824"/>
                    <a:pt x="0" y="3594242"/>
                    <a:pt x="0" y="3550440"/>
                  </a:cubicBezTo>
                  <a:lnTo>
                    <a:pt x="0" y="104334"/>
                  </a:lnTo>
                  <a:cubicBezTo>
                    <a:pt x="0" y="60533"/>
                    <a:pt x="26632" y="22951"/>
                    <a:pt x="64586" y="6897"/>
                  </a:cubicBezTo>
                  <a:close/>
                </a:path>
              </a:pathLst>
            </a:custGeom>
            <a:solidFill>
              <a:schemeClr val="tx1">
                <a:alpha val="1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10">
            <a:extLst>
              <a:ext uri="{FF2B5EF4-FFF2-40B4-BE49-F238E27FC236}">
                <a16:creationId xmlns="" xmlns:a16="http://schemas.microsoft.com/office/drawing/2014/main" id="{EA28D90A-6CC6-442B-B341-746ABDDD2CD9}"/>
              </a:ext>
            </a:extLst>
          </p:cNvPr>
          <p:cNvGrpSpPr/>
          <p:nvPr/>
        </p:nvGrpSpPr>
        <p:grpSpPr>
          <a:xfrm>
            <a:off x="2838061" y="1443758"/>
            <a:ext cx="211494" cy="3657600"/>
            <a:chOff x="4231433" y="1443758"/>
            <a:chExt cx="211494" cy="3657600"/>
          </a:xfrm>
        </p:grpSpPr>
        <p:sp>
          <p:nvSpPr>
            <p:cNvPr id="50" name="Rectangle: Rounded Corners 69">
              <a:extLst>
                <a:ext uri="{FF2B5EF4-FFF2-40B4-BE49-F238E27FC236}">
                  <a16:creationId xmlns="" xmlns:a16="http://schemas.microsoft.com/office/drawing/2014/main" id="{DBC25BA7-2369-45FB-A54A-A80484F4CD72}"/>
                </a:ext>
              </a:extLst>
            </p:cNvPr>
            <p:cNvSpPr/>
            <p:nvPr/>
          </p:nvSpPr>
          <p:spPr>
            <a:xfrm>
              <a:off x="4231433" y="1443758"/>
              <a:ext cx="211494" cy="36576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79">
              <a:extLst>
                <a:ext uri="{FF2B5EF4-FFF2-40B4-BE49-F238E27FC236}">
                  <a16:creationId xmlns="" xmlns:a16="http://schemas.microsoft.com/office/drawing/2014/main" id="{C93B2566-96E6-4B14-8B81-4EAD58518A67}"/>
                </a:ext>
              </a:extLst>
            </p:cNvPr>
            <p:cNvSpPr/>
            <p:nvPr/>
          </p:nvSpPr>
          <p:spPr>
            <a:xfrm>
              <a:off x="4231433" y="1443758"/>
              <a:ext cx="98751" cy="3654775"/>
            </a:xfrm>
            <a:custGeom>
              <a:avLst/>
              <a:gdLst>
                <a:gd name="connsiteX0" fmla="*/ 98751 w 98751"/>
                <a:gd name="connsiteY0" fmla="*/ 0 h 3654775"/>
                <a:gd name="connsiteX1" fmla="*/ 98751 w 98751"/>
                <a:gd name="connsiteY1" fmla="*/ 3654775 h 3654775"/>
                <a:gd name="connsiteX2" fmla="*/ 64586 w 98751"/>
                <a:gd name="connsiteY2" fmla="*/ 3647877 h 3654775"/>
                <a:gd name="connsiteX3" fmla="*/ 0 w 98751"/>
                <a:gd name="connsiteY3" fmla="*/ 3550440 h 3654775"/>
                <a:gd name="connsiteX4" fmla="*/ 0 w 98751"/>
                <a:gd name="connsiteY4" fmla="*/ 104334 h 3654775"/>
                <a:gd name="connsiteX5" fmla="*/ 64586 w 98751"/>
                <a:gd name="connsiteY5" fmla="*/ 6897 h 365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751" h="3654775">
                  <a:moveTo>
                    <a:pt x="98751" y="0"/>
                  </a:moveTo>
                  <a:lnTo>
                    <a:pt x="98751" y="3654775"/>
                  </a:lnTo>
                  <a:lnTo>
                    <a:pt x="64586" y="3647877"/>
                  </a:lnTo>
                  <a:cubicBezTo>
                    <a:pt x="26632" y="3631824"/>
                    <a:pt x="0" y="3594242"/>
                    <a:pt x="0" y="3550440"/>
                  </a:cubicBezTo>
                  <a:lnTo>
                    <a:pt x="0" y="104334"/>
                  </a:lnTo>
                  <a:cubicBezTo>
                    <a:pt x="0" y="60533"/>
                    <a:pt x="26632" y="22951"/>
                    <a:pt x="64586" y="6897"/>
                  </a:cubicBezTo>
                  <a:close/>
                </a:path>
              </a:pathLst>
            </a:custGeom>
            <a:solidFill>
              <a:schemeClr val="tx1">
                <a:alpha val="1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11">
            <a:extLst>
              <a:ext uri="{FF2B5EF4-FFF2-40B4-BE49-F238E27FC236}">
                <a16:creationId xmlns="" xmlns:a16="http://schemas.microsoft.com/office/drawing/2014/main" id="{B044C8CA-E2A5-4D46-90EE-F10253E7054E}"/>
              </a:ext>
            </a:extLst>
          </p:cNvPr>
          <p:cNvGrpSpPr/>
          <p:nvPr/>
        </p:nvGrpSpPr>
        <p:grpSpPr>
          <a:xfrm>
            <a:off x="7080274" y="1440933"/>
            <a:ext cx="211494" cy="3657600"/>
            <a:chOff x="5990254" y="1443758"/>
            <a:chExt cx="211494" cy="3657600"/>
          </a:xfrm>
        </p:grpSpPr>
        <p:sp>
          <p:nvSpPr>
            <p:cNvPr id="53" name="Rectangle: Rounded Corners 60">
              <a:extLst>
                <a:ext uri="{FF2B5EF4-FFF2-40B4-BE49-F238E27FC236}">
                  <a16:creationId xmlns="" xmlns:a16="http://schemas.microsoft.com/office/drawing/2014/main" id="{52970AC2-0F18-4EA5-92E9-AE509A3E74ED}"/>
                </a:ext>
              </a:extLst>
            </p:cNvPr>
            <p:cNvSpPr/>
            <p:nvPr/>
          </p:nvSpPr>
          <p:spPr>
            <a:xfrm>
              <a:off x="5990254" y="1443758"/>
              <a:ext cx="211494" cy="36576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80">
              <a:extLst>
                <a:ext uri="{FF2B5EF4-FFF2-40B4-BE49-F238E27FC236}">
                  <a16:creationId xmlns="" xmlns:a16="http://schemas.microsoft.com/office/drawing/2014/main" id="{10BCF44B-751C-4447-B69C-391C3FDAB2CB}"/>
                </a:ext>
              </a:extLst>
            </p:cNvPr>
            <p:cNvSpPr/>
            <p:nvPr/>
          </p:nvSpPr>
          <p:spPr>
            <a:xfrm>
              <a:off x="5990254" y="1443758"/>
              <a:ext cx="98751" cy="3654775"/>
            </a:xfrm>
            <a:custGeom>
              <a:avLst/>
              <a:gdLst>
                <a:gd name="connsiteX0" fmla="*/ 98751 w 98751"/>
                <a:gd name="connsiteY0" fmla="*/ 0 h 3654775"/>
                <a:gd name="connsiteX1" fmla="*/ 98751 w 98751"/>
                <a:gd name="connsiteY1" fmla="*/ 3654775 h 3654775"/>
                <a:gd name="connsiteX2" fmla="*/ 64586 w 98751"/>
                <a:gd name="connsiteY2" fmla="*/ 3647877 h 3654775"/>
                <a:gd name="connsiteX3" fmla="*/ 0 w 98751"/>
                <a:gd name="connsiteY3" fmla="*/ 3550440 h 3654775"/>
                <a:gd name="connsiteX4" fmla="*/ 0 w 98751"/>
                <a:gd name="connsiteY4" fmla="*/ 104334 h 3654775"/>
                <a:gd name="connsiteX5" fmla="*/ 64586 w 98751"/>
                <a:gd name="connsiteY5" fmla="*/ 6897 h 365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751" h="3654775">
                  <a:moveTo>
                    <a:pt x="98751" y="0"/>
                  </a:moveTo>
                  <a:lnTo>
                    <a:pt x="98751" y="3654775"/>
                  </a:lnTo>
                  <a:lnTo>
                    <a:pt x="64586" y="3647877"/>
                  </a:lnTo>
                  <a:cubicBezTo>
                    <a:pt x="26632" y="3631824"/>
                    <a:pt x="0" y="3594242"/>
                    <a:pt x="0" y="3550440"/>
                  </a:cubicBezTo>
                  <a:lnTo>
                    <a:pt x="0" y="104334"/>
                  </a:lnTo>
                  <a:cubicBezTo>
                    <a:pt x="0" y="60533"/>
                    <a:pt x="26632" y="22951"/>
                    <a:pt x="64586" y="6897"/>
                  </a:cubicBezTo>
                  <a:close/>
                </a:path>
              </a:pathLst>
            </a:custGeom>
            <a:solidFill>
              <a:schemeClr val="tx1">
                <a:alpha val="1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12">
            <a:extLst>
              <a:ext uri="{FF2B5EF4-FFF2-40B4-BE49-F238E27FC236}">
                <a16:creationId xmlns="" xmlns:a16="http://schemas.microsoft.com/office/drawing/2014/main" id="{C6B2AD49-06F9-4BD0-A090-6744145B680A}"/>
              </a:ext>
            </a:extLst>
          </p:cNvPr>
          <p:cNvGrpSpPr/>
          <p:nvPr/>
        </p:nvGrpSpPr>
        <p:grpSpPr>
          <a:xfrm>
            <a:off x="8839095" y="1440933"/>
            <a:ext cx="211494" cy="3657600"/>
            <a:chOff x="7749075" y="1443758"/>
            <a:chExt cx="211494" cy="3657600"/>
          </a:xfrm>
        </p:grpSpPr>
        <p:sp>
          <p:nvSpPr>
            <p:cNvPr id="56" name="Rectangle: Rounded Corners 41">
              <a:extLst>
                <a:ext uri="{FF2B5EF4-FFF2-40B4-BE49-F238E27FC236}">
                  <a16:creationId xmlns="" xmlns:a16="http://schemas.microsoft.com/office/drawing/2014/main" id="{4CB63329-EBF7-4B5D-9A01-D0C53EB14249}"/>
                </a:ext>
              </a:extLst>
            </p:cNvPr>
            <p:cNvSpPr/>
            <p:nvPr/>
          </p:nvSpPr>
          <p:spPr>
            <a:xfrm>
              <a:off x="7749075" y="1443758"/>
              <a:ext cx="211494" cy="36576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81">
              <a:extLst>
                <a:ext uri="{FF2B5EF4-FFF2-40B4-BE49-F238E27FC236}">
                  <a16:creationId xmlns="" xmlns:a16="http://schemas.microsoft.com/office/drawing/2014/main" id="{0C0C9444-DBCA-4012-A6BE-6026300DCF02}"/>
                </a:ext>
              </a:extLst>
            </p:cNvPr>
            <p:cNvSpPr/>
            <p:nvPr/>
          </p:nvSpPr>
          <p:spPr>
            <a:xfrm>
              <a:off x="7749075" y="1443758"/>
              <a:ext cx="98751" cy="3654775"/>
            </a:xfrm>
            <a:custGeom>
              <a:avLst/>
              <a:gdLst>
                <a:gd name="connsiteX0" fmla="*/ 98751 w 98751"/>
                <a:gd name="connsiteY0" fmla="*/ 0 h 3654775"/>
                <a:gd name="connsiteX1" fmla="*/ 98751 w 98751"/>
                <a:gd name="connsiteY1" fmla="*/ 3654775 h 3654775"/>
                <a:gd name="connsiteX2" fmla="*/ 64586 w 98751"/>
                <a:gd name="connsiteY2" fmla="*/ 3647877 h 3654775"/>
                <a:gd name="connsiteX3" fmla="*/ 0 w 98751"/>
                <a:gd name="connsiteY3" fmla="*/ 3550440 h 3654775"/>
                <a:gd name="connsiteX4" fmla="*/ 0 w 98751"/>
                <a:gd name="connsiteY4" fmla="*/ 104334 h 3654775"/>
                <a:gd name="connsiteX5" fmla="*/ 64586 w 98751"/>
                <a:gd name="connsiteY5" fmla="*/ 6897 h 365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751" h="3654775">
                  <a:moveTo>
                    <a:pt x="98751" y="0"/>
                  </a:moveTo>
                  <a:lnTo>
                    <a:pt x="98751" y="3654775"/>
                  </a:lnTo>
                  <a:lnTo>
                    <a:pt x="64586" y="3647877"/>
                  </a:lnTo>
                  <a:cubicBezTo>
                    <a:pt x="26632" y="3631824"/>
                    <a:pt x="0" y="3594242"/>
                    <a:pt x="0" y="3550440"/>
                  </a:cubicBezTo>
                  <a:lnTo>
                    <a:pt x="0" y="104334"/>
                  </a:lnTo>
                  <a:cubicBezTo>
                    <a:pt x="0" y="60533"/>
                    <a:pt x="26632" y="22951"/>
                    <a:pt x="64586" y="6897"/>
                  </a:cubicBezTo>
                  <a:close/>
                </a:path>
              </a:pathLst>
            </a:custGeom>
            <a:solidFill>
              <a:schemeClr val="tx1">
                <a:alpha val="1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54">
            <a:extLst>
              <a:ext uri="{FF2B5EF4-FFF2-40B4-BE49-F238E27FC236}">
                <a16:creationId xmlns="" xmlns:a16="http://schemas.microsoft.com/office/drawing/2014/main" id="{9E944E4D-0295-473A-A48F-2A2A10EE99D8}"/>
              </a:ext>
            </a:extLst>
          </p:cNvPr>
          <p:cNvSpPr/>
          <p:nvPr/>
        </p:nvSpPr>
        <p:spPr>
          <a:xfrm>
            <a:off x="8444947" y="1656468"/>
            <a:ext cx="1042820" cy="10428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cap="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1 234</a:t>
            </a:r>
            <a:endParaRPr lang="en-US" sz="1400" b="1" cap="all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612DDEB0-AD0D-4182-80ED-13636F4E5E0D}"/>
              </a:ext>
            </a:extLst>
          </p:cNvPr>
          <p:cNvSpPr txBox="1"/>
          <p:nvPr/>
        </p:nvSpPr>
        <p:spPr>
          <a:xfrm>
            <a:off x="3314613" y="2624104"/>
            <a:ext cx="26124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показатели: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Продукт первый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4 321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Продукт второй</a:t>
            </a: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1 234 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D21E0C63-3DAB-400F-A8D1-37BC15B7DB1C}"/>
              </a:ext>
            </a:extLst>
          </p:cNvPr>
          <p:cNvSpPr txBox="1"/>
          <p:nvPr/>
        </p:nvSpPr>
        <p:spPr>
          <a:xfrm>
            <a:off x="1302812" y="915175"/>
            <a:ext cx="1746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Продукты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Oval 54">
            <a:extLst>
              <a:ext uri="{FF2B5EF4-FFF2-40B4-BE49-F238E27FC236}">
                <a16:creationId xmlns="" xmlns:a16="http://schemas.microsoft.com/office/drawing/2014/main" id="{9E944E4D-0295-473A-A48F-2A2A10EE99D8}"/>
              </a:ext>
            </a:extLst>
          </p:cNvPr>
          <p:cNvSpPr/>
          <p:nvPr/>
        </p:nvSpPr>
        <p:spPr>
          <a:xfrm>
            <a:off x="6673818" y="2967620"/>
            <a:ext cx="1042820" cy="104282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cap="all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4 321</a:t>
            </a:r>
            <a:endParaRPr lang="en-US" sz="1400" b="1" cap="all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2" name="Oval 54">
            <a:extLst>
              <a:ext uri="{FF2B5EF4-FFF2-40B4-BE49-F238E27FC236}">
                <a16:creationId xmlns="" xmlns:a16="http://schemas.microsoft.com/office/drawing/2014/main" id="{9E944E4D-0295-473A-A48F-2A2A10EE99D8}"/>
              </a:ext>
            </a:extLst>
          </p:cNvPr>
          <p:cNvSpPr/>
          <p:nvPr/>
        </p:nvSpPr>
        <p:spPr>
          <a:xfrm>
            <a:off x="2422398" y="3800098"/>
            <a:ext cx="1042820" cy="104282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cap="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1 234</a:t>
            </a:r>
            <a:endParaRPr lang="en-US" sz="1400" b="1" cap="all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" name="Oval 54">
            <a:extLst>
              <a:ext uri="{FF2B5EF4-FFF2-40B4-BE49-F238E27FC236}">
                <a16:creationId xmlns="" xmlns:a16="http://schemas.microsoft.com/office/drawing/2014/main" id="{9E944E4D-0295-473A-A48F-2A2A10EE99D8}"/>
              </a:ext>
            </a:extLst>
          </p:cNvPr>
          <p:cNvSpPr/>
          <p:nvPr/>
        </p:nvSpPr>
        <p:spPr>
          <a:xfrm>
            <a:off x="672784" y="2244298"/>
            <a:ext cx="1042820" cy="104282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cap="all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4 321</a:t>
            </a:r>
            <a:endParaRPr lang="en-US" sz="1400" b="1" cap="all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5BC60DDF-AEF1-4FAE-95A9-CEADFF9A9D66}"/>
              </a:ext>
            </a:extLst>
          </p:cNvPr>
          <p:cNvSpPr txBox="1"/>
          <p:nvPr/>
        </p:nvSpPr>
        <p:spPr>
          <a:xfrm>
            <a:off x="7592011" y="915175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24DB9C6F-699D-4B88-913B-8EAE5CEAECA4}"/>
              </a:ext>
            </a:extLst>
          </p:cNvPr>
          <p:cNvSpPr txBox="1"/>
          <p:nvPr/>
        </p:nvSpPr>
        <p:spPr>
          <a:xfrm>
            <a:off x="9624964" y="2624104"/>
            <a:ext cx="26124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показатели:</a:t>
            </a: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Продукт первый – 4 321</a:t>
            </a:r>
          </a:p>
          <a:p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Продукт второй – 1 234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88522" y="228417"/>
            <a:ext cx="161294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Лого компании</a:t>
            </a:r>
            <a:endPara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ectangle 76">
            <a:extLst>
              <a:ext uri="{FF2B5EF4-FFF2-40B4-BE49-F238E27FC236}">
                <a16:creationId xmlns="" xmlns:a16="http://schemas.microsoft.com/office/drawing/2014/main" id="{59108E98-5F99-4DF9-AA6A-3D0E91C2B4F4}"/>
              </a:ext>
            </a:extLst>
          </p:cNvPr>
          <p:cNvSpPr/>
          <p:nvPr/>
        </p:nvSpPr>
        <p:spPr>
          <a:xfrm>
            <a:off x="6413527" y="5280249"/>
            <a:ext cx="15634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Услуга</a:t>
            </a:r>
          </a:p>
          <a:p>
            <a:pPr algn="ctr"/>
            <a:r>
              <a:rPr lang="ru-RU" sz="1600" b="1" cap="al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первая</a:t>
            </a:r>
            <a:endParaRPr lang="en-US" sz="1600" b="1" cap="al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ectangle 76">
            <a:extLst>
              <a:ext uri="{FF2B5EF4-FFF2-40B4-BE49-F238E27FC236}">
                <a16:creationId xmlns="" xmlns:a16="http://schemas.microsoft.com/office/drawing/2014/main" id="{59108E98-5F99-4DF9-AA6A-3D0E91C2B4F4}"/>
              </a:ext>
            </a:extLst>
          </p:cNvPr>
          <p:cNvSpPr/>
          <p:nvPr/>
        </p:nvSpPr>
        <p:spPr>
          <a:xfrm>
            <a:off x="8156145" y="5311243"/>
            <a:ext cx="15634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Услуга</a:t>
            </a:r>
          </a:p>
          <a:p>
            <a:pPr algn="ctr"/>
            <a:r>
              <a:rPr lang="ru-RU" sz="1600" b="1" cap="al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вторая</a:t>
            </a:r>
            <a:endParaRPr lang="en-US" sz="1600" b="1" cap="al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208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" name="Table 2">
            <a:extLst>
              <a:ext uri="{FF2B5EF4-FFF2-40B4-BE49-F238E27FC236}">
                <a16:creationId xmlns="" xmlns:a16="http://schemas.microsoft.com/office/drawing/2014/main" id="{442A0451-C78F-4E0F-9EDA-E8D010BCB1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449140"/>
              </p:ext>
            </p:extLst>
          </p:nvPr>
        </p:nvGraphicFramePr>
        <p:xfrm>
          <a:off x="1777192" y="1872343"/>
          <a:ext cx="10297080" cy="4147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8090">
                  <a:extLst>
                    <a:ext uri="{9D8B030D-6E8A-4147-A177-3AD203B41FA5}">
                      <a16:colId xmlns="" xmlns:a16="http://schemas.microsoft.com/office/drawing/2014/main" val="4056824194"/>
                    </a:ext>
                  </a:extLst>
                </a:gridCol>
                <a:gridCol w="858090">
                  <a:extLst>
                    <a:ext uri="{9D8B030D-6E8A-4147-A177-3AD203B41FA5}">
                      <a16:colId xmlns="" xmlns:a16="http://schemas.microsoft.com/office/drawing/2014/main" val="1445035748"/>
                    </a:ext>
                  </a:extLst>
                </a:gridCol>
                <a:gridCol w="858090">
                  <a:extLst>
                    <a:ext uri="{9D8B030D-6E8A-4147-A177-3AD203B41FA5}">
                      <a16:colId xmlns="" xmlns:a16="http://schemas.microsoft.com/office/drawing/2014/main" val="145952281"/>
                    </a:ext>
                  </a:extLst>
                </a:gridCol>
                <a:gridCol w="858090">
                  <a:extLst>
                    <a:ext uri="{9D8B030D-6E8A-4147-A177-3AD203B41FA5}">
                      <a16:colId xmlns="" xmlns:a16="http://schemas.microsoft.com/office/drawing/2014/main" val="4165456940"/>
                    </a:ext>
                  </a:extLst>
                </a:gridCol>
                <a:gridCol w="858090">
                  <a:extLst>
                    <a:ext uri="{9D8B030D-6E8A-4147-A177-3AD203B41FA5}">
                      <a16:colId xmlns="" xmlns:a16="http://schemas.microsoft.com/office/drawing/2014/main" val="2916789707"/>
                    </a:ext>
                  </a:extLst>
                </a:gridCol>
                <a:gridCol w="858090">
                  <a:extLst>
                    <a:ext uri="{9D8B030D-6E8A-4147-A177-3AD203B41FA5}">
                      <a16:colId xmlns="" xmlns:a16="http://schemas.microsoft.com/office/drawing/2014/main" val="2181663660"/>
                    </a:ext>
                  </a:extLst>
                </a:gridCol>
                <a:gridCol w="858090">
                  <a:extLst>
                    <a:ext uri="{9D8B030D-6E8A-4147-A177-3AD203B41FA5}">
                      <a16:colId xmlns="" xmlns:a16="http://schemas.microsoft.com/office/drawing/2014/main" val="1469822132"/>
                    </a:ext>
                  </a:extLst>
                </a:gridCol>
                <a:gridCol w="858090">
                  <a:extLst>
                    <a:ext uri="{9D8B030D-6E8A-4147-A177-3AD203B41FA5}">
                      <a16:colId xmlns="" xmlns:a16="http://schemas.microsoft.com/office/drawing/2014/main" val="3965276697"/>
                    </a:ext>
                  </a:extLst>
                </a:gridCol>
                <a:gridCol w="858090">
                  <a:extLst>
                    <a:ext uri="{9D8B030D-6E8A-4147-A177-3AD203B41FA5}">
                      <a16:colId xmlns="" xmlns:a16="http://schemas.microsoft.com/office/drawing/2014/main" val="3851522278"/>
                    </a:ext>
                  </a:extLst>
                </a:gridCol>
                <a:gridCol w="858090">
                  <a:extLst>
                    <a:ext uri="{9D8B030D-6E8A-4147-A177-3AD203B41FA5}">
                      <a16:colId xmlns="" xmlns:a16="http://schemas.microsoft.com/office/drawing/2014/main" val="1809877522"/>
                    </a:ext>
                  </a:extLst>
                </a:gridCol>
                <a:gridCol w="858090">
                  <a:extLst>
                    <a:ext uri="{9D8B030D-6E8A-4147-A177-3AD203B41FA5}">
                      <a16:colId xmlns="" xmlns:a16="http://schemas.microsoft.com/office/drawing/2014/main" val="3268185573"/>
                    </a:ext>
                  </a:extLst>
                </a:gridCol>
                <a:gridCol w="858090">
                  <a:extLst>
                    <a:ext uri="{9D8B030D-6E8A-4147-A177-3AD203B41FA5}">
                      <a16:colId xmlns="" xmlns:a16="http://schemas.microsoft.com/office/drawing/2014/main" val="1708000152"/>
                    </a:ext>
                  </a:extLst>
                </a:gridCol>
              </a:tblGrid>
              <a:tr h="4147457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2830215"/>
                  </a:ext>
                </a:extLst>
              </a:tr>
            </a:tbl>
          </a:graphicData>
        </a:graphic>
      </p:graphicFrame>
      <p:graphicFrame>
        <p:nvGraphicFramePr>
          <p:cNvPr id="147" name="Table 94">
            <a:extLst>
              <a:ext uri="{FF2B5EF4-FFF2-40B4-BE49-F238E27FC236}">
                <a16:creationId xmlns="" xmlns:a16="http://schemas.microsoft.com/office/drawing/2014/main" id="{8F729E0D-27BC-4A38-9D95-3EB1EF1E9C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301201"/>
              </p:ext>
            </p:extLst>
          </p:nvPr>
        </p:nvGraphicFramePr>
        <p:xfrm>
          <a:off x="192190" y="1863665"/>
          <a:ext cx="1599061" cy="4160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9061">
                  <a:extLst>
                    <a:ext uri="{9D8B030D-6E8A-4147-A177-3AD203B41FA5}">
                      <a16:colId xmlns="" xmlns:a16="http://schemas.microsoft.com/office/drawing/2014/main" val="4056824194"/>
                    </a:ext>
                  </a:extLst>
                </a:gridCol>
              </a:tblGrid>
              <a:tr h="661041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Продукты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1129157"/>
                  </a:ext>
                </a:extLst>
              </a:tr>
              <a:tr h="473098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Продукт</a:t>
                      </a:r>
                      <a:r>
                        <a:rPr lang="ru-RU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44989746"/>
                  </a:ext>
                </a:extLst>
              </a:tr>
              <a:tr h="473098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Продукт</a:t>
                      </a:r>
                      <a:r>
                        <a:rPr lang="ru-RU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17316053"/>
                  </a:ext>
                </a:extLst>
              </a:tr>
              <a:tr h="473098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Продукт</a:t>
                      </a:r>
                      <a:r>
                        <a:rPr lang="ru-RU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81130449"/>
                  </a:ext>
                </a:extLst>
              </a:tr>
              <a:tr h="661041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Услуги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48838929"/>
                  </a:ext>
                </a:extLst>
              </a:tr>
              <a:tr h="473098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Услуга</a:t>
                      </a:r>
                      <a:r>
                        <a:rPr lang="ru-RU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49817732"/>
                  </a:ext>
                </a:extLst>
              </a:tr>
              <a:tr h="473098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Услуга</a:t>
                      </a:r>
                      <a:r>
                        <a:rPr lang="ru-RU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0637292"/>
                  </a:ext>
                </a:extLst>
              </a:tr>
              <a:tr h="473098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Услуга</a:t>
                      </a:r>
                      <a:r>
                        <a:rPr lang="ru-RU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9" name="Rectangle 95">
            <a:extLst>
              <a:ext uri="{FF2B5EF4-FFF2-40B4-BE49-F238E27FC236}">
                <a16:creationId xmlns="" xmlns:a16="http://schemas.microsoft.com/office/drawing/2014/main" id="{79B760D8-06FA-42C1-BF16-D47FDEB801E8}"/>
              </a:ext>
            </a:extLst>
          </p:cNvPr>
          <p:cNvSpPr/>
          <p:nvPr/>
        </p:nvSpPr>
        <p:spPr>
          <a:xfrm>
            <a:off x="1801469" y="2627320"/>
            <a:ext cx="1374526" cy="2881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600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0" name="Rectangle 96">
            <a:extLst>
              <a:ext uri="{FF2B5EF4-FFF2-40B4-BE49-F238E27FC236}">
                <a16:creationId xmlns="" xmlns:a16="http://schemas.microsoft.com/office/drawing/2014/main" id="{C1C2D56B-8B5B-4923-B83F-6AECB34305FD}"/>
              </a:ext>
            </a:extLst>
          </p:cNvPr>
          <p:cNvSpPr/>
          <p:nvPr/>
        </p:nvSpPr>
        <p:spPr>
          <a:xfrm>
            <a:off x="1801469" y="3110204"/>
            <a:ext cx="658703" cy="2881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600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1" name="Rectangle 97">
            <a:extLst>
              <a:ext uri="{FF2B5EF4-FFF2-40B4-BE49-F238E27FC236}">
                <a16:creationId xmlns="" xmlns:a16="http://schemas.microsoft.com/office/drawing/2014/main" id="{8AE27907-1797-49DF-B507-F084CC3C9186}"/>
              </a:ext>
            </a:extLst>
          </p:cNvPr>
          <p:cNvSpPr/>
          <p:nvPr/>
        </p:nvSpPr>
        <p:spPr>
          <a:xfrm>
            <a:off x="1801469" y="3564495"/>
            <a:ext cx="3576074" cy="2881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600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="" xmlns:a16="http://schemas.microsoft.com/office/drawing/2014/main" id="{03F238DA-76E0-4FD0-81B1-13984A03B0F8}"/>
              </a:ext>
            </a:extLst>
          </p:cNvPr>
          <p:cNvSpPr txBox="1"/>
          <p:nvPr/>
        </p:nvSpPr>
        <p:spPr>
          <a:xfrm>
            <a:off x="3175995" y="2582804"/>
            <a:ext cx="942185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600" spc="-4" dirty="0" smtClean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111.1</a:t>
            </a:r>
            <a:endParaRPr lang="en-US" sz="1600" spc="-4" dirty="0">
              <a:solidFill>
                <a:schemeClr val="dk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="" xmlns:a16="http://schemas.microsoft.com/office/drawing/2014/main" id="{38223230-ECEF-4B5D-863E-20EF06565D2F}"/>
              </a:ext>
            </a:extLst>
          </p:cNvPr>
          <p:cNvSpPr txBox="1"/>
          <p:nvPr/>
        </p:nvSpPr>
        <p:spPr>
          <a:xfrm>
            <a:off x="2460172" y="3110204"/>
            <a:ext cx="100119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600" spc="-4" dirty="0" smtClean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222.1</a:t>
            </a:r>
            <a:endParaRPr lang="en-US" sz="1600" spc="-4" dirty="0">
              <a:solidFill>
                <a:schemeClr val="dk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="" xmlns:a16="http://schemas.microsoft.com/office/drawing/2014/main" id="{AD9B19BA-3751-441C-96A8-3DDE4476AFDA}"/>
              </a:ext>
            </a:extLst>
          </p:cNvPr>
          <p:cNvSpPr txBox="1"/>
          <p:nvPr/>
        </p:nvSpPr>
        <p:spPr>
          <a:xfrm>
            <a:off x="5472731" y="3539308"/>
            <a:ext cx="87934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600" spc="-4" dirty="0" smtClean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333.3</a:t>
            </a:r>
            <a:endParaRPr lang="en-US" sz="1600" spc="-4" dirty="0">
              <a:solidFill>
                <a:schemeClr val="dk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5" name="Rectangle 95">
            <a:extLst>
              <a:ext uri="{FF2B5EF4-FFF2-40B4-BE49-F238E27FC236}">
                <a16:creationId xmlns="" xmlns:a16="http://schemas.microsoft.com/office/drawing/2014/main" id="{79B760D8-06FA-42C1-BF16-D47FDEB801E8}"/>
              </a:ext>
            </a:extLst>
          </p:cNvPr>
          <p:cNvSpPr/>
          <p:nvPr/>
        </p:nvSpPr>
        <p:spPr>
          <a:xfrm>
            <a:off x="1801464" y="4684719"/>
            <a:ext cx="6624079" cy="2881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600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6" name="Rectangle 96">
            <a:extLst>
              <a:ext uri="{FF2B5EF4-FFF2-40B4-BE49-F238E27FC236}">
                <a16:creationId xmlns="" xmlns:a16="http://schemas.microsoft.com/office/drawing/2014/main" id="{C1C2D56B-8B5B-4923-B83F-6AECB34305FD}"/>
              </a:ext>
            </a:extLst>
          </p:cNvPr>
          <p:cNvSpPr/>
          <p:nvPr/>
        </p:nvSpPr>
        <p:spPr>
          <a:xfrm>
            <a:off x="1801465" y="5167603"/>
            <a:ext cx="4762621" cy="2881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600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7" name="Rectangle 97">
            <a:extLst>
              <a:ext uri="{FF2B5EF4-FFF2-40B4-BE49-F238E27FC236}">
                <a16:creationId xmlns="" xmlns:a16="http://schemas.microsoft.com/office/drawing/2014/main" id="{8AE27907-1797-49DF-B507-F084CC3C9186}"/>
              </a:ext>
            </a:extLst>
          </p:cNvPr>
          <p:cNvSpPr/>
          <p:nvPr/>
        </p:nvSpPr>
        <p:spPr>
          <a:xfrm>
            <a:off x="1801465" y="5621894"/>
            <a:ext cx="9530564" cy="2881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600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8" name="TextBox 187">
            <a:extLst>
              <a:ext uri="{FF2B5EF4-FFF2-40B4-BE49-F238E27FC236}">
                <a16:creationId xmlns="" xmlns:a16="http://schemas.microsoft.com/office/drawing/2014/main" id="{03F238DA-76E0-4FD0-81B1-13984A03B0F8}"/>
              </a:ext>
            </a:extLst>
          </p:cNvPr>
          <p:cNvSpPr txBox="1"/>
          <p:nvPr/>
        </p:nvSpPr>
        <p:spPr>
          <a:xfrm>
            <a:off x="6670541" y="5117229"/>
            <a:ext cx="942185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600" spc="-4" dirty="0" smtClean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222.1</a:t>
            </a:r>
            <a:endParaRPr lang="en-US" sz="1600" spc="-4" dirty="0">
              <a:solidFill>
                <a:schemeClr val="dk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9" name="TextBox 188">
            <a:extLst>
              <a:ext uri="{FF2B5EF4-FFF2-40B4-BE49-F238E27FC236}">
                <a16:creationId xmlns="" xmlns:a16="http://schemas.microsoft.com/office/drawing/2014/main" id="{38223230-ECEF-4B5D-863E-20EF06565D2F}"/>
              </a:ext>
            </a:extLst>
          </p:cNvPr>
          <p:cNvSpPr txBox="1"/>
          <p:nvPr/>
        </p:nvSpPr>
        <p:spPr>
          <a:xfrm>
            <a:off x="8545282" y="4634345"/>
            <a:ext cx="100119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600" spc="-4" dirty="0" smtClean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111.2.</a:t>
            </a:r>
            <a:endParaRPr lang="en-US" sz="1600" spc="-4" dirty="0">
              <a:solidFill>
                <a:schemeClr val="dk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="" xmlns:a16="http://schemas.microsoft.com/office/drawing/2014/main" id="{AD9B19BA-3751-441C-96A8-3DDE4476AFDA}"/>
              </a:ext>
            </a:extLst>
          </p:cNvPr>
          <p:cNvSpPr txBox="1"/>
          <p:nvPr/>
        </p:nvSpPr>
        <p:spPr>
          <a:xfrm>
            <a:off x="11342915" y="5548242"/>
            <a:ext cx="87934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600" spc="-4" dirty="0" smtClean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333.1</a:t>
            </a:r>
            <a:endParaRPr lang="en-US" sz="1600" spc="-4" dirty="0">
              <a:solidFill>
                <a:schemeClr val="dk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88522" y="228417"/>
            <a:ext cx="161294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Лого компании</a:t>
            </a:r>
            <a:endPara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695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Table 3">
            <a:extLst>
              <a:ext uri="{FF2B5EF4-FFF2-40B4-BE49-F238E27FC236}">
                <a16:creationId xmlns:a16="http://schemas.microsoft.com/office/drawing/2014/main" xmlns="" id="{FAFAD8F0-8DF1-40B7-9F66-DD2125AEC6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323461"/>
              </p:ext>
            </p:extLst>
          </p:nvPr>
        </p:nvGraphicFramePr>
        <p:xfrm>
          <a:off x="261254" y="1404256"/>
          <a:ext cx="10602970" cy="5228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23">
                  <a:extLst>
                    <a:ext uri="{9D8B030D-6E8A-4147-A177-3AD203B41FA5}">
                      <a16:colId xmlns:a16="http://schemas.microsoft.com/office/drawing/2014/main" xmlns="" val="601128189"/>
                    </a:ext>
                  </a:extLst>
                </a:gridCol>
                <a:gridCol w="3202680">
                  <a:extLst>
                    <a:ext uri="{9D8B030D-6E8A-4147-A177-3AD203B41FA5}">
                      <a16:colId xmlns:a16="http://schemas.microsoft.com/office/drawing/2014/main" xmlns="" val="4189260556"/>
                    </a:ext>
                  </a:extLst>
                </a:gridCol>
                <a:gridCol w="296883">
                  <a:extLst>
                    <a:ext uri="{9D8B030D-6E8A-4147-A177-3AD203B41FA5}">
                      <a16:colId xmlns:a16="http://schemas.microsoft.com/office/drawing/2014/main" xmlns="" val="233422107"/>
                    </a:ext>
                  </a:extLst>
                </a:gridCol>
                <a:gridCol w="296883">
                  <a:extLst>
                    <a:ext uri="{9D8B030D-6E8A-4147-A177-3AD203B41FA5}">
                      <a16:colId xmlns:a16="http://schemas.microsoft.com/office/drawing/2014/main" xmlns="" val="3023557579"/>
                    </a:ext>
                  </a:extLst>
                </a:gridCol>
                <a:gridCol w="296883"/>
                <a:gridCol w="296883">
                  <a:extLst>
                    <a:ext uri="{9D8B030D-6E8A-4147-A177-3AD203B41FA5}">
                      <a16:colId xmlns:a16="http://schemas.microsoft.com/office/drawing/2014/main" xmlns="" val="3887188118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xmlns="" val="266584960"/>
                    </a:ext>
                  </a:extLst>
                </a:gridCol>
                <a:gridCol w="162560"/>
                <a:gridCol w="296883">
                  <a:extLst>
                    <a:ext uri="{9D8B030D-6E8A-4147-A177-3AD203B41FA5}">
                      <a16:colId xmlns:a16="http://schemas.microsoft.com/office/drawing/2014/main" xmlns="" val="3099370834"/>
                    </a:ext>
                  </a:extLst>
                </a:gridCol>
                <a:gridCol w="296883">
                  <a:extLst>
                    <a:ext uri="{9D8B030D-6E8A-4147-A177-3AD203B41FA5}">
                      <a16:colId xmlns:a16="http://schemas.microsoft.com/office/drawing/2014/main" xmlns="" val="1148866610"/>
                    </a:ext>
                  </a:extLst>
                </a:gridCol>
                <a:gridCol w="296883">
                  <a:extLst>
                    <a:ext uri="{9D8B030D-6E8A-4147-A177-3AD203B41FA5}">
                      <a16:colId xmlns:a16="http://schemas.microsoft.com/office/drawing/2014/main" xmlns="" val="3373604889"/>
                    </a:ext>
                  </a:extLst>
                </a:gridCol>
                <a:gridCol w="296883">
                  <a:extLst>
                    <a:ext uri="{9D8B030D-6E8A-4147-A177-3AD203B41FA5}">
                      <a16:colId xmlns:a16="http://schemas.microsoft.com/office/drawing/2014/main" xmlns="" val="3881371817"/>
                    </a:ext>
                  </a:extLst>
                </a:gridCol>
                <a:gridCol w="296883">
                  <a:extLst>
                    <a:ext uri="{9D8B030D-6E8A-4147-A177-3AD203B41FA5}">
                      <a16:colId xmlns:a16="http://schemas.microsoft.com/office/drawing/2014/main" xmlns="" val="561562473"/>
                    </a:ext>
                  </a:extLst>
                </a:gridCol>
                <a:gridCol w="296883">
                  <a:extLst>
                    <a:ext uri="{9D8B030D-6E8A-4147-A177-3AD203B41FA5}">
                      <a16:colId xmlns:a16="http://schemas.microsoft.com/office/drawing/2014/main" xmlns="" val="3793565284"/>
                    </a:ext>
                  </a:extLst>
                </a:gridCol>
                <a:gridCol w="1285492">
                  <a:extLst>
                    <a:ext uri="{9D8B030D-6E8A-4147-A177-3AD203B41FA5}">
                      <a16:colId xmlns:a16="http://schemas.microsoft.com/office/drawing/2014/main" xmlns="" val="4005027212"/>
                    </a:ext>
                  </a:extLst>
                </a:gridCol>
                <a:gridCol w="2594525">
                  <a:extLst>
                    <a:ext uri="{9D8B030D-6E8A-4147-A177-3AD203B41FA5}">
                      <a16:colId xmlns:a16="http://schemas.microsoft.com/office/drawing/2014/main" xmlns="" val="4220330462"/>
                    </a:ext>
                  </a:extLst>
                </a:gridCol>
              </a:tblGrid>
              <a:tr h="52281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Продукт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Компания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3103009"/>
                  </a:ext>
                </a:extLst>
              </a:tr>
              <a:tr h="52281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Конкуренты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2286120"/>
                  </a:ext>
                </a:extLst>
              </a:tr>
              <a:tr h="52281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Продукт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Компания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2618144"/>
                  </a:ext>
                </a:extLst>
              </a:tr>
              <a:tr h="52281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110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Конкуренты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3198489"/>
                  </a:ext>
                </a:extLst>
              </a:tr>
              <a:tr h="52281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Продукт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110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 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Компания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5104177"/>
                  </a:ext>
                </a:extLst>
              </a:tr>
              <a:tr h="52281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 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 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Конкуренты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7235599"/>
                  </a:ext>
                </a:extLst>
              </a:tr>
              <a:tr h="52281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Продукт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 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Компания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9131663"/>
                  </a:ext>
                </a:extLst>
              </a:tr>
              <a:tr h="52281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Конкуренты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2281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Продукт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Компания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2281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Конкуренты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88522" y="228417"/>
            <a:ext cx="161294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Лого компании</a:t>
            </a:r>
            <a:endPara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672943" y="1404257"/>
            <a:ext cx="21772" cy="5170714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3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 Placeholder 2">
            <a:extLst>
              <a:ext uri="{FF2B5EF4-FFF2-40B4-BE49-F238E27FC236}">
                <a16:creationId xmlns:a16="http://schemas.microsoft.com/office/drawing/2014/main" xmlns="" id="{53216F15-D019-4C03-84FA-5D7F2D3D1374}"/>
              </a:ext>
            </a:extLst>
          </p:cNvPr>
          <p:cNvSpPr txBox="1">
            <a:spLocks/>
          </p:cNvSpPr>
          <p:nvPr/>
        </p:nvSpPr>
        <p:spPr>
          <a:xfrm>
            <a:off x="7918874" y="4381278"/>
            <a:ext cx="4368655" cy="1951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lnSpc>
                <a:spcPts val="1700"/>
              </a:lnSpc>
              <a:spcBef>
                <a:spcPts val="0"/>
              </a:spcBef>
            </a:pPr>
            <a:endParaRPr lang="ru-RU" sz="1200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Freeform: Shape 39">
            <a:extLst>
              <a:ext uri="{FF2B5EF4-FFF2-40B4-BE49-F238E27FC236}">
                <a16:creationId xmlns:a16="http://schemas.microsoft.com/office/drawing/2014/main" xmlns="" id="{0BB6D302-74C4-4DA1-BEB5-D4B58EBCBC47}"/>
              </a:ext>
            </a:extLst>
          </p:cNvPr>
          <p:cNvSpPr/>
          <p:nvPr/>
        </p:nvSpPr>
        <p:spPr>
          <a:xfrm>
            <a:off x="6500698" y="3697236"/>
            <a:ext cx="5691301" cy="1305986"/>
          </a:xfrm>
          <a:custGeom>
            <a:avLst/>
            <a:gdLst>
              <a:gd name="connsiteX0" fmla="*/ 383951 w 5614512"/>
              <a:gd name="connsiteY0" fmla="*/ 0 h 1741314"/>
              <a:gd name="connsiteX1" fmla="*/ 1048974 w 5614512"/>
              <a:gd name="connsiteY1" fmla="*/ 383451 h 1741314"/>
              <a:gd name="connsiteX2" fmla="*/ 2011776 w 5614512"/>
              <a:gd name="connsiteY2" fmla="*/ 392662 h 1741314"/>
              <a:gd name="connsiteX3" fmla="*/ 5614512 w 5614512"/>
              <a:gd name="connsiteY3" fmla="*/ 392662 h 1741314"/>
              <a:gd name="connsiteX4" fmla="*/ 5614512 w 5614512"/>
              <a:gd name="connsiteY4" fmla="*/ 1741314 h 1741314"/>
              <a:gd name="connsiteX5" fmla="*/ 2011776 w 5614512"/>
              <a:gd name="connsiteY5" fmla="*/ 1741314 h 1741314"/>
              <a:gd name="connsiteX6" fmla="*/ 665023 w 5614512"/>
              <a:gd name="connsiteY6" fmla="*/ 1047606 h 1741314"/>
              <a:gd name="connsiteX7" fmla="*/ 0 w 5614512"/>
              <a:gd name="connsiteY7" fmla="*/ 664155 h 1741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14512" h="1741314">
                <a:moveTo>
                  <a:pt x="383951" y="0"/>
                </a:moveTo>
                <a:lnTo>
                  <a:pt x="1048974" y="383451"/>
                </a:lnTo>
                <a:lnTo>
                  <a:pt x="2011776" y="392662"/>
                </a:lnTo>
                <a:lnTo>
                  <a:pt x="5614512" y="392662"/>
                </a:lnTo>
                <a:lnTo>
                  <a:pt x="5614512" y="1741314"/>
                </a:lnTo>
                <a:lnTo>
                  <a:pt x="2011776" y="1741314"/>
                </a:lnTo>
                <a:lnTo>
                  <a:pt x="665023" y="1047606"/>
                </a:lnTo>
                <a:lnTo>
                  <a:pt x="0" y="664155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2" name="Freeform: Shape 40">
            <a:extLst>
              <a:ext uri="{FF2B5EF4-FFF2-40B4-BE49-F238E27FC236}">
                <a16:creationId xmlns:a16="http://schemas.microsoft.com/office/drawing/2014/main" xmlns="" id="{64D16ECF-33B9-4C7F-B096-6E334212E7EC}"/>
              </a:ext>
            </a:extLst>
          </p:cNvPr>
          <p:cNvSpPr/>
          <p:nvPr/>
        </p:nvSpPr>
        <p:spPr>
          <a:xfrm>
            <a:off x="6212738" y="1968491"/>
            <a:ext cx="5979262" cy="1821777"/>
          </a:xfrm>
          <a:custGeom>
            <a:avLst/>
            <a:gdLst>
              <a:gd name="connsiteX0" fmla="*/ 2395727 w 5998463"/>
              <a:gd name="connsiteY0" fmla="*/ 0 h 2429036"/>
              <a:gd name="connsiteX1" fmla="*/ 5998463 w 5998463"/>
              <a:gd name="connsiteY1" fmla="*/ 0 h 2429036"/>
              <a:gd name="connsiteX2" fmla="*/ 5998463 w 5998463"/>
              <a:gd name="connsiteY2" fmla="*/ 1350445 h 2429036"/>
              <a:gd name="connsiteX3" fmla="*/ 2395727 w 5998463"/>
              <a:gd name="connsiteY3" fmla="*/ 1350445 h 2429036"/>
              <a:gd name="connsiteX4" fmla="*/ 1048974 w 5998463"/>
              <a:gd name="connsiteY4" fmla="*/ 2045076 h 2429036"/>
              <a:gd name="connsiteX5" fmla="*/ 383951 w 5998463"/>
              <a:gd name="connsiteY5" fmla="*/ 2429036 h 2429036"/>
              <a:gd name="connsiteX6" fmla="*/ 0 w 5998463"/>
              <a:gd name="connsiteY6" fmla="*/ 1763998 h 2429036"/>
              <a:gd name="connsiteX7" fmla="*/ 665023 w 5998463"/>
              <a:gd name="connsiteY7" fmla="*/ 1380037 h 2429036"/>
              <a:gd name="connsiteX0" fmla="*/ 2395727 w 5998463"/>
              <a:gd name="connsiteY0" fmla="*/ 0 h 2429036"/>
              <a:gd name="connsiteX1" fmla="*/ 5998463 w 5998463"/>
              <a:gd name="connsiteY1" fmla="*/ 0 h 2429036"/>
              <a:gd name="connsiteX2" fmla="*/ 5998463 w 5998463"/>
              <a:gd name="connsiteY2" fmla="*/ 1350445 h 2429036"/>
              <a:gd name="connsiteX3" fmla="*/ 1048974 w 5998463"/>
              <a:gd name="connsiteY3" fmla="*/ 2045076 h 2429036"/>
              <a:gd name="connsiteX4" fmla="*/ 383951 w 5998463"/>
              <a:gd name="connsiteY4" fmla="*/ 2429036 h 2429036"/>
              <a:gd name="connsiteX5" fmla="*/ 0 w 5998463"/>
              <a:gd name="connsiteY5" fmla="*/ 1763998 h 2429036"/>
              <a:gd name="connsiteX6" fmla="*/ 665023 w 5998463"/>
              <a:gd name="connsiteY6" fmla="*/ 1380037 h 2429036"/>
              <a:gd name="connsiteX7" fmla="*/ 2395727 w 5998463"/>
              <a:gd name="connsiteY7" fmla="*/ 0 h 242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98463" h="2429036">
                <a:moveTo>
                  <a:pt x="2395727" y="0"/>
                </a:moveTo>
                <a:lnTo>
                  <a:pt x="5998463" y="0"/>
                </a:lnTo>
                <a:lnTo>
                  <a:pt x="5998463" y="1350445"/>
                </a:lnTo>
                <a:lnTo>
                  <a:pt x="1048974" y="2045076"/>
                </a:lnTo>
                <a:lnTo>
                  <a:pt x="383951" y="2429036"/>
                </a:lnTo>
                <a:lnTo>
                  <a:pt x="0" y="1763998"/>
                </a:lnTo>
                <a:lnTo>
                  <a:pt x="665023" y="1380037"/>
                </a:lnTo>
                <a:lnTo>
                  <a:pt x="2395727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3" name="Freeform: Shape 41">
            <a:extLst>
              <a:ext uri="{FF2B5EF4-FFF2-40B4-BE49-F238E27FC236}">
                <a16:creationId xmlns:a16="http://schemas.microsoft.com/office/drawing/2014/main" xmlns="" id="{CFA46F9A-E6E9-471C-8AB7-2D83A4497FD8}"/>
              </a:ext>
            </a:extLst>
          </p:cNvPr>
          <p:cNvSpPr/>
          <p:nvPr/>
        </p:nvSpPr>
        <p:spPr>
          <a:xfrm>
            <a:off x="1" y="1957061"/>
            <a:ext cx="6067568" cy="1822193"/>
          </a:xfrm>
          <a:custGeom>
            <a:avLst/>
            <a:gdLst>
              <a:gd name="connsiteX0" fmla="*/ 0 w 5999980"/>
              <a:gd name="connsiteY0" fmla="*/ 0 h 2429590"/>
              <a:gd name="connsiteX1" fmla="*/ 3603647 w 5999980"/>
              <a:gd name="connsiteY1" fmla="*/ 0 h 2429590"/>
              <a:gd name="connsiteX2" fmla="*/ 5334789 w 5999980"/>
              <a:gd name="connsiteY2" fmla="*/ 1380352 h 2429590"/>
              <a:gd name="connsiteX3" fmla="*/ 5999980 w 5999980"/>
              <a:gd name="connsiteY3" fmla="*/ 1764400 h 2429590"/>
              <a:gd name="connsiteX4" fmla="*/ 5615932 w 5999980"/>
              <a:gd name="connsiteY4" fmla="*/ 2429590 h 2429590"/>
              <a:gd name="connsiteX5" fmla="*/ 4950741 w 5999980"/>
              <a:gd name="connsiteY5" fmla="*/ 2045542 h 2429590"/>
              <a:gd name="connsiteX6" fmla="*/ 3603647 w 5999980"/>
              <a:gd name="connsiteY6" fmla="*/ 1350753 h 2429590"/>
              <a:gd name="connsiteX7" fmla="*/ 0 w 5999980"/>
              <a:gd name="connsiteY7" fmla="*/ 1350753 h 2429590"/>
              <a:gd name="connsiteX0" fmla="*/ 0 w 5999980"/>
              <a:gd name="connsiteY0" fmla="*/ 0 h 2429590"/>
              <a:gd name="connsiteX1" fmla="*/ 3603647 w 5999980"/>
              <a:gd name="connsiteY1" fmla="*/ 0 h 2429590"/>
              <a:gd name="connsiteX2" fmla="*/ 5334789 w 5999980"/>
              <a:gd name="connsiteY2" fmla="*/ 1380352 h 2429590"/>
              <a:gd name="connsiteX3" fmla="*/ 5999980 w 5999980"/>
              <a:gd name="connsiteY3" fmla="*/ 1764400 h 2429590"/>
              <a:gd name="connsiteX4" fmla="*/ 5615932 w 5999980"/>
              <a:gd name="connsiteY4" fmla="*/ 2429590 h 2429590"/>
              <a:gd name="connsiteX5" fmla="*/ 4950741 w 5999980"/>
              <a:gd name="connsiteY5" fmla="*/ 2045542 h 2429590"/>
              <a:gd name="connsiteX6" fmla="*/ 0 w 5999980"/>
              <a:gd name="connsiteY6" fmla="*/ 1350753 h 2429590"/>
              <a:gd name="connsiteX7" fmla="*/ 0 w 5999980"/>
              <a:gd name="connsiteY7" fmla="*/ 0 h 2429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99980" h="2429590">
                <a:moveTo>
                  <a:pt x="0" y="0"/>
                </a:moveTo>
                <a:lnTo>
                  <a:pt x="3603647" y="0"/>
                </a:lnTo>
                <a:lnTo>
                  <a:pt x="5334789" y="1380352"/>
                </a:lnTo>
                <a:lnTo>
                  <a:pt x="5999980" y="1764400"/>
                </a:lnTo>
                <a:lnTo>
                  <a:pt x="5615932" y="2429590"/>
                </a:lnTo>
                <a:lnTo>
                  <a:pt x="4950741" y="2045542"/>
                </a:lnTo>
                <a:lnTo>
                  <a:pt x="0" y="135075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4" name="Freeform: Shape 42">
            <a:extLst>
              <a:ext uri="{FF2B5EF4-FFF2-40B4-BE49-F238E27FC236}">
                <a16:creationId xmlns:a16="http://schemas.microsoft.com/office/drawing/2014/main" xmlns="" id="{74C9F236-748D-41FA-A294-0042C1650E81}"/>
              </a:ext>
            </a:extLst>
          </p:cNvPr>
          <p:cNvSpPr/>
          <p:nvPr/>
        </p:nvSpPr>
        <p:spPr>
          <a:xfrm>
            <a:off x="1" y="2970127"/>
            <a:ext cx="5779532" cy="1308020"/>
          </a:xfrm>
          <a:custGeom>
            <a:avLst/>
            <a:gdLst>
              <a:gd name="connsiteX0" fmla="*/ 0 w 5615932"/>
              <a:gd name="connsiteY0" fmla="*/ 0 h 1744027"/>
              <a:gd name="connsiteX1" fmla="*/ 3603647 w 5615932"/>
              <a:gd name="connsiteY1" fmla="*/ 0 h 1744027"/>
              <a:gd name="connsiteX2" fmla="*/ 4950741 w 5615932"/>
              <a:gd name="connsiteY2" fmla="*/ 694789 h 1744027"/>
              <a:gd name="connsiteX3" fmla="*/ 5615932 w 5615932"/>
              <a:gd name="connsiteY3" fmla="*/ 1078837 h 1744027"/>
              <a:gd name="connsiteX4" fmla="*/ 5231884 w 5615932"/>
              <a:gd name="connsiteY4" fmla="*/ 1744027 h 1744027"/>
              <a:gd name="connsiteX5" fmla="*/ 4566693 w 5615932"/>
              <a:gd name="connsiteY5" fmla="*/ 1359979 h 1744027"/>
              <a:gd name="connsiteX6" fmla="*/ 3603647 w 5615932"/>
              <a:gd name="connsiteY6" fmla="*/ 1350753 h 1744027"/>
              <a:gd name="connsiteX7" fmla="*/ 0 w 5615932"/>
              <a:gd name="connsiteY7" fmla="*/ 1350753 h 1744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15932" h="1744027">
                <a:moveTo>
                  <a:pt x="0" y="0"/>
                </a:moveTo>
                <a:lnTo>
                  <a:pt x="3603647" y="0"/>
                </a:lnTo>
                <a:lnTo>
                  <a:pt x="4950741" y="694789"/>
                </a:lnTo>
                <a:lnTo>
                  <a:pt x="5615932" y="1078837"/>
                </a:lnTo>
                <a:lnTo>
                  <a:pt x="5231884" y="1744027"/>
                </a:lnTo>
                <a:lnTo>
                  <a:pt x="4566693" y="1359979"/>
                </a:lnTo>
                <a:lnTo>
                  <a:pt x="3603647" y="1350753"/>
                </a:lnTo>
                <a:lnTo>
                  <a:pt x="0" y="135075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5" name="Freeform: Shape 43">
            <a:extLst>
              <a:ext uri="{FF2B5EF4-FFF2-40B4-BE49-F238E27FC236}">
                <a16:creationId xmlns:a16="http://schemas.microsoft.com/office/drawing/2014/main" xmlns="" id="{D5FD62C9-E0F1-48B6-BC0A-81809417713F}"/>
              </a:ext>
            </a:extLst>
          </p:cNvPr>
          <p:cNvSpPr/>
          <p:nvPr/>
        </p:nvSpPr>
        <p:spPr>
          <a:xfrm>
            <a:off x="0" y="3686201"/>
            <a:ext cx="5779533" cy="1306283"/>
          </a:xfrm>
          <a:custGeom>
            <a:avLst/>
            <a:gdLst>
              <a:gd name="connsiteX0" fmla="*/ 5231884 w 5615932"/>
              <a:gd name="connsiteY0" fmla="*/ 0 h 1741711"/>
              <a:gd name="connsiteX1" fmla="*/ 5615932 w 5615932"/>
              <a:gd name="connsiteY1" fmla="*/ 664307 h 1741711"/>
              <a:gd name="connsiteX2" fmla="*/ 4950741 w 5615932"/>
              <a:gd name="connsiteY2" fmla="*/ 1047845 h 1741711"/>
              <a:gd name="connsiteX3" fmla="*/ 3603647 w 5615932"/>
              <a:gd name="connsiteY3" fmla="*/ 1741711 h 1741711"/>
              <a:gd name="connsiteX4" fmla="*/ 0 w 5615932"/>
              <a:gd name="connsiteY4" fmla="*/ 1741711 h 1741711"/>
              <a:gd name="connsiteX5" fmla="*/ 0 w 5615932"/>
              <a:gd name="connsiteY5" fmla="*/ 392752 h 1741711"/>
              <a:gd name="connsiteX6" fmla="*/ 3603647 w 5615932"/>
              <a:gd name="connsiteY6" fmla="*/ 392752 h 1741711"/>
              <a:gd name="connsiteX7" fmla="*/ 4566694 w 5615932"/>
              <a:gd name="connsiteY7" fmla="*/ 383538 h 174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15932" h="1741711">
                <a:moveTo>
                  <a:pt x="5231884" y="0"/>
                </a:moveTo>
                <a:lnTo>
                  <a:pt x="5615932" y="664307"/>
                </a:lnTo>
                <a:lnTo>
                  <a:pt x="4950741" y="1047845"/>
                </a:lnTo>
                <a:lnTo>
                  <a:pt x="3603647" y="1741711"/>
                </a:lnTo>
                <a:lnTo>
                  <a:pt x="0" y="1741711"/>
                </a:lnTo>
                <a:lnTo>
                  <a:pt x="0" y="392752"/>
                </a:lnTo>
                <a:lnTo>
                  <a:pt x="3603647" y="392752"/>
                </a:lnTo>
                <a:lnTo>
                  <a:pt x="4566694" y="38353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6" name="Freeform: Shape 44">
            <a:extLst>
              <a:ext uri="{FF2B5EF4-FFF2-40B4-BE49-F238E27FC236}">
                <a16:creationId xmlns:a16="http://schemas.microsoft.com/office/drawing/2014/main" xmlns="" id="{3970BE87-EA42-41FF-8709-4227558497DA}"/>
              </a:ext>
            </a:extLst>
          </p:cNvPr>
          <p:cNvSpPr/>
          <p:nvPr/>
        </p:nvSpPr>
        <p:spPr>
          <a:xfrm>
            <a:off x="6500700" y="2981326"/>
            <a:ext cx="5691300" cy="1307722"/>
          </a:xfrm>
          <a:custGeom>
            <a:avLst/>
            <a:gdLst>
              <a:gd name="connsiteX0" fmla="*/ 2011776 w 5614512"/>
              <a:gd name="connsiteY0" fmla="*/ 0 h 1743629"/>
              <a:gd name="connsiteX1" fmla="*/ 5614512 w 5614512"/>
              <a:gd name="connsiteY1" fmla="*/ 0 h 1743629"/>
              <a:gd name="connsiteX2" fmla="*/ 5614512 w 5614512"/>
              <a:gd name="connsiteY2" fmla="*/ 1350445 h 1743629"/>
              <a:gd name="connsiteX3" fmla="*/ 2011776 w 5614512"/>
              <a:gd name="connsiteY3" fmla="*/ 1350445 h 1743629"/>
              <a:gd name="connsiteX4" fmla="*/ 1048974 w 5614512"/>
              <a:gd name="connsiteY4" fmla="*/ 1359669 h 1743629"/>
              <a:gd name="connsiteX5" fmla="*/ 383951 w 5614512"/>
              <a:gd name="connsiteY5" fmla="*/ 1743629 h 1743629"/>
              <a:gd name="connsiteX6" fmla="*/ 0 w 5614512"/>
              <a:gd name="connsiteY6" fmla="*/ 1078591 h 1743629"/>
              <a:gd name="connsiteX7" fmla="*/ 665023 w 5614512"/>
              <a:gd name="connsiteY7" fmla="*/ 694631 h 1743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14512" h="1743629">
                <a:moveTo>
                  <a:pt x="2011776" y="0"/>
                </a:moveTo>
                <a:lnTo>
                  <a:pt x="5614512" y="0"/>
                </a:lnTo>
                <a:lnTo>
                  <a:pt x="5614512" y="1350445"/>
                </a:lnTo>
                <a:lnTo>
                  <a:pt x="2011776" y="1350445"/>
                </a:lnTo>
                <a:lnTo>
                  <a:pt x="1048974" y="1359669"/>
                </a:lnTo>
                <a:lnTo>
                  <a:pt x="383951" y="1743629"/>
                </a:lnTo>
                <a:lnTo>
                  <a:pt x="0" y="1078591"/>
                </a:lnTo>
                <a:lnTo>
                  <a:pt x="665023" y="69463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7" name="Freeform 17">
            <a:extLst>
              <a:ext uri="{FF2B5EF4-FFF2-40B4-BE49-F238E27FC236}">
                <a16:creationId xmlns:a16="http://schemas.microsoft.com/office/drawing/2014/main" xmlns="" id="{7AF8542C-C7BD-4CE4-9AF1-9023AD231208}"/>
              </a:ext>
            </a:extLst>
          </p:cNvPr>
          <p:cNvSpPr>
            <a:spLocks/>
          </p:cNvSpPr>
          <p:nvPr/>
        </p:nvSpPr>
        <p:spPr bwMode="auto">
          <a:xfrm>
            <a:off x="4545141" y="2080336"/>
            <a:ext cx="3163863" cy="2733235"/>
          </a:xfrm>
          <a:custGeom>
            <a:avLst/>
            <a:gdLst>
              <a:gd name="T0" fmla="*/ 0 w 1249"/>
              <a:gd name="T1" fmla="*/ 539 h 1079"/>
              <a:gd name="T2" fmla="*/ 309 w 1249"/>
              <a:gd name="T3" fmla="*/ 0 h 1079"/>
              <a:gd name="T4" fmla="*/ 941 w 1249"/>
              <a:gd name="T5" fmla="*/ 0 h 1079"/>
              <a:gd name="T6" fmla="*/ 1249 w 1249"/>
              <a:gd name="T7" fmla="*/ 539 h 1079"/>
              <a:gd name="T8" fmla="*/ 941 w 1249"/>
              <a:gd name="T9" fmla="*/ 1079 h 1079"/>
              <a:gd name="T10" fmla="*/ 309 w 1249"/>
              <a:gd name="T11" fmla="*/ 1079 h 1079"/>
              <a:gd name="T12" fmla="*/ 0 w 1249"/>
              <a:gd name="T13" fmla="*/ 539 h 1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9" h="1079">
                <a:moveTo>
                  <a:pt x="0" y="539"/>
                </a:moveTo>
                <a:lnTo>
                  <a:pt x="309" y="0"/>
                </a:lnTo>
                <a:lnTo>
                  <a:pt x="941" y="0"/>
                </a:lnTo>
                <a:lnTo>
                  <a:pt x="1249" y="539"/>
                </a:lnTo>
                <a:lnTo>
                  <a:pt x="941" y="1079"/>
                </a:lnTo>
                <a:lnTo>
                  <a:pt x="309" y="1079"/>
                </a:lnTo>
                <a:lnTo>
                  <a:pt x="0" y="539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 w="180975">
            <a:solidFill>
              <a:schemeClr val="bg2">
                <a:lumMod val="9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3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59" name="Rectangle 46">
            <a:extLst>
              <a:ext uri="{FF2B5EF4-FFF2-40B4-BE49-F238E27FC236}">
                <a16:creationId xmlns:a16="http://schemas.microsoft.com/office/drawing/2014/main" xmlns="" id="{934E450D-B90D-4E69-AA57-7666DD799944}"/>
              </a:ext>
            </a:extLst>
          </p:cNvPr>
          <p:cNvSpPr/>
          <p:nvPr/>
        </p:nvSpPr>
        <p:spPr>
          <a:xfrm>
            <a:off x="69547" y="1968493"/>
            <a:ext cx="3602061" cy="3034729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0" name="Rectangle 47">
            <a:extLst>
              <a:ext uri="{FF2B5EF4-FFF2-40B4-BE49-F238E27FC236}">
                <a16:creationId xmlns:a16="http://schemas.microsoft.com/office/drawing/2014/main" xmlns="" id="{ADA77F48-0E55-423B-AC35-BD9B78D608B3}"/>
              </a:ext>
            </a:extLst>
          </p:cNvPr>
          <p:cNvSpPr/>
          <p:nvPr/>
        </p:nvSpPr>
        <p:spPr>
          <a:xfrm>
            <a:off x="8607562" y="1969417"/>
            <a:ext cx="3584480" cy="3033806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1" name="Freeform: Shape 72">
            <a:extLst>
              <a:ext uri="{FF2B5EF4-FFF2-40B4-BE49-F238E27FC236}">
                <a16:creationId xmlns:a16="http://schemas.microsoft.com/office/drawing/2014/main" xmlns="" id="{F8B667E6-C7BA-4126-8A63-DAB7FC9582C8}"/>
              </a:ext>
            </a:extLst>
          </p:cNvPr>
          <p:cNvSpPr/>
          <p:nvPr/>
        </p:nvSpPr>
        <p:spPr>
          <a:xfrm>
            <a:off x="5727100" y="2892458"/>
            <a:ext cx="824966" cy="1332637"/>
          </a:xfrm>
          <a:custGeom>
            <a:avLst/>
            <a:gdLst>
              <a:gd name="connsiteX0" fmla="*/ 412483 w 1099954"/>
              <a:gd name="connsiteY0" fmla="*/ 1649931 h 1776849"/>
              <a:gd name="connsiteX1" fmla="*/ 687472 w 1099954"/>
              <a:gd name="connsiteY1" fmla="*/ 1649931 h 1776849"/>
              <a:gd name="connsiteX2" fmla="*/ 549977 w 1099954"/>
              <a:gd name="connsiteY2" fmla="*/ 1776849 h 1776849"/>
              <a:gd name="connsiteX3" fmla="*/ 412483 w 1099954"/>
              <a:gd name="connsiteY3" fmla="*/ 1649931 h 1776849"/>
              <a:gd name="connsiteX4" fmla="*/ 338447 w 1099954"/>
              <a:gd name="connsiteY4" fmla="*/ 1438401 h 1776849"/>
              <a:gd name="connsiteX5" fmla="*/ 761506 w 1099954"/>
              <a:gd name="connsiteY5" fmla="*/ 1438401 h 1776849"/>
              <a:gd name="connsiteX6" fmla="*/ 824965 w 1099954"/>
              <a:gd name="connsiteY6" fmla="*/ 1501860 h 1776849"/>
              <a:gd name="connsiteX7" fmla="*/ 761506 w 1099954"/>
              <a:gd name="connsiteY7" fmla="*/ 1565319 h 1776849"/>
              <a:gd name="connsiteX8" fmla="*/ 338447 w 1099954"/>
              <a:gd name="connsiteY8" fmla="*/ 1565319 h 1776849"/>
              <a:gd name="connsiteX9" fmla="*/ 274988 w 1099954"/>
              <a:gd name="connsiteY9" fmla="*/ 1501860 h 1776849"/>
              <a:gd name="connsiteX10" fmla="*/ 338447 w 1099954"/>
              <a:gd name="connsiteY10" fmla="*/ 1438401 h 1776849"/>
              <a:gd name="connsiteX11" fmla="*/ 338447 w 1099954"/>
              <a:gd name="connsiteY11" fmla="*/ 1226872 h 1776849"/>
              <a:gd name="connsiteX12" fmla="*/ 761506 w 1099954"/>
              <a:gd name="connsiteY12" fmla="*/ 1226872 h 1776849"/>
              <a:gd name="connsiteX13" fmla="*/ 824965 w 1099954"/>
              <a:gd name="connsiteY13" fmla="*/ 1290331 h 1776849"/>
              <a:gd name="connsiteX14" fmla="*/ 761506 w 1099954"/>
              <a:gd name="connsiteY14" fmla="*/ 1353790 h 1776849"/>
              <a:gd name="connsiteX15" fmla="*/ 338447 w 1099954"/>
              <a:gd name="connsiteY15" fmla="*/ 1353790 h 1776849"/>
              <a:gd name="connsiteX16" fmla="*/ 274988 w 1099954"/>
              <a:gd name="connsiteY16" fmla="*/ 1290331 h 1776849"/>
              <a:gd name="connsiteX17" fmla="*/ 338447 w 1099954"/>
              <a:gd name="connsiteY17" fmla="*/ 1226872 h 1776849"/>
              <a:gd name="connsiteX18" fmla="*/ 549977 w 1099954"/>
              <a:gd name="connsiteY18" fmla="*/ 0 h 1776849"/>
              <a:gd name="connsiteX19" fmla="*/ 1099954 w 1099954"/>
              <a:gd name="connsiteY19" fmla="*/ 543631 h 1776849"/>
              <a:gd name="connsiteX20" fmla="*/ 1099954 w 1099954"/>
              <a:gd name="connsiteY20" fmla="*/ 562669 h 1776849"/>
              <a:gd name="connsiteX21" fmla="*/ 1092593 w 1099954"/>
              <a:gd name="connsiteY21" fmla="*/ 626817 h 1776849"/>
              <a:gd name="connsiteX22" fmla="*/ 959784 w 1099954"/>
              <a:gd name="connsiteY22" fmla="*/ 626817 h 1776849"/>
              <a:gd name="connsiteX23" fmla="*/ 973037 w 1099954"/>
              <a:gd name="connsiteY23" fmla="*/ 560554 h 1776849"/>
              <a:gd name="connsiteX24" fmla="*/ 975152 w 1099954"/>
              <a:gd name="connsiteY24" fmla="*/ 560554 h 1776849"/>
              <a:gd name="connsiteX25" fmla="*/ 975152 w 1099954"/>
              <a:gd name="connsiteY25" fmla="*/ 543631 h 1776849"/>
              <a:gd name="connsiteX26" fmla="*/ 552092 w 1099954"/>
              <a:gd name="connsiteY26" fmla="*/ 124803 h 1776849"/>
              <a:gd name="connsiteX27" fmla="*/ 129033 w 1099954"/>
              <a:gd name="connsiteY27" fmla="*/ 543631 h 1776849"/>
              <a:gd name="connsiteX28" fmla="*/ 129033 w 1099954"/>
              <a:gd name="connsiteY28" fmla="*/ 560554 h 1776849"/>
              <a:gd name="connsiteX29" fmla="*/ 136447 w 1099954"/>
              <a:gd name="connsiteY29" fmla="*/ 626817 h 1776849"/>
              <a:gd name="connsiteX30" fmla="*/ 7361 w 1099954"/>
              <a:gd name="connsiteY30" fmla="*/ 626817 h 1776849"/>
              <a:gd name="connsiteX31" fmla="*/ 0 w 1099954"/>
              <a:gd name="connsiteY31" fmla="*/ 562669 h 1776849"/>
              <a:gd name="connsiteX32" fmla="*/ 0 w 1099954"/>
              <a:gd name="connsiteY32" fmla="*/ 543631 h 1776849"/>
              <a:gd name="connsiteX33" fmla="*/ 549977 w 1099954"/>
              <a:gd name="connsiteY33" fmla="*/ 0 h 1776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099954" h="1776849">
                <a:moveTo>
                  <a:pt x="412483" y="1649931"/>
                </a:moveTo>
                <a:lnTo>
                  <a:pt x="687472" y="1649931"/>
                </a:lnTo>
                <a:cubicBezTo>
                  <a:pt x="681126" y="1721851"/>
                  <a:pt x="621897" y="1776849"/>
                  <a:pt x="549977" y="1776849"/>
                </a:cubicBezTo>
                <a:cubicBezTo>
                  <a:pt x="478057" y="1776849"/>
                  <a:pt x="418829" y="1721851"/>
                  <a:pt x="412483" y="1649931"/>
                </a:cubicBezTo>
                <a:close/>
                <a:moveTo>
                  <a:pt x="338447" y="1438401"/>
                </a:moveTo>
                <a:lnTo>
                  <a:pt x="761506" y="1438401"/>
                </a:lnTo>
                <a:cubicBezTo>
                  <a:pt x="797466" y="1438401"/>
                  <a:pt x="824965" y="1465900"/>
                  <a:pt x="824965" y="1501860"/>
                </a:cubicBezTo>
                <a:cubicBezTo>
                  <a:pt x="824965" y="1537820"/>
                  <a:pt x="797466" y="1565319"/>
                  <a:pt x="761506" y="1565319"/>
                </a:cubicBezTo>
                <a:lnTo>
                  <a:pt x="338447" y="1565319"/>
                </a:lnTo>
                <a:cubicBezTo>
                  <a:pt x="302487" y="1565319"/>
                  <a:pt x="274988" y="1537820"/>
                  <a:pt x="274988" y="1501860"/>
                </a:cubicBezTo>
                <a:cubicBezTo>
                  <a:pt x="274988" y="1465900"/>
                  <a:pt x="302487" y="1438401"/>
                  <a:pt x="338447" y="1438401"/>
                </a:cubicBezTo>
                <a:close/>
                <a:moveTo>
                  <a:pt x="338447" y="1226872"/>
                </a:moveTo>
                <a:lnTo>
                  <a:pt x="761506" y="1226872"/>
                </a:lnTo>
                <a:cubicBezTo>
                  <a:pt x="797466" y="1226872"/>
                  <a:pt x="824965" y="1254371"/>
                  <a:pt x="824965" y="1290331"/>
                </a:cubicBezTo>
                <a:cubicBezTo>
                  <a:pt x="824965" y="1326291"/>
                  <a:pt x="797466" y="1353790"/>
                  <a:pt x="761506" y="1353790"/>
                </a:cubicBezTo>
                <a:lnTo>
                  <a:pt x="338447" y="1353790"/>
                </a:lnTo>
                <a:cubicBezTo>
                  <a:pt x="302487" y="1353790"/>
                  <a:pt x="274988" y="1326291"/>
                  <a:pt x="274988" y="1290331"/>
                </a:cubicBezTo>
                <a:cubicBezTo>
                  <a:pt x="274988" y="1254371"/>
                  <a:pt x="302487" y="1226872"/>
                  <a:pt x="338447" y="1226872"/>
                </a:cubicBezTo>
                <a:close/>
                <a:moveTo>
                  <a:pt x="549977" y="0"/>
                </a:moveTo>
                <a:cubicBezTo>
                  <a:pt x="850349" y="2115"/>
                  <a:pt x="1093608" y="243259"/>
                  <a:pt x="1099954" y="543631"/>
                </a:cubicBezTo>
                <a:lnTo>
                  <a:pt x="1099954" y="562669"/>
                </a:lnTo>
                <a:lnTo>
                  <a:pt x="1092593" y="626817"/>
                </a:lnTo>
                <a:lnTo>
                  <a:pt x="959784" y="626817"/>
                </a:lnTo>
                <a:lnTo>
                  <a:pt x="973037" y="560554"/>
                </a:lnTo>
                <a:lnTo>
                  <a:pt x="975152" y="560554"/>
                </a:lnTo>
                <a:lnTo>
                  <a:pt x="975152" y="543631"/>
                </a:lnTo>
                <a:cubicBezTo>
                  <a:pt x="970921" y="310949"/>
                  <a:pt x="782660" y="126918"/>
                  <a:pt x="552092" y="124803"/>
                </a:cubicBezTo>
                <a:cubicBezTo>
                  <a:pt x="321525" y="126918"/>
                  <a:pt x="133264" y="313064"/>
                  <a:pt x="129033" y="543631"/>
                </a:cubicBezTo>
                <a:lnTo>
                  <a:pt x="129033" y="560554"/>
                </a:lnTo>
                <a:lnTo>
                  <a:pt x="136447" y="626817"/>
                </a:lnTo>
                <a:lnTo>
                  <a:pt x="7361" y="626817"/>
                </a:lnTo>
                <a:lnTo>
                  <a:pt x="0" y="562669"/>
                </a:lnTo>
                <a:lnTo>
                  <a:pt x="0" y="543631"/>
                </a:lnTo>
                <a:cubicBezTo>
                  <a:pt x="6346" y="243259"/>
                  <a:pt x="249605" y="2115"/>
                  <a:pt x="549977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211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350"/>
          </a:p>
        </p:txBody>
      </p:sp>
      <p:sp>
        <p:nvSpPr>
          <p:cNvPr id="62" name="Rectangle 73">
            <a:extLst>
              <a:ext uri="{FF2B5EF4-FFF2-40B4-BE49-F238E27FC236}">
                <a16:creationId xmlns:a16="http://schemas.microsoft.com/office/drawing/2014/main" xmlns="" id="{18AE9119-981E-4F2A-8E65-D5344A7BA825}"/>
              </a:ext>
            </a:extLst>
          </p:cNvPr>
          <p:cNvSpPr/>
          <p:nvPr/>
        </p:nvSpPr>
        <p:spPr>
          <a:xfrm>
            <a:off x="5529481" y="3351028"/>
            <a:ext cx="1220207" cy="4154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100" b="1" cap="all" noProof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промо</a:t>
            </a:r>
            <a:endParaRPr lang="en-US" sz="2100" b="1" cap="all" noProof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3" name="Group 74">
            <a:extLst>
              <a:ext uri="{FF2B5EF4-FFF2-40B4-BE49-F238E27FC236}">
                <a16:creationId xmlns:a16="http://schemas.microsoft.com/office/drawing/2014/main" xmlns="" id="{705DF45D-1133-4315-9637-4D8A8A5BC4BB}"/>
              </a:ext>
            </a:extLst>
          </p:cNvPr>
          <p:cNvGrpSpPr/>
          <p:nvPr/>
        </p:nvGrpSpPr>
        <p:grpSpPr>
          <a:xfrm>
            <a:off x="214895" y="1968491"/>
            <a:ext cx="3309427" cy="1087962"/>
            <a:chOff x="289920" y="1279440"/>
            <a:chExt cx="2204105" cy="1087962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33DFC8D2-3F0D-4017-B2CA-B9F80B61EFB9}"/>
                </a:ext>
              </a:extLst>
            </p:cNvPr>
            <p:cNvSpPr txBox="1"/>
            <p:nvPr/>
          </p:nvSpPr>
          <p:spPr>
            <a:xfrm>
              <a:off x="291209" y="1279440"/>
              <a:ext cx="2202816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ru-R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Бренд</a:t>
              </a:r>
              <a:endPara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xmlns="" id="{B619BFE9-6528-47D7-AEF0-3A49508D9C72}"/>
                </a:ext>
              </a:extLst>
            </p:cNvPr>
            <p:cNvSpPr txBox="1"/>
            <p:nvPr/>
          </p:nvSpPr>
          <p:spPr>
            <a:xfrm>
              <a:off x="289920" y="1721071"/>
              <a:ext cx="2196970" cy="64633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amet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nibh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est. A magna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maecenas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quam magna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nec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quis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lorem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nunc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</a:t>
              </a:r>
              <a:r>
                <a:rPr lang="en-US" sz="1200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/>
              <a:endParaRPr lang="en-US" sz="1200" noProof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33DFC8D2-3F0D-4017-B2CA-B9F80B61EFB9}"/>
              </a:ext>
            </a:extLst>
          </p:cNvPr>
          <p:cNvSpPr txBox="1"/>
          <p:nvPr/>
        </p:nvSpPr>
        <p:spPr>
          <a:xfrm>
            <a:off x="213171" y="3038596"/>
            <a:ext cx="3307491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Продукты</a:t>
            </a:r>
            <a:r>
              <a:rPr lang="ru-RU" sz="2000" b="1" dirty="0" smtClean="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000" b="1" dirty="0" smtClean="0">
              <a:solidFill>
                <a:srgbClr val="4454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88522" y="228417"/>
            <a:ext cx="161294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Лого компании</a:t>
            </a:r>
            <a:endPara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8" name="Group 74">
            <a:extLst>
              <a:ext uri="{FF2B5EF4-FFF2-40B4-BE49-F238E27FC236}">
                <a16:creationId xmlns:a16="http://schemas.microsoft.com/office/drawing/2014/main" xmlns="" id="{705DF45D-1133-4315-9637-4D8A8A5BC4BB}"/>
              </a:ext>
            </a:extLst>
          </p:cNvPr>
          <p:cNvGrpSpPr/>
          <p:nvPr/>
        </p:nvGrpSpPr>
        <p:grpSpPr>
          <a:xfrm>
            <a:off x="8787474" y="1968270"/>
            <a:ext cx="3309427" cy="1087962"/>
            <a:chOff x="289920" y="1279440"/>
            <a:chExt cx="2204105" cy="1087962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33DFC8D2-3F0D-4017-B2CA-B9F80B61EFB9}"/>
                </a:ext>
              </a:extLst>
            </p:cNvPr>
            <p:cNvSpPr txBox="1"/>
            <p:nvPr/>
          </p:nvSpPr>
          <p:spPr>
            <a:xfrm>
              <a:off x="291209" y="1279440"/>
              <a:ext cx="2202816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ru-R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Бренд</a:t>
              </a:r>
              <a:endPara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B619BFE9-6528-47D7-AEF0-3A49508D9C72}"/>
                </a:ext>
              </a:extLst>
            </p:cNvPr>
            <p:cNvSpPr txBox="1"/>
            <p:nvPr/>
          </p:nvSpPr>
          <p:spPr>
            <a:xfrm>
              <a:off x="289920" y="1721071"/>
              <a:ext cx="2196970" cy="64633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amet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nibh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est. A magna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maecenas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quam magna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nec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quis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lorem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nunc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</a:t>
              </a:r>
              <a:r>
                <a:rPr lang="en-US" sz="1200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en-US" sz="1200" noProof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B619BFE9-6528-47D7-AEF0-3A49508D9C72}"/>
              </a:ext>
            </a:extLst>
          </p:cNvPr>
          <p:cNvSpPr txBox="1"/>
          <p:nvPr/>
        </p:nvSpPr>
        <p:spPr>
          <a:xfrm>
            <a:off x="152107" y="3446953"/>
            <a:ext cx="3298714" cy="646331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r"/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nibh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est. A magna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maecenas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quam magna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quis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lorem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20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endParaRPr lang="en-US" sz="1200" noProof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33DFC8D2-3F0D-4017-B2CA-B9F80B61EFB9}"/>
              </a:ext>
            </a:extLst>
          </p:cNvPr>
          <p:cNvSpPr txBox="1"/>
          <p:nvPr/>
        </p:nvSpPr>
        <p:spPr>
          <a:xfrm>
            <a:off x="8763725" y="3017086"/>
            <a:ext cx="3368555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Продукты</a:t>
            </a:r>
            <a:r>
              <a:rPr lang="ru-RU" sz="2000" b="1" dirty="0" smtClean="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000" b="1" dirty="0" smtClean="0">
              <a:solidFill>
                <a:srgbClr val="4454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B619BFE9-6528-47D7-AEF0-3A49508D9C72}"/>
              </a:ext>
            </a:extLst>
          </p:cNvPr>
          <p:cNvSpPr txBox="1"/>
          <p:nvPr/>
        </p:nvSpPr>
        <p:spPr>
          <a:xfrm>
            <a:off x="8763725" y="3425443"/>
            <a:ext cx="3298714" cy="646331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nibh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est. A magna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maecenas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quam magna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quis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lorem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20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noProof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5" name="Group 74">
            <a:extLst>
              <a:ext uri="{FF2B5EF4-FFF2-40B4-BE49-F238E27FC236}">
                <a16:creationId xmlns:a16="http://schemas.microsoft.com/office/drawing/2014/main" xmlns="" id="{705DF45D-1133-4315-9637-4D8A8A5BC4BB}"/>
              </a:ext>
            </a:extLst>
          </p:cNvPr>
          <p:cNvGrpSpPr/>
          <p:nvPr/>
        </p:nvGrpSpPr>
        <p:grpSpPr>
          <a:xfrm>
            <a:off x="8782117" y="3951021"/>
            <a:ext cx="3309427" cy="1087962"/>
            <a:chOff x="289920" y="1279440"/>
            <a:chExt cx="2204105" cy="1087962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33DFC8D2-3F0D-4017-B2CA-B9F80B61EFB9}"/>
                </a:ext>
              </a:extLst>
            </p:cNvPr>
            <p:cNvSpPr txBox="1"/>
            <p:nvPr/>
          </p:nvSpPr>
          <p:spPr>
            <a:xfrm>
              <a:off x="291209" y="1279440"/>
              <a:ext cx="2202816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ru-R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Услуги</a:t>
              </a:r>
              <a:endPara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B619BFE9-6528-47D7-AEF0-3A49508D9C72}"/>
                </a:ext>
              </a:extLst>
            </p:cNvPr>
            <p:cNvSpPr txBox="1"/>
            <p:nvPr/>
          </p:nvSpPr>
          <p:spPr>
            <a:xfrm>
              <a:off x="289920" y="1721071"/>
              <a:ext cx="2196970" cy="64633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amet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nibh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est. A magna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maecenas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quam magna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nec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quis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lorem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nunc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</a:t>
              </a:r>
              <a:r>
                <a:rPr lang="en-US" sz="1200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en-US" sz="1200" noProof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42" name="Group 74">
            <a:extLst>
              <a:ext uri="{FF2B5EF4-FFF2-40B4-BE49-F238E27FC236}">
                <a16:creationId xmlns:a16="http://schemas.microsoft.com/office/drawing/2014/main" xmlns="" id="{705DF45D-1133-4315-9637-4D8A8A5BC4BB}"/>
              </a:ext>
            </a:extLst>
          </p:cNvPr>
          <p:cNvGrpSpPr/>
          <p:nvPr/>
        </p:nvGrpSpPr>
        <p:grpSpPr>
          <a:xfrm>
            <a:off x="124591" y="4058087"/>
            <a:ext cx="3307535" cy="980896"/>
            <a:chOff x="130912" y="1134419"/>
            <a:chExt cx="2202845" cy="980896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33DFC8D2-3F0D-4017-B2CA-B9F80B61EFB9}"/>
                </a:ext>
              </a:extLst>
            </p:cNvPr>
            <p:cNvSpPr txBox="1"/>
            <p:nvPr/>
          </p:nvSpPr>
          <p:spPr>
            <a:xfrm>
              <a:off x="130941" y="1134419"/>
              <a:ext cx="2202816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ru-R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Услуги</a:t>
              </a:r>
              <a:endPara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B619BFE9-6528-47D7-AEF0-3A49508D9C72}"/>
                </a:ext>
              </a:extLst>
            </p:cNvPr>
            <p:cNvSpPr txBox="1"/>
            <p:nvPr/>
          </p:nvSpPr>
          <p:spPr>
            <a:xfrm>
              <a:off x="130912" y="1468984"/>
              <a:ext cx="2196970" cy="64633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amet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nibh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est. A magna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maecenas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quam magna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nec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quis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lorem </a:t>
              </a:r>
              <a:r>
                <a:rPr lang="en-US" sz="1200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nunc</a:t>
              </a:r>
              <a:r>
                <a:rPr lang="en-US" sz="12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</a:t>
              </a:r>
              <a:r>
                <a:rPr lang="en-US" sz="1200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/>
              <a:endParaRPr lang="en-US" sz="1200" noProof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9376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4FA70272-7C98-4A9E-B3BF-E9CFBA9DE054}"/>
              </a:ext>
            </a:extLst>
          </p:cNvPr>
          <p:cNvSpPr/>
          <p:nvPr/>
        </p:nvSpPr>
        <p:spPr>
          <a:xfrm>
            <a:off x="640573" y="2264597"/>
            <a:ext cx="18473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x-none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4AC0FEE-BE54-45E8-ABF9-E318A966DEC6}"/>
              </a:ext>
            </a:extLst>
          </p:cNvPr>
          <p:cNvSpPr txBox="1"/>
          <p:nvPr/>
        </p:nvSpPr>
        <p:spPr>
          <a:xfrm>
            <a:off x="220823" y="859934"/>
            <a:ext cx="9573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Цели и планы компании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Freeform 6">
            <a:extLst>
              <a:ext uri="{FF2B5EF4-FFF2-40B4-BE49-F238E27FC236}">
                <a16:creationId xmlns:a16="http://schemas.microsoft.com/office/drawing/2014/main" xmlns="" id="{B2504241-A250-438D-9FCF-40322A34BA07}"/>
              </a:ext>
            </a:extLst>
          </p:cNvPr>
          <p:cNvSpPr>
            <a:spLocks/>
          </p:cNvSpPr>
          <p:nvPr/>
        </p:nvSpPr>
        <p:spPr bwMode="auto">
          <a:xfrm>
            <a:off x="1429463" y="4717429"/>
            <a:ext cx="1939860" cy="963204"/>
          </a:xfrm>
          <a:custGeom>
            <a:avLst/>
            <a:gdLst>
              <a:gd name="T0" fmla="*/ 0 w 1442"/>
              <a:gd name="T1" fmla="*/ 716 h 716"/>
              <a:gd name="T2" fmla="*/ 1442 w 1442"/>
              <a:gd name="T3" fmla="*/ 716 h 716"/>
              <a:gd name="T4" fmla="*/ 725 w 1442"/>
              <a:gd name="T5" fmla="*/ 0 h 716"/>
              <a:gd name="T6" fmla="*/ 0 w 1442"/>
              <a:gd name="T7" fmla="*/ 716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42" h="716">
                <a:moveTo>
                  <a:pt x="0" y="716"/>
                </a:moveTo>
                <a:lnTo>
                  <a:pt x="1442" y="716"/>
                </a:lnTo>
                <a:lnTo>
                  <a:pt x="725" y="0"/>
                </a:lnTo>
                <a:lnTo>
                  <a:pt x="0" y="71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7">
            <a:extLst>
              <a:ext uri="{FF2B5EF4-FFF2-40B4-BE49-F238E27FC236}">
                <a16:creationId xmlns:a16="http://schemas.microsoft.com/office/drawing/2014/main" xmlns="" id="{1A9A18E9-9C73-4235-9078-8D3E880460BC}"/>
              </a:ext>
            </a:extLst>
          </p:cNvPr>
          <p:cNvSpPr>
            <a:spLocks/>
          </p:cNvSpPr>
          <p:nvPr/>
        </p:nvSpPr>
        <p:spPr bwMode="auto">
          <a:xfrm>
            <a:off x="6125" y="4463460"/>
            <a:ext cx="2435569" cy="1210676"/>
          </a:xfrm>
          <a:custGeom>
            <a:avLst/>
            <a:gdLst>
              <a:gd name="T0" fmla="*/ 0 w 2227"/>
              <a:gd name="T1" fmla="*/ 1107 h 1107"/>
              <a:gd name="T2" fmla="*/ 2227 w 2227"/>
              <a:gd name="T3" fmla="*/ 1107 h 1107"/>
              <a:gd name="T4" fmla="*/ 1121 w 2227"/>
              <a:gd name="T5" fmla="*/ 0 h 1107"/>
              <a:gd name="T6" fmla="*/ 0 w 2227"/>
              <a:gd name="T7" fmla="*/ 1107 h 1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27" h="1107">
                <a:moveTo>
                  <a:pt x="0" y="1107"/>
                </a:moveTo>
                <a:lnTo>
                  <a:pt x="2227" y="1107"/>
                </a:lnTo>
                <a:lnTo>
                  <a:pt x="1121" y="0"/>
                </a:lnTo>
                <a:lnTo>
                  <a:pt x="0" y="1107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9">
            <a:extLst>
              <a:ext uri="{FF2B5EF4-FFF2-40B4-BE49-F238E27FC236}">
                <a16:creationId xmlns:a16="http://schemas.microsoft.com/office/drawing/2014/main" xmlns="" id="{14305449-9696-42A2-80BD-76B1A64E757B}"/>
              </a:ext>
            </a:extLst>
          </p:cNvPr>
          <p:cNvSpPr>
            <a:spLocks/>
          </p:cNvSpPr>
          <p:nvPr/>
        </p:nvSpPr>
        <p:spPr bwMode="auto">
          <a:xfrm>
            <a:off x="11029932" y="5133758"/>
            <a:ext cx="1081517" cy="537249"/>
          </a:xfrm>
          <a:custGeom>
            <a:avLst/>
            <a:gdLst>
              <a:gd name="T0" fmla="*/ 0 w 1695"/>
              <a:gd name="T1" fmla="*/ 842 h 842"/>
              <a:gd name="T2" fmla="*/ 1695 w 1695"/>
              <a:gd name="T3" fmla="*/ 842 h 842"/>
              <a:gd name="T4" fmla="*/ 853 w 1695"/>
              <a:gd name="T5" fmla="*/ 0 h 842"/>
              <a:gd name="T6" fmla="*/ 0 w 1695"/>
              <a:gd name="T7" fmla="*/ 842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95" h="842">
                <a:moveTo>
                  <a:pt x="0" y="842"/>
                </a:moveTo>
                <a:lnTo>
                  <a:pt x="1695" y="842"/>
                </a:lnTo>
                <a:lnTo>
                  <a:pt x="853" y="0"/>
                </a:lnTo>
                <a:lnTo>
                  <a:pt x="0" y="84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2">
            <a:extLst>
              <a:ext uri="{FF2B5EF4-FFF2-40B4-BE49-F238E27FC236}">
                <a16:creationId xmlns:a16="http://schemas.microsoft.com/office/drawing/2014/main" xmlns="" id="{8FC87015-0E29-4723-9AD5-3FF90886A5D8}"/>
              </a:ext>
            </a:extLst>
          </p:cNvPr>
          <p:cNvSpPr>
            <a:spLocks/>
          </p:cNvSpPr>
          <p:nvPr/>
        </p:nvSpPr>
        <p:spPr bwMode="auto">
          <a:xfrm>
            <a:off x="9522883" y="4773802"/>
            <a:ext cx="1831188" cy="909563"/>
          </a:xfrm>
          <a:custGeom>
            <a:avLst/>
            <a:gdLst>
              <a:gd name="T0" fmla="*/ 0 w 2581"/>
              <a:gd name="T1" fmla="*/ 1282 h 1282"/>
              <a:gd name="T2" fmla="*/ 2581 w 2581"/>
              <a:gd name="T3" fmla="*/ 1282 h 1282"/>
              <a:gd name="T4" fmla="*/ 1298 w 2581"/>
              <a:gd name="T5" fmla="*/ 0 h 1282"/>
              <a:gd name="T6" fmla="*/ 0 w 2581"/>
              <a:gd name="T7" fmla="*/ 1282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81" h="1282">
                <a:moveTo>
                  <a:pt x="0" y="1282"/>
                </a:moveTo>
                <a:lnTo>
                  <a:pt x="2581" y="1282"/>
                </a:lnTo>
                <a:lnTo>
                  <a:pt x="1298" y="0"/>
                </a:lnTo>
                <a:lnTo>
                  <a:pt x="0" y="1282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46">
            <a:extLst>
              <a:ext uri="{FF2B5EF4-FFF2-40B4-BE49-F238E27FC236}">
                <a16:creationId xmlns:a16="http://schemas.microsoft.com/office/drawing/2014/main" xmlns="" id="{43199BBD-3877-4D7A-B377-C8D528544948}"/>
              </a:ext>
            </a:extLst>
          </p:cNvPr>
          <p:cNvSpPr>
            <a:spLocks/>
          </p:cNvSpPr>
          <p:nvPr/>
        </p:nvSpPr>
        <p:spPr bwMode="auto">
          <a:xfrm flipH="1">
            <a:off x="3540291" y="2107933"/>
            <a:ext cx="7190278" cy="3572700"/>
          </a:xfrm>
          <a:custGeom>
            <a:avLst/>
            <a:gdLst>
              <a:gd name="T0" fmla="*/ 0 w 2884"/>
              <a:gd name="T1" fmla="*/ 1433 h 1433"/>
              <a:gd name="T2" fmla="*/ 2884 w 2884"/>
              <a:gd name="T3" fmla="*/ 1433 h 1433"/>
              <a:gd name="T4" fmla="*/ 1452 w 2884"/>
              <a:gd name="T5" fmla="*/ 0 h 1433"/>
              <a:gd name="T6" fmla="*/ 0 w 2884"/>
              <a:gd name="T7" fmla="*/ 1433 h 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4" h="1433">
                <a:moveTo>
                  <a:pt x="0" y="1433"/>
                </a:moveTo>
                <a:lnTo>
                  <a:pt x="2884" y="1433"/>
                </a:lnTo>
                <a:lnTo>
                  <a:pt x="1452" y="0"/>
                </a:lnTo>
                <a:lnTo>
                  <a:pt x="0" y="1433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46">
            <a:extLst>
              <a:ext uri="{FF2B5EF4-FFF2-40B4-BE49-F238E27FC236}">
                <a16:creationId xmlns:a16="http://schemas.microsoft.com/office/drawing/2014/main" xmlns="" id="{36991000-0BA3-4832-9B04-2A8837B46D93}"/>
              </a:ext>
            </a:extLst>
          </p:cNvPr>
          <p:cNvSpPr>
            <a:spLocks/>
          </p:cNvSpPr>
          <p:nvPr/>
        </p:nvSpPr>
        <p:spPr bwMode="auto">
          <a:xfrm flipH="1">
            <a:off x="780813" y="3164433"/>
            <a:ext cx="4642945" cy="2518349"/>
          </a:xfrm>
          <a:custGeom>
            <a:avLst/>
            <a:gdLst>
              <a:gd name="T0" fmla="*/ 0 w 2884"/>
              <a:gd name="T1" fmla="*/ 1433 h 1433"/>
              <a:gd name="T2" fmla="*/ 2884 w 2884"/>
              <a:gd name="T3" fmla="*/ 1433 h 1433"/>
              <a:gd name="T4" fmla="*/ 1452 w 2884"/>
              <a:gd name="T5" fmla="*/ 0 h 1433"/>
              <a:gd name="T6" fmla="*/ 0 w 2884"/>
              <a:gd name="T7" fmla="*/ 1433 h 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4" h="1433">
                <a:moveTo>
                  <a:pt x="0" y="1433"/>
                </a:moveTo>
                <a:lnTo>
                  <a:pt x="2884" y="1433"/>
                </a:lnTo>
                <a:lnTo>
                  <a:pt x="1452" y="0"/>
                </a:lnTo>
                <a:lnTo>
                  <a:pt x="0" y="1433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A2F365E-8EF3-4D4C-BA49-DDE1130373A6}"/>
              </a:ext>
            </a:extLst>
          </p:cNvPr>
          <p:cNvSpPr/>
          <p:nvPr/>
        </p:nvSpPr>
        <p:spPr>
          <a:xfrm>
            <a:off x="5904769" y="3152076"/>
            <a:ext cx="27842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</a:t>
            </a:r>
            <a:r>
              <a:rPr lang="ru-RU" sz="3600" b="1" dirty="0" smtClean="0">
                <a:solidFill>
                  <a:srgbClr val="007D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b="1" dirty="0">
              <a:solidFill>
                <a:srgbClr val="007DC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nibh</a:t>
            </a: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est.</a:t>
            </a:r>
            <a:r>
              <a:rPr lang="ru-R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7D77EA9-625E-42E4-85E5-F22694DD142D}"/>
              </a:ext>
            </a:extLst>
          </p:cNvPr>
          <p:cNvSpPr/>
          <p:nvPr/>
        </p:nvSpPr>
        <p:spPr>
          <a:xfrm>
            <a:off x="5801951" y="5837297"/>
            <a:ext cx="2989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Планируемый показатель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7C0A4E4-F810-4B91-9C45-53BF7D1A6DA0}"/>
              </a:ext>
            </a:extLst>
          </p:cNvPr>
          <p:cNvSpPr/>
          <p:nvPr/>
        </p:nvSpPr>
        <p:spPr>
          <a:xfrm>
            <a:off x="1689879" y="5870151"/>
            <a:ext cx="2824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Фактический показатель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CBC699F8-98AB-443E-992C-2F7270C71D03}"/>
              </a:ext>
            </a:extLst>
          </p:cNvPr>
          <p:cNvSpPr/>
          <p:nvPr/>
        </p:nvSpPr>
        <p:spPr>
          <a:xfrm>
            <a:off x="1795285" y="4158579"/>
            <a:ext cx="27842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75</a:t>
            </a:r>
            <a:r>
              <a:rPr lang="en-US" sz="3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nibh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est.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2F26A17-33E2-4B63-935C-863723A6A207}"/>
              </a:ext>
            </a:extLst>
          </p:cNvPr>
          <p:cNvSpPr txBox="1"/>
          <p:nvPr/>
        </p:nvSpPr>
        <p:spPr>
          <a:xfrm>
            <a:off x="4322307" y="2107933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xmlns="" id="{AFCD774F-CFDC-4DAC-8399-9A6AB3D2FEB0}"/>
              </a:ext>
            </a:extLst>
          </p:cNvPr>
          <p:cNvCxnSpPr>
            <a:cxnSpLocks/>
          </p:cNvCxnSpPr>
          <p:nvPr/>
        </p:nvCxnSpPr>
        <p:spPr>
          <a:xfrm flipV="1">
            <a:off x="3540291" y="2264597"/>
            <a:ext cx="2968585" cy="1015664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88522" y="228417"/>
            <a:ext cx="161294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Лого компании</a:t>
            </a:r>
            <a:endPara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916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CBC699F8-98AB-443E-992C-2F7270C71D03}"/>
              </a:ext>
            </a:extLst>
          </p:cNvPr>
          <p:cNvSpPr/>
          <p:nvPr/>
        </p:nvSpPr>
        <p:spPr>
          <a:xfrm>
            <a:off x="2145173" y="997683"/>
            <a:ext cx="1220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Продукты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20" name="Group 125">
            <a:extLst>
              <a:ext uri="{FF2B5EF4-FFF2-40B4-BE49-F238E27FC236}">
                <a16:creationId xmlns:a16="http://schemas.microsoft.com/office/drawing/2014/main" xmlns="" id="{2DDCBD2F-E317-4260-9C53-89FFBC7CA3F3}"/>
              </a:ext>
            </a:extLst>
          </p:cNvPr>
          <p:cNvGrpSpPr/>
          <p:nvPr/>
        </p:nvGrpSpPr>
        <p:grpSpPr>
          <a:xfrm>
            <a:off x="85096" y="1498064"/>
            <a:ext cx="9545469" cy="2131560"/>
            <a:chOff x="-111105" y="2353655"/>
            <a:chExt cx="5746072" cy="1719558"/>
          </a:xfrm>
        </p:grpSpPr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xmlns="" id="{06B918E6-24AC-4992-9998-D141EC41DDA0}"/>
                </a:ext>
              </a:extLst>
            </p:cNvPr>
            <p:cNvSpPr txBox="1"/>
            <p:nvPr/>
          </p:nvSpPr>
          <p:spPr>
            <a:xfrm>
              <a:off x="-111105" y="3573437"/>
              <a:ext cx="1460945" cy="19863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rtl="1"/>
              <a:r>
                <a:rPr lang="ru-RU" sz="1600" dirty="0" smtClean="0">
                  <a:solidFill>
                    <a:schemeClr val="bg2">
                      <a:lumMod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Планируемый показатель</a:t>
              </a:r>
              <a:endParaRPr lang="en-US" sz="16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124" name="Group 124">
              <a:extLst>
                <a:ext uri="{FF2B5EF4-FFF2-40B4-BE49-F238E27FC236}">
                  <a16:creationId xmlns:a16="http://schemas.microsoft.com/office/drawing/2014/main" xmlns="" id="{830292F8-A18F-4972-81AE-A55922D96DCF}"/>
                </a:ext>
              </a:extLst>
            </p:cNvPr>
            <p:cNvGrpSpPr/>
            <p:nvPr/>
          </p:nvGrpSpPr>
          <p:grpSpPr>
            <a:xfrm>
              <a:off x="1500499" y="2353655"/>
              <a:ext cx="4134468" cy="1719558"/>
              <a:chOff x="1500501" y="2353655"/>
              <a:chExt cx="3306688" cy="1719558"/>
            </a:xfrm>
          </p:grpSpPr>
          <p:sp>
            <p:nvSpPr>
              <p:cNvPr id="126" name="Snip Single Corner Rectangle 89">
                <a:extLst>
                  <a:ext uri="{FF2B5EF4-FFF2-40B4-BE49-F238E27FC236}">
                    <a16:creationId xmlns:a16="http://schemas.microsoft.com/office/drawing/2014/main" xmlns="" id="{542C1EC7-28BF-45C6-8546-917AC2F9EDCE}"/>
                  </a:ext>
                </a:extLst>
              </p:cNvPr>
              <p:cNvSpPr/>
              <p:nvPr/>
            </p:nvSpPr>
            <p:spPr>
              <a:xfrm>
                <a:off x="1502156" y="3017588"/>
                <a:ext cx="1709949" cy="251460"/>
              </a:xfrm>
              <a:prstGeom prst="snip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Snip Single Corner Rectangle 90">
                <a:extLst>
                  <a:ext uri="{FF2B5EF4-FFF2-40B4-BE49-F238E27FC236}">
                    <a16:creationId xmlns:a16="http://schemas.microsoft.com/office/drawing/2014/main" xmlns="" id="{C914F138-3AE0-45FC-B038-2262DC6CE6F5}"/>
                  </a:ext>
                </a:extLst>
              </p:cNvPr>
              <p:cNvSpPr/>
              <p:nvPr/>
            </p:nvSpPr>
            <p:spPr>
              <a:xfrm>
                <a:off x="1502156" y="3583161"/>
                <a:ext cx="3208316" cy="251460"/>
              </a:xfrm>
              <a:prstGeom prst="snip1Rect">
                <a:avLst>
                  <a:gd name="adj" fmla="val 50000"/>
                </a:avLst>
              </a:prstGeom>
              <a:solidFill>
                <a:srgbClr val="0070C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128" name="Straight Connector 96">
                <a:extLst>
                  <a:ext uri="{FF2B5EF4-FFF2-40B4-BE49-F238E27FC236}">
                    <a16:creationId xmlns:a16="http://schemas.microsoft.com/office/drawing/2014/main" xmlns="" id="{2149B824-B513-4598-B226-6D803CDAC2B1}"/>
                  </a:ext>
                </a:extLst>
              </p:cNvPr>
              <p:cNvCxnSpPr/>
              <p:nvPr/>
            </p:nvCxnSpPr>
            <p:spPr>
              <a:xfrm>
                <a:off x="1500501" y="3995163"/>
                <a:ext cx="3306688" cy="0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93">
                <a:extLst>
                  <a:ext uri="{FF2B5EF4-FFF2-40B4-BE49-F238E27FC236}">
                    <a16:creationId xmlns:a16="http://schemas.microsoft.com/office/drawing/2014/main" xmlns="" id="{B8AF5087-2F12-4BB8-89E6-98294CF0237B}"/>
                  </a:ext>
                </a:extLst>
              </p:cNvPr>
              <p:cNvCxnSpPr/>
              <p:nvPr/>
            </p:nvCxnSpPr>
            <p:spPr>
              <a:xfrm>
                <a:off x="1500502" y="2353655"/>
                <a:ext cx="0" cy="1641508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0" name="Group 112">
                <a:extLst>
                  <a:ext uri="{FF2B5EF4-FFF2-40B4-BE49-F238E27FC236}">
                    <a16:creationId xmlns:a16="http://schemas.microsoft.com/office/drawing/2014/main" xmlns="" id="{349B2F24-0133-4F6F-9AA8-992945B2CAF8}"/>
                  </a:ext>
                </a:extLst>
              </p:cNvPr>
              <p:cNvGrpSpPr/>
              <p:nvPr/>
            </p:nvGrpSpPr>
            <p:grpSpPr>
              <a:xfrm>
                <a:off x="1797049" y="3995163"/>
                <a:ext cx="2917663" cy="78050"/>
                <a:chOff x="1736725" y="3892524"/>
                <a:chExt cx="2977988" cy="78050"/>
              </a:xfrm>
            </p:grpSpPr>
            <p:cxnSp>
              <p:nvCxnSpPr>
                <p:cNvPr id="140" name="Straight Connector 103">
                  <a:extLst>
                    <a:ext uri="{FF2B5EF4-FFF2-40B4-BE49-F238E27FC236}">
                      <a16:creationId xmlns:a16="http://schemas.microsoft.com/office/drawing/2014/main" xmlns="" id="{FF3C1A66-089A-46D8-8282-F7DAF1D14654}"/>
                    </a:ext>
                  </a:extLst>
                </p:cNvPr>
                <p:cNvCxnSpPr/>
                <p:nvPr/>
              </p:nvCxnSpPr>
              <p:spPr>
                <a:xfrm>
                  <a:off x="1736725" y="3892524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04">
                  <a:extLst>
                    <a:ext uri="{FF2B5EF4-FFF2-40B4-BE49-F238E27FC236}">
                      <a16:creationId xmlns:a16="http://schemas.microsoft.com/office/drawing/2014/main" xmlns="" id="{EF8B24FD-83C3-47C9-A337-1BDDBB857DF4}"/>
                    </a:ext>
                  </a:extLst>
                </p:cNvPr>
                <p:cNvCxnSpPr/>
                <p:nvPr/>
              </p:nvCxnSpPr>
              <p:spPr>
                <a:xfrm>
                  <a:off x="2108974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05">
                  <a:extLst>
                    <a:ext uri="{FF2B5EF4-FFF2-40B4-BE49-F238E27FC236}">
                      <a16:creationId xmlns:a16="http://schemas.microsoft.com/office/drawing/2014/main" xmlns="" id="{ADA03E33-7456-42A2-8862-0D3C7F32B1DB}"/>
                    </a:ext>
                  </a:extLst>
                </p:cNvPr>
                <p:cNvCxnSpPr/>
                <p:nvPr/>
              </p:nvCxnSpPr>
              <p:spPr>
                <a:xfrm>
                  <a:off x="2481223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06">
                  <a:extLst>
                    <a:ext uri="{FF2B5EF4-FFF2-40B4-BE49-F238E27FC236}">
                      <a16:creationId xmlns:a16="http://schemas.microsoft.com/office/drawing/2014/main" xmlns="" id="{53A4BA6A-BBA4-46DC-92F7-EB98A2E55456}"/>
                    </a:ext>
                  </a:extLst>
                </p:cNvPr>
                <p:cNvCxnSpPr/>
                <p:nvPr/>
              </p:nvCxnSpPr>
              <p:spPr>
                <a:xfrm>
                  <a:off x="2853472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07">
                  <a:extLst>
                    <a:ext uri="{FF2B5EF4-FFF2-40B4-BE49-F238E27FC236}">
                      <a16:creationId xmlns:a16="http://schemas.microsoft.com/office/drawing/2014/main" xmlns="" id="{A3FEAD69-8D44-4BB8-95FA-7F72FFFB26D2}"/>
                    </a:ext>
                  </a:extLst>
                </p:cNvPr>
                <p:cNvCxnSpPr/>
                <p:nvPr/>
              </p:nvCxnSpPr>
              <p:spPr>
                <a:xfrm>
                  <a:off x="3225721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08">
                  <a:extLst>
                    <a:ext uri="{FF2B5EF4-FFF2-40B4-BE49-F238E27FC236}">
                      <a16:creationId xmlns:a16="http://schemas.microsoft.com/office/drawing/2014/main" xmlns="" id="{747221A1-33E5-4FFF-AFD5-0F8442622154}"/>
                    </a:ext>
                  </a:extLst>
                </p:cNvPr>
                <p:cNvCxnSpPr/>
                <p:nvPr/>
              </p:nvCxnSpPr>
              <p:spPr>
                <a:xfrm>
                  <a:off x="3597970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09">
                  <a:extLst>
                    <a:ext uri="{FF2B5EF4-FFF2-40B4-BE49-F238E27FC236}">
                      <a16:creationId xmlns:a16="http://schemas.microsoft.com/office/drawing/2014/main" xmlns="" id="{59BDF482-7669-47EF-A895-0E378084A837}"/>
                    </a:ext>
                  </a:extLst>
                </p:cNvPr>
                <p:cNvCxnSpPr/>
                <p:nvPr/>
              </p:nvCxnSpPr>
              <p:spPr>
                <a:xfrm>
                  <a:off x="3970219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10">
                  <a:extLst>
                    <a:ext uri="{FF2B5EF4-FFF2-40B4-BE49-F238E27FC236}">
                      <a16:creationId xmlns:a16="http://schemas.microsoft.com/office/drawing/2014/main" xmlns="" id="{A3EB5D0F-57CC-4F7B-A2EF-ADF99B7B8B57}"/>
                    </a:ext>
                  </a:extLst>
                </p:cNvPr>
                <p:cNvCxnSpPr/>
                <p:nvPr/>
              </p:nvCxnSpPr>
              <p:spPr>
                <a:xfrm>
                  <a:off x="4342468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11">
                  <a:extLst>
                    <a:ext uri="{FF2B5EF4-FFF2-40B4-BE49-F238E27FC236}">
                      <a16:creationId xmlns:a16="http://schemas.microsoft.com/office/drawing/2014/main" xmlns="" id="{58218948-4771-4977-BE25-C18C9FD00C68}"/>
                    </a:ext>
                  </a:extLst>
                </p:cNvPr>
                <p:cNvCxnSpPr/>
                <p:nvPr/>
              </p:nvCxnSpPr>
              <p:spPr>
                <a:xfrm>
                  <a:off x="4714713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52" name="TextBox 151">
            <a:extLst>
              <a:ext uri="{FF2B5EF4-FFF2-40B4-BE49-F238E27FC236}">
                <a16:creationId xmlns:a16="http://schemas.microsoft.com/office/drawing/2014/main" xmlns="" id="{8068685C-41A3-4801-B5EF-74F8E9C1333A}"/>
              </a:ext>
            </a:extLst>
          </p:cNvPr>
          <p:cNvSpPr txBox="1"/>
          <p:nvPr/>
        </p:nvSpPr>
        <p:spPr>
          <a:xfrm>
            <a:off x="84032" y="2350072"/>
            <a:ext cx="234679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rtl="1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Фактический показатель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xmlns="" id="{A331E654-408C-40FC-9449-7F20BCE0EF10}"/>
              </a:ext>
            </a:extLst>
          </p:cNvPr>
          <p:cNvSpPr txBox="1"/>
          <p:nvPr/>
        </p:nvSpPr>
        <p:spPr>
          <a:xfrm>
            <a:off x="9693726" y="2931789"/>
            <a:ext cx="124713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rtl="1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2222.1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4" name="Прямоугольник 153">
            <a:extLst>
              <a:ext uri="{FF2B5EF4-FFF2-40B4-BE49-F238E27FC236}">
                <a16:creationId xmlns:a16="http://schemas.microsoft.com/office/drawing/2014/main" xmlns="" id="{7DA8985C-7ABB-4252-851E-F4B828B510F7}"/>
              </a:ext>
            </a:extLst>
          </p:cNvPr>
          <p:cNvSpPr/>
          <p:nvPr/>
        </p:nvSpPr>
        <p:spPr>
          <a:xfrm>
            <a:off x="2308680" y="4004663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55" name="Group 125">
            <a:extLst>
              <a:ext uri="{FF2B5EF4-FFF2-40B4-BE49-F238E27FC236}">
                <a16:creationId xmlns:a16="http://schemas.microsoft.com/office/drawing/2014/main" xmlns="" id="{5CA6B51A-7516-4BBE-8072-82D2D222F88C}"/>
              </a:ext>
            </a:extLst>
          </p:cNvPr>
          <p:cNvGrpSpPr/>
          <p:nvPr/>
        </p:nvGrpSpPr>
        <p:grpSpPr>
          <a:xfrm>
            <a:off x="84032" y="4444079"/>
            <a:ext cx="11434954" cy="1970970"/>
            <a:chOff x="233703" y="2353655"/>
            <a:chExt cx="5401267" cy="1719558"/>
          </a:xfrm>
        </p:grpSpPr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xmlns="" id="{A33027DF-37BE-45F6-A73B-90301351C96A}"/>
                </a:ext>
              </a:extLst>
            </p:cNvPr>
            <p:cNvSpPr txBox="1"/>
            <p:nvPr/>
          </p:nvSpPr>
          <p:spPr>
            <a:xfrm>
              <a:off x="233703" y="3622767"/>
              <a:ext cx="1146361" cy="21481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rtl="1"/>
              <a:r>
                <a:rPr lang="ru-RU" sz="1600" dirty="0" smtClean="0">
                  <a:solidFill>
                    <a:schemeClr val="bg2">
                      <a:lumMod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Планируемый показатель</a:t>
              </a:r>
              <a:endParaRPr lang="en-US" sz="16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158" name="Group 124">
              <a:extLst>
                <a:ext uri="{FF2B5EF4-FFF2-40B4-BE49-F238E27FC236}">
                  <a16:creationId xmlns:a16="http://schemas.microsoft.com/office/drawing/2014/main" xmlns="" id="{CACC9B6D-8B7F-427D-8187-05D3BFFF5143}"/>
                </a:ext>
              </a:extLst>
            </p:cNvPr>
            <p:cNvGrpSpPr/>
            <p:nvPr/>
          </p:nvGrpSpPr>
          <p:grpSpPr>
            <a:xfrm>
              <a:off x="1500500" y="2353655"/>
              <a:ext cx="4134470" cy="1719558"/>
              <a:chOff x="1500501" y="2353655"/>
              <a:chExt cx="3306688" cy="1719558"/>
            </a:xfrm>
          </p:grpSpPr>
          <p:sp>
            <p:nvSpPr>
              <p:cNvPr id="159" name="Snip Single Corner Rectangle 89">
                <a:extLst>
                  <a:ext uri="{FF2B5EF4-FFF2-40B4-BE49-F238E27FC236}">
                    <a16:creationId xmlns:a16="http://schemas.microsoft.com/office/drawing/2014/main" xmlns="" id="{853FEC95-AA14-441D-97AE-54AE7C6D78A6}"/>
                  </a:ext>
                </a:extLst>
              </p:cNvPr>
              <p:cNvSpPr/>
              <p:nvPr/>
            </p:nvSpPr>
            <p:spPr>
              <a:xfrm>
                <a:off x="1502156" y="3017588"/>
                <a:ext cx="754611" cy="251460"/>
              </a:xfrm>
              <a:prstGeom prst="snip1Rect">
                <a:avLst>
                  <a:gd name="adj" fmla="val 5000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Snip Single Corner Rectangle 90">
                <a:extLst>
                  <a:ext uri="{FF2B5EF4-FFF2-40B4-BE49-F238E27FC236}">
                    <a16:creationId xmlns:a16="http://schemas.microsoft.com/office/drawing/2014/main" xmlns="" id="{25B3AF37-BB19-437D-83D1-58919AE5CDF8}"/>
                  </a:ext>
                </a:extLst>
              </p:cNvPr>
              <p:cNvSpPr/>
              <p:nvPr/>
            </p:nvSpPr>
            <p:spPr>
              <a:xfrm>
                <a:off x="1502157" y="3583161"/>
                <a:ext cx="1711578" cy="251460"/>
              </a:xfrm>
              <a:prstGeom prst="snip1Rect">
                <a:avLst>
                  <a:gd name="adj" fmla="val 50000"/>
                </a:avLst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61" name="Straight Connector 96">
                <a:extLst>
                  <a:ext uri="{FF2B5EF4-FFF2-40B4-BE49-F238E27FC236}">
                    <a16:creationId xmlns:a16="http://schemas.microsoft.com/office/drawing/2014/main" xmlns="" id="{B4907949-EF4B-4A51-B90F-90F2E926ABE0}"/>
                  </a:ext>
                </a:extLst>
              </p:cNvPr>
              <p:cNvCxnSpPr/>
              <p:nvPr/>
            </p:nvCxnSpPr>
            <p:spPr>
              <a:xfrm>
                <a:off x="1500501" y="3995163"/>
                <a:ext cx="3306688" cy="0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93">
                <a:extLst>
                  <a:ext uri="{FF2B5EF4-FFF2-40B4-BE49-F238E27FC236}">
                    <a16:creationId xmlns:a16="http://schemas.microsoft.com/office/drawing/2014/main" xmlns="" id="{0EC15AE2-6896-4056-9934-F3619863B0E1}"/>
                  </a:ext>
                </a:extLst>
              </p:cNvPr>
              <p:cNvCxnSpPr/>
              <p:nvPr/>
            </p:nvCxnSpPr>
            <p:spPr>
              <a:xfrm>
                <a:off x="1500501" y="2353655"/>
                <a:ext cx="0" cy="1641508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3" name="Group 112">
                <a:extLst>
                  <a:ext uri="{FF2B5EF4-FFF2-40B4-BE49-F238E27FC236}">
                    <a16:creationId xmlns:a16="http://schemas.microsoft.com/office/drawing/2014/main" xmlns="" id="{413C7CD5-5348-4221-B7A9-AA9CACC61123}"/>
                  </a:ext>
                </a:extLst>
              </p:cNvPr>
              <p:cNvGrpSpPr/>
              <p:nvPr/>
            </p:nvGrpSpPr>
            <p:grpSpPr>
              <a:xfrm>
                <a:off x="1797049" y="3995163"/>
                <a:ext cx="2917663" cy="78050"/>
                <a:chOff x="1736725" y="3892524"/>
                <a:chExt cx="2977988" cy="78050"/>
              </a:xfrm>
            </p:grpSpPr>
            <p:cxnSp>
              <p:nvCxnSpPr>
                <p:cNvPr id="164" name="Straight Connector 103">
                  <a:extLst>
                    <a:ext uri="{FF2B5EF4-FFF2-40B4-BE49-F238E27FC236}">
                      <a16:creationId xmlns:a16="http://schemas.microsoft.com/office/drawing/2014/main" xmlns="" id="{9D9D6715-B8BC-4361-9969-3D83E4693A2B}"/>
                    </a:ext>
                  </a:extLst>
                </p:cNvPr>
                <p:cNvCxnSpPr/>
                <p:nvPr/>
              </p:nvCxnSpPr>
              <p:spPr>
                <a:xfrm>
                  <a:off x="1736725" y="3892524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04">
                  <a:extLst>
                    <a:ext uri="{FF2B5EF4-FFF2-40B4-BE49-F238E27FC236}">
                      <a16:creationId xmlns:a16="http://schemas.microsoft.com/office/drawing/2014/main" xmlns="" id="{49E05A08-9CBE-4C6A-BF76-2BB4311A9B01}"/>
                    </a:ext>
                  </a:extLst>
                </p:cNvPr>
                <p:cNvCxnSpPr/>
                <p:nvPr/>
              </p:nvCxnSpPr>
              <p:spPr>
                <a:xfrm>
                  <a:off x="2108974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05">
                  <a:extLst>
                    <a:ext uri="{FF2B5EF4-FFF2-40B4-BE49-F238E27FC236}">
                      <a16:creationId xmlns:a16="http://schemas.microsoft.com/office/drawing/2014/main" xmlns="" id="{2FE49EEA-50DE-4B00-B204-FBA6B7A36366}"/>
                    </a:ext>
                  </a:extLst>
                </p:cNvPr>
                <p:cNvCxnSpPr/>
                <p:nvPr/>
              </p:nvCxnSpPr>
              <p:spPr>
                <a:xfrm>
                  <a:off x="2481223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06">
                  <a:extLst>
                    <a:ext uri="{FF2B5EF4-FFF2-40B4-BE49-F238E27FC236}">
                      <a16:creationId xmlns:a16="http://schemas.microsoft.com/office/drawing/2014/main" xmlns="" id="{97F778CD-248C-4D7E-B9F6-1D783BFF7D1A}"/>
                    </a:ext>
                  </a:extLst>
                </p:cNvPr>
                <p:cNvCxnSpPr/>
                <p:nvPr/>
              </p:nvCxnSpPr>
              <p:spPr>
                <a:xfrm>
                  <a:off x="2853472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07">
                  <a:extLst>
                    <a:ext uri="{FF2B5EF4-FFF2-40B4-BE49-F238E27FC236}">
                      <a16:creationId xmlns:a16="http://schemas.microsoft.com/office/drawing/2014/main" xmlns="" id="{7EE64063-8E99-4CE8-9DE5-0A07FA2F6A6B}"/>
                    </a:ext>
                  </a:extLst>
                </p:cNvPr>
                <p:cNvCxnSpPr/>
                <p:nvPr/>
              </p:nvCxnSpPr>
              <p:spPr>
                <a:xfrm>
                  <a:off x="3225721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Connector 108">
                  <a:extLst>
                    <a:ext uri="{FF2B5EF4-FFF2-40B4-BE49-F238E27FC236}">
                      <a16:creationId xmlns:a16="http://schemas.microsoft.com/office/drawing/2014/main" xmlns="" id="{FBD7CD4A-5B7C-4918-92A4-AF05344C39BB}"/>
                    </a:ext>
                  </a:extLst>
                </p:cNvPr>
                <p:cNvCxnSpPr/>
                <p:nvPr/>
              </p:nvCxnSpPr>
              <p:spPr>
                <a:xfrm>
                  <a:off x="3597970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09">
                  <a:extLst>
                    <a:ext uri="{FF2B5EF4-FFF2-40B4-BE49-F238E27FC236}">
                      <a16:creationId xmlns:a16="http://schemas.microsoft.com/office/drawing/2014/main" xmlns="" id="{10C7A889-7F42-42CA-A3C5-7E4F63B57542}"/>
                    </a:ext>
                  </a:extLst>
                </p:cNvPr>
                <p:cNvCxnSpPr/>
                <p:nvPr/>
              </p:nvCxnSpPr>
              <p:spPr>
                <a:xfrm>
                  <a:off x="3970219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10">
                  <a:extLst>
                    <a:ext uri="{FF2B5EF4-FFF2-40B4-BE49-F238E27FC236}">
                      <a16:creationId xmlns:a16="http://schemas.microsoft.com/office/drawing/2014/main" xmlns="" id="{60485F93-D0C2-4885-9760-F3456BB71866}"/>
                    </a:ext>
                  </a:extLst>
                </p:cNvPr>
                <p:cNvCxnSpPr/>
                <p:nvPr/>
              </p:nvCxnSpPr>
              <p:spPr>
                <a:xfrm>
                  <a:off x="4342468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11">
                  <a:extLst>
                    <a:ext uri="{FF2B5EF4-FFF2-40B4-BE49-F238E27FC236}">
                      <a16:creationId xmlns:a16="http://schemas.microsoft.com/office/drawing/2014/main" xmlns="" id="{A2CEEDDD-3065-4F7A-ACD6-FA2D86C575B6}"/>
                    </a:ext>
                  </a:extLst>
                </p:cNvPr>
                <p:cNvCxnSpPr/>
                <p:nvPr/>
              </p:nvCxnSpPr>
              <p:spPr>
                <a:xfrm>
                  <a:off x="4714713" y="3895240"/>
                  <a:ext cx="0" cy="75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74" name="TextBox 173">
            <a:extLst>
              <a:ext uri="{FF2B5EF4-FFF2-40B4-BE49-F238E27FC236}">
                <a16:creationId xmlns:a16="http://schemas.microsoft.com/office/drawing/2014/main" xmlns="" id="{9CA77F1D-89C5-4E60-A5FB-0EEA18FBBA8A}"/>
              </a:ext>
            </a:extLst>
          </p:cNvPr>
          <p:cNvSpPr txBox="1"/>
          <p:nvPr/>
        </p:nvSpPr>
        <p:spPr>
          <a:xfrm>
            <a:off x="7467472" y="5748850"/>
            <a:ext cx="124713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rtl="1"/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2222.2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DED8326F-4FE7-42C6-8EF7-9F7ABA73384A}"/>
              </a:ext>
            </a:extLst>
          </p:cNvPr>
          <p:cNvSpPr txBox="1"/>
          <p:nvPr/>
        </p:nvSpPr>
        <p:spPr>
          <a:xfrm>
            <a:off x="6393740" y="2219676"/>
            <a:ext cx="124713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rtl="1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1111.1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53C8ED6E-0EDB-4A51-8E50-93DCB949A458}"/>
              </a:ext>
            </a:extLst>
          </p:cNvPr>
          <p:cNvSpPr txBox="1"/>
          <p:nvPr/>
        </p:nvSpPr>
        <p:spPr>
          <a:xfrm>
            <a:off x="4941842" y="5098807"/>
            <a:ext cx="124713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rtl="1"/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1111.2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8522" y="228417"/>
            <a:ext cx="161294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Лого компании</a:t>
            </a:r>
            <a:endPara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8068685C-41A3-4801-B5EF-74F8E9C1333A}"/>
              </a:ext>
            </a:extLst>
          </p:cNvPr>
          <p:cNvSpPr txBox="1"/>
          <p:nvPr/>
        </p:nvSpPr>
        <p:spPr>
          <a:xfrm>
            <a:off x="84032" y="5122334"/>
            <a:ext cx="234679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rtl="1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Фактический показатель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489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175;p25">
            <a:extLst>
              <a:ext uri="{FF2B5EF4-FFF2-40B4-BE49-F238E27FC236}">
                <a16:creationId xmlns:a16="http://schemas.microsoft.com/office/drawing/2014/main" xmlns="" id="{9B4DA95E-297D-4AD6-894C-9173893865BD}"/>
              </a:ext>
            </a:extLst>
          </p:cNvPr>
          <p:cNvSpPr/>
          <p:nvPr/>
        </p:nvSpPr>
        <p:spPr>
          <a:xfrm>
            <a:off x="3913484" y="2816283"/>
            <a:ext cx="5943444" cy="1026991"/>
          </a:xfrm>
          <a:prstGeom prst="rect">
            <a:avLst/>
          </a:prstGeom>
          <a:solidFill>
            <a:schemeClr val="accent3">
              <a:alpha val="3799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latin typeface="Muli Regular"/>
              <a:ea typeface="Muli Regular"/>
              <a:cs typeface="Muli Regular"/>
              <a:sym typeface="Muli Regula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latin typeface="Muli Regular"/>
              <a:ea typeface="Muli Regular"/>
              <a:cs typeface="Muli Regular"/>
              <a:sym typeface="Muli Regula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latin typeface="Muli Regular"/>
              <a:ea typeface="Muli Regular"/>
              <a:cs typeface="Muli Regular"/>
              <a:sym typeface="Muli Regula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latin typeface="Muli Regular"/>
              <a:ea typeface="Muli Regular"/>
              <a:cs typeface="Muli Regular"/>
              <a:sym typeface="Muli Regula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latin typeface="Muli Regular"/>
              <a:ea typeface="Muli Regular"/>
              <a:cs typeface="Muli Regular"/>
              <a:sym typeface="Muli Regular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4AC0FEE-BE54-45E8-ABF9-E318A966DEC6}"/>
              </a:ext>
            </a:extLst>
          </p:cNvPr>
          <p:cNvSpPr txBox="1"/>
          <p:nvPr/>
        </p:nvSpPr>
        <p:spPr>
          <a:xfrm>
            <a:off x="365974" y="1262188"/>
            <a:ext cx="428222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Фактические показатели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Lorem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Google Shape;176;p25">
            <a:extLst>
              <a:ext uri="{FF2B5EF4-FFF2-40B4-BE49-F238E27FC236}">
                <a16:creationId xmlns:a16="http://schemas.microsoft.com/office/drawing/2014/main" xmlns="" id="{7672FC67-E4B7-41EA-91CB-FDEC320E4CE4}"/>
              </a:ext>
            </a:extLst>
          </p:cNvPr>
          <p:cNvSpPr/>
          <p:nvPr/>
        </p:nvSpPr>
        <p:spPr>
          <a:xfrm>
            <a:off x="3916226" y="3871659"/>
            <a:ext cx="5938513" cy="1418096"/>
          </a:xfrm>
          <a:prstGeom prst="rect">
            <a:avLst/>
          </a:prstGeom>
          <a:solidFill>
            <a:schemeClr val="bg2">
              <a:lumMod val="75000"/>
              <a:alpha val="3799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tx1"/>
              </a:solidFill>
              <a:latin typeface="Muli Regular"/>
              <a:ea typeface="Muli Regular"/>
              <a:cs typeface="Muli Regular"/>
              <a:sym typeface="Muli Regular"/>
            </a:endParaRPr>
          </a:p>
        </p:txBody>
      </p:sp>
      <p:sp>
        <p:nvSpPr>
          <p:cNvPr id="34" name="Google Shape;180;p25">
            <a:extLst>
              <a:ext uri="{FF2B5EF4-FFF2-40B4-BE49-F238E27FC236}">
                <a16:creationId xmlns:a16="http://schemas.microsoft.com/office/drawing/2014/main" xmlns="" id="{95229E4F-A644-4603-903C-8DA130189FC6}"/>
              </a:ext>
            </a:extLst>
          </p:cNvPr>
          <p:cNvSpPr/>
          <p:nvPr/>
        </p:nvSpPr>
        <p:spPr>
          <a:xfrm>
            <a:off x="9898912" y="2826620"/>
            <a:ext cx="1791644" cy="1021027"/>
          </a:xfrm>
          <a:prstGeom prst="rect">
            <a:avLst/>
          </a:prstGeom>
          <a:solidFill>
            <a:schemeClr val="accent5">
              <a:lumMod val="75000"/>
              <a:alpha val="3799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lt1"/>
              </a:solidFill>
              <a:latin typeface="Muli Regular"/>
              <a:ea typeface="Muli Regular"/>
              <a:cs typeface="Muli Regular"/>
              <a:sym typeface="Muli Regular"/>
            </a:endParaRPr>
          </a:p>
        </p:txBody>
      </p:sp>
      <p:sp>
        <p:nvSpPr>
          <p:cNvPr id="35" name="Google Shape;181;p25">
            <a:extLst>
              <a:ext uri="{FF2B5EF4-FFF2-40B4-BE49-F238E27FC236}">
                <a16:creationId xmlns:a16="http://schemas.microsoft.com/office/drawing/2014/main" xmlns="" id="{A2965EBA-E6BE-4DB5-81E8-13909C699346}"/>
              </a:ext>
            </a:extLst>
          </p:cNvPr>
          <p:cNvSpPr/>
          <p:nvPr/>
        </p:nvSpPr>
        <p:spPr>
          <a:xfrm>
            <a:off x="9912700" y="3878221"/>
            <a:ext cx="1777856" cy="1411534"/>
          </a:xfrm>
          <a:prstGeom prst="rect">
            <a:avLst/>
          </a:prstGeom>
          <a:solidFill>
            <a:schemeClr val="accent5">
              <a:lumMod val="75000"/>
              <a:alpha val="3799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latin typeface="Muli Regular"/>
              <a:ea typeface="Muli Regular"/>
              <a:cs typeface="Muli Regular"/>
              <a:sym typeface="Muli Regular"/>
            </a:endParaRPr>
          </a:p>
        </p:txBody>
      </p:sp>
      <p:sp>
        <p:nvSpPr>
          <p:cNvPr id="36" name="Google Shape;185;p25">
            <a:extLst>
              <a:ext uri="{FF2B5EF4-FFF2-40B4-BE49-F238E27FC236}">
                <a16:creationId xmlns:a16="http://schemas.microsoft.com/office/drawing/2014/main" xmlns="" id="{3B548469-D1DB-48F7-8346-702090ADBB3D}"/>
              </a:ext>
            </a:extLst>
          </p:cNvPr>
          <p:cNvSpPr/>
          <p:nvPr/>
        </p:nvSpPr>
        <p:spPr>
          <a:xfrm>
            <a:off x="3918414" y="2397874"/>
            <a:ext cx="5938513" cy="40857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l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uli Regular"/>
              </a:rPr>
              <a:t>Фактические показатели</a:t>
            </a:r>
            <a:endParaRPr sz="1800" dirty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Muli Regular"/>
            </a:endParaRPr>
          </a:p>
        </p:txBody>
      </p:sp>
      <p:sp>
        <p:nvSpPr>
          <p:cNvPr id="40" name="Google Shape;189;p25">
            <a:extLst>
              <a:ext uri="{FF2B5EF4-FFF2-40B4-BE49-F238E27FC236}">
                <a16:creationId xmlns:a16="http://schemas.microsoft.com/office/drawing/2014/main" xmlns="" id="{835E920F-FA3C-42C7-AB34-95611E6ABC21}"/>
              </a:ext>
            </a:extLst>
          </p:cNvPr>
          <p:cNvSpPr/>
          <p:nvPr/>
        </p:nvSpPr>
        <p:spPr>
          <a:xfrm>
            <a:off x="9890345" y="2407706"/>
            <a:ext cx="1800211" cy="408577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l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uli Regular"/>
              </a:rPr>
              <a:t>План </a:t>
            </a:r>
            <a:r>
              <a:rPr lang="ru-RU" sz="1800" dirty="0" smtClean="0">
                <a:solidFill>
                  <a:schemeClr val="l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uli Regular"/>
              </a:rPr>
              <a:t>на год</a:t>
            </a:r>
            <a:endParaRPr sz="1800" dirty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Muli Regular"/>
            </a:endParaRPr>
          </a:p>
        </p:txBody>
      </p:sp>
      <p:sp>
        <p:nvSpPr>
          <p:cNvPr id="56" name="Google Shape;211;p25">
            <a:extLst>
              <a:ext uri="{FF2B5EF4-FFF2-40B4-BE49-F238E27FC236}">
                <a16:creationId xmlns:a16="http://schemas.microsoft.com/office/drawing/2014/main" xmlns="" id="{5412E9C3-05E3-4195-A2BD-E8B4E86EFAD0}"/>
              </a:ext>
            </a:extLst>
          </p:cNvPr>
          <p:cNvSpPr/>
          <p:nvPr/>
        </p:nvSpPr>
        <p:spPr>
          <a:xfrm rot="5400000" flipH="1">
            <a:off x="5850752" y="2290113"/>
            <a:ext cx="189245" cy="4100462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latin typeface="Muli Regular"/>
              <a:ea typeface="Muli Regular"/>
              <a:cs typeface="Muli Regular"/>
              <a:sym typeface="Muli Regular"/>
            </a:endParaRPr>
          </a:p>
        </p:txBody>
      </p:sp>
      <p:sp>
        <p:nvSpPr>
          <p:cNvPr id="57" name="Google Shape;212;p25">
            <a:extLst>
              <a:ext uri="{FF2B5EF4-FFF2-40B4-BE49-F238E27FC236}">
                <a16:creationId xmlns:a16="http://schemas.microsoft.com/office/drawing/2014/main" xmlns="" id="{D1AC91EB-1167-4FDC-ACD8-8B485B631F0C}"/>
              </a:ext>
            </a:extLst>
          </p:cNvPr>
          <p:cNvSpPr/>
          <p:nvPr/>
        </p:nvSpPr>
        <p:spPr>
          <a:xfrm rot="5400000" flipH="1">
            <a:off x="5269067" y="3270224"/>
            <a:ext cx="189243" cy="2900409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latin typeface="Muli Regular"/>
              <a:ea typeface="Muli Regular"/>
              <a:cs typeface="Muli Regular"/>
              <a:sym typeface="Muli Regular"/>
            </a:endParaRPr>
          </a:p>
        </p:txBody>
      </p:sp>
      <p:sp>
        <p:nvSpPr>
          <p:cNvPr id="59" name="Google Shape;217;p25">
            <a:extLst>
              <a:ext uri="{FF2B5EF4-FFF2-40B4-BE49-F238E27FC236}">
                <a16:creationId xmlns:a16="http://schemas.microsoft.com/office/drawing/2014/main" xmlns="" id="{593D0F6F-C5F7-4291-B218-9C963973695E}"/>
              </a:ext>
            </a:extLst>
          </p:cNvPr>
          <p:cNvSpPr/>
          <p:nvPr/>
        </p:nvSpPr>
        <p:spPr>
          <a:xfrm>
            <a:off x="365974" y="2407706"/>
            <a:ext cx="3529898" cy="143993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bg2">
                  <a:lumMod val="25000"/>
                </a:schemeClr>
              </a:solidFill>
              <a:latin typeface="Muli Regular"/>
              <a:ea typeface="Muli Regular"/>
              <a:cs typeface="Muli Regular"/>
              <a:sym typeface="Muli Regular"/>
            </a:endParaRPr>
          </a:p>
        </p:txBody>
      </p:sp>
      <p:sp>
        <p:nvSpPr>
          <p:cNvPr id="60" name="Google Shape;218;p25">
            <a:extLst>
              <a:ext uri="{FF2B5EF4-FFF2-40B4-BE49-F238E27FC236}">
                <a16:creationId xmlns:a16="http://schemas.microsoft.com/office/drawing/2014/main" xmlns="" id="{12DF4F38-33EF-46E9-8544-BF2D5E342D07}"/>
              </a:ext>
            </a:extLst>
          </p:cNvPr>
          <p:cNvSpPr/>
          <p:nvPr/>
        </p:nvSpPr>
        <p:spPr>
          <a:xfrm rot="5400000" flipH="1">
            <a:off x="5932783" y="1203129"/>
            <a:ext cx="176279" cy="4207571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latin typeface="Muli Regular"/>
              <a:ea typeface="Muli Regular"/>
              <a:cs typeface="Muli Regular"/>
              <a:sym typeface="Muli Regular"/>
            </a:endParaRPr>
          </a:p>
        </p:txBody>
      </p:sp>
      <p:sp>
        <p:nvSpPr>
          <p:cNvPr id="62" name="Google Shape;217;p25">
            <a:extLst>
              <a:ext uri="{FF2B5EF4-FFF2-40B4-BE49-F238E27FC236}">
                <a16:creationId xmlns:a16="http://schemas.microsoft.com/office/drawing/2014/main" xmlns="" id="{2721DC41-6550-46AE-8DA4-EEB7B754CDF2}"/>
              </a:ext>
            </a:extLst>
          </p:cNvPr>
          <p:cNvSpPr/>
          <p:nvPr/>
        </p:nvSpPr>
        <p:spPr>
          <a:xfrm>
            <a:off x="366701" y="3867493"/>
            <a:ext cx="3529171" cy="141044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bg2">
                  <a:lumMod val="25000"/>
                </a:schemeClr>
              </a:solidFill>
              <a:latin typeface="Muli Regular"/>
              <a:ea typeface="Muli Regular"/>
              <a:cs typeface="Muli Regular"/>
              <a:sym typeface="Muli Regular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1FE3543-EEEC-4A00-A25E-74C7279A1F98}"/>
              </a:ext>
            </a:extLst>
          </p:cNvPr>
          <p:cNvSpPr/>
          <p:nvPr/>
        </p:nvSpPr>
        <p:spPr>
          <a:xfrm>
            <a:off x="748938" y="2549837"/>
            <a:ext cx="2649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Lorem ipsum dolor sit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nibh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est. A magna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maecenas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quam magna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quis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lorem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9856D22-1DB7-4A24-8BAE-445C4EED5179}"/>
              </a:ext>
            </a:extLst>
          </p:cNvPr>
          <p:cNvSpPr/>
          <p:nvPr/>
        </p:nvSpPr>
        <p:spPr>
          <a:xfrm>
            <a:off x="5404495" y="3404886"/>
            <a:ext cx="1359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текс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2 222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A00A7D3-BAFE-40F5-9AF1-36683A9B9BF5}"/>
              </a:ext>
            </a:extLst>
          </p:cNvPr>
          <p:cNvSpPr/>
          <p:nvPr/>
        </p:nvSpPr>
        <p:spPr>
          <a:xfrm>
            <a:off x="9968806" y="3122248"/>
            <a:ext cx="1282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1 234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текст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51CFA0F6-F211-4EC0-B3A4-9D4E6773CCB7}"/>
              </a:ext>
            </a:extLst>
          </p:cNvPr>
          <p:cNvSpPr/>
          <p:nvPr/>
        </p:nvSpPr>
        <p:spPr>
          <a:xfrm>
            <a:off x="9968806" y="4301587"/>
            <a:ext cx="1282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1 234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текст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Google Shape;219;p25">
            <a:extLst>
              <a:ext uri="{FF2B5EF4-FFF2-40B4-BE49-F238E27FC236}">
                <a16:creationId xmlns:a16="http://schemas.microsoft.com/office/drawing/2014/main" xmlns="" id="{3EABCBC5-C0BA-47A8-A092-509C40C5E0F2}"/>
              </a:ext>
            </a:extLst>
          </p:cNvPr>
          <p:cNvSpPr/>
          <p:nvPr/>
        </p:nvSpPr>
        <p:spPr>
          <a:xfrm rot="5400000" flipH="1">
            <a:off x="4570980" y="2875759"/>
            <a:ext cx="176278" cy="1463176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latin typeface="Muli Regular"/>
              <a:ea typeface="Muli Regular"/>
              <a:cs typeface="Muli Regular"/>
              <a:sym typeface="Muli Regular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FE330E44-BB98-4DED-885A-5207DF727FE8}"/>
              </a:ext>
            </a:extLst>
          </p:cNvPr>
          <p:cNvSpPr/>
          <p:nvPr/>
        </p:nvSpPr>
        <p:spPr>
          <a:xfrm>
            <a:off x="8080480" y="3122248"/>
            <a:ext cx="1534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текст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1 111 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DF52DFAF-1360-4FF3-8A77-3109F6504332}"/>
              </a:ext>
            </a:extLst>
          </p:cNvPr>
          <p:cNvSpPr/>
          <p:nvPr/>
        </p:nvSpPr>
        <p:spPr>
          <a:xfrm>
            <a:off x="6840453" y="4561518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текст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444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7577DDE6-C428-4B3D-8850-EB0F5EA744C0}"/>
              </a:ext>
            </a:extLst>
          </p:cNvPr>
          <p:cNvSpPr/>
          <p:nvPr/>
        </p:nvSpPr>
        <p:spPr>
          <a:xfrm>
            <a:off x="8015961" y="4144429"/>
            <a:ext cx="1471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екст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333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2C262B4-5BCC-4F42-A544-B74365B55DD6}"/>
              </a:ext>
            </a:extLst>
          </p:cNvPr>
          <p:cNvSpPr txBox="1"/>
          <p:nvPr/>
        </p:nvSpPr>
        <p:spPr>
          <a:xfrm>
            <a:off x="3847503" y="3939801"/>
            <a:ext cx="3284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управленческими корректировками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0041F9-D1B9-4CE4-85BC-B4C1CCC7877F}"/>
              </a:ext>
            </a:extLst>
          </p:cNvPr>
          <p:cNvSpPr txBox="1"/>
          <p:nvPr/>
        </p:nvSpPr>
        <p:spPr>
          <a:xfrm>
            <a:off x="520995" y="5624623"/>
            <a:ext cx="133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римечание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88522" y="228417"/>
            <a:ext cx="161294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Лого компании</a:t>
            </a:r>
            <a:endPara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91FE3543-EEEC-4A00-A25E-74C7279A1F98}"/>
              </a:ext>
            </a:extLst>
          </p:cNvPr>
          <p:cNvSpPr/>
          <p:nvPr/>
        </p:nvSpPr>
        <p:spPr>
          <a:xfrm>
            <a:off x="748938" y="4093689"/>
            <a:ext cx="2649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Lorem ipsum dolor sit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nibh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est. A magna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maecenas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quam magna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quis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lorem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0763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5055</TotalTime>
  <Words>545</Words>
  <Application>Microsoft Office PowerPoint</Application>
  <PresentationFormat>Широкоэкранный</PresentationFormat>
  <Paragraphs>140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宋体</vt:lpstr>
      <vt:lpstr>Arial</vt:lpstr>
      <vt:lpstr>Calibri</vt:lpstr>
      <vt:lpstr>Calibri Light</vt:lpstr>
      <vt:lpstr>Century Gothic</vt:lpstr>
      <vt:lpstr>Muli Regular</vt:lpstr>
      <vt:lpstr>Segoe UI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Lizaveta Kurochkina</dc:creator>
  <cp:lastModifiedBy>AnnPen</cp:lastModifiedBy>
  <cp:revision>606</cp:revision>
  <dcterms:created xsi:type="dcterms:W3CDTF">2018-04-12T11:39:58Z</dcterms:created>
  <dcterms:modified xsi:type="dcterms:W3CDTF">2021-01-24T13:08:11Z</dcterms:modified>
</cp:coreProperties>
</file>