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566738"/>
            <a:ext cx="81057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566738"/>
            <a:ext cx="81057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933450"/>
            <a:ext cx="66484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4</cp:revision>
  <dcterms:created xsi:type="dcterms:W3CDTF">2017-06-19T05:51:42Z</dcterms:created>
  <dcterms:modified xsi:type="dcterms:W3CDTF">2021-03-11T06:07:55Z</dcterms:modified>
</cp:coreProperties>
</file>