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</p:sldIdLst>
  <p:sldSz cx="918051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2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264" y="84"/>
      </p:cViewPr>
      <p:guideLst>
        <p:guide orient="horz" pos="2041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1060529"/>
            <a:ext cx="7803436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403592"/>
            <a:ext cx="6885385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39037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9690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45009"/>
            <a:ext cx="1979548" cy="54916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345009"/>
            <a:ext cx="5823888" cy="54916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07358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20204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615546"/>
            <a:ext cx="7918192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336619"/>
            <a:ext cx="7918192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1165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725046"/>
            <a:ext cx="3901718" cy="4111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725046"/>
            <a:ext cx="3901718" cy="4111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28098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45011"/>
            <a:ext cx="7918192" cy="12525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1588543"/>
            <a:ext cx="3883787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2367064"/>
            <a:ext cx="3883787" cy="3481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588543"/>
            <a:ext cx="3902914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367064"/>
            <a:ext cx="3902914" cy="3481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28694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45800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4345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32012"/>
            <a:ext cx="2960954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33027"/>
            <a:ext cx="4647635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1944052"/>
            <a:ext cx="2960954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7802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32012"/>
            <a:ext cx="2960954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933027"/>
            <a:ext cx="4647635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1944052"/>
            <a:ext cx="2960954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5040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45011"/>
            <a:ext cx="7918192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725046"/>
            <a:ext cx="7918192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006164"/>
            <a:ext cx="206561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D4FB-8A56-423C-BFB4-3D4BFCD8D2CC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006164"/>
            <a:ext cx="309842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006164"/>
            <a:ext cx="206561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23955-C12E-4848-8D51-CF23258E2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1"/>
  </p:transition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93" y="-3984"/>
            <a:ext cx="4589511" cy="64806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0" y="-9976"/>
            <a:ext cx="4596228" cy="649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826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57" y="8208"/>
            <a:ext cx="4596850" cy="64801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81" y="12192"/>
            <a:ext cx="4612224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267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" y="12192"/>
            <a:ext cx="4612224" cy="6480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624" y="0"/>
            <a:ext cx="4612224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847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272" y="0"/>
            <a:ext cx="4596228" cy="649015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52" y="0"/>
            <a:ext cx="4612224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673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гаврилова</dc:creator>
  <cp:lastModifiedBy>алена гаврилова</cp:lastModifiedBy>
  <cp:revision>6</cp:revision>
  <dcterms:created xsi:type="dcterms:W3CDTF">2020-02-05T12:08:02Z</dcterms:created>
  <dcterms:modified xsi:type="dcterms:W3CDTF">2020-02-05T13:15:51Z</dcterms:modified>
</cp:coreProperties>
</file>