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988219714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988219714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9c974c379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9c974c379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9c974c379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9c974c379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9882197145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9882197145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9882197145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9882197145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88219714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88219714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988219714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988219714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882197145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882197145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drive.google.com/file/d/1p-bQZ4pOjpFsx5VaNvihi0B1QymeyxO_/view" TargetMode="External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P5n--Pub_SzvRyQ7sm6z9DXRH-zAU5CC/view" TargetMode="Externa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000000"/>
                </a:solidFill>
              </a:rPr>
              <a:t>Разработка интернет рекламы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Работа сделана студентом группы 45Р</a:t>
            </a:r>
            <a:br>
              <a:rPr lang="ru"/>
            </a:br>
            <a:r>
              <a:rPr lang="ru"/>
              <a:t>Гутовой Марией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2891700" y="1696413"/>
            <a:ext cx="336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/>
              <a:t>Профиль и история в Instagram</a:t>
            </a:r>
            <a:endParaRPr sz="2500"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75" y="1300"/>
            <a:ext cx="2375383" cy="5140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2300" y="-522863"/>
            <a:ext cx="2585962" cy="5596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372" y="0"/>
            <a:ext cx="7725257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46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7"/>
          <p:cNvSpPr txBox="1"/>
          <p:nvPr>
            <p:ph type="title"/>
          </p:nvPr>
        </p:nvSpPr>
        <p:spPr>
          <a:xfrm>
            <a:off x="-766625" y="3406550"/>
            <a:ext cx="4335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Группа в</a:t>
            </a:r>
            <a:endParaRPr sz="17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/>
              <a:t>соц. сети “ВКонтакте”</a:t>
            </a:r>
            <a:endParaRPr sz="1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/>
          <p:nvPr/>
        </p:nvSpPr>
        <p:spPr>
          <a:xfrm>
            <a:off x="815425" y="4537150"/>
            <a:ext cx="2976000" cy="3807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/>
          <p:nvPr/>
        </p:nvSpPr>
        <p:spPr>
          <a:xfrm>
            <a:off x="8384325" y="160300"/>
            <a:ext cx="711000" cy="5226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375" y="0"/>
            <a:ext cx="7715247" cy="51434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20" title="Инстаграм история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718201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/>
          <p:nvPr>
            <p:ph type="title"/>
          </p:nvPr>
        </p:nvSpPr>
        <p:spPr>
          <a:xfrm>
            <a:off x="7182000" y="2073450"/>
            <a:ext cx="1962000" cy="99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900"/>
              <a:t>Анимационная история в Instagram</a:t>
            </a:r>
            <a:endParaRPr sz="19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Анимационный интернет баннер</a:t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 title="Интернет баннер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87275" y="1289388"/>
            <a:ext cx="2569425" cy="385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