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8" r:id="rId4"/>
    <p:sldId id="257" r:id="rId5"/>
    <p:sldId id="261" r:id="rId6"/>
    <p:sldId id="274" r:id="rId7"/>
    <p:sldId id="272" r:id="rId8"/>
    <p:sldId id="262" r:id="rId9"/>
    <p:sldId id="275" r:id="rId10"/>
    <p:sldId id="276" r:id="rId11"/>
    <p:sldId id="264" r:id="rId12"/>
    <p:sldId id="277" r:id="rId13"/>
    <p:sldId id="278" r:id="rId14"/>
    <p:sldId id="265" r:id="rId15"/>
    <p:sldId id="269" r:id="rId16"/>
    <p:sldId id="267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66"/>
    <a:srgbClr val="FF9999"/>
    <a:srgbClr val="FF3399"/>
    <a:srgbClr val="FF0000"/>
    <a:srgbClr val="00CC99"/>
    <a:srgbClr val="FF33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5" autoAdjust="0"/>
    <p:restoredTop sz="94660"/>
  </p:normalViewPr>
  <p:slideViewPr>
    <p:cSldViewPr>
      <p:cViewPr varScale="1">
        <p:scale>
          <a:sx n="64" d="100"/>
          <a:sy n="64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990E-95BC-4DA3-A651-43E4704F4D5D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387A-882C-4C16-929C-579F91905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72BB-11B8-4194-A1C1-9647A7C6C03B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04A7-B98E-45E7-9698-B8C272B23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183C-03EB-40CF-9007-045C6681AF98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8FE0-BB47-4DAE-AF67-BEFF07C5D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13A0D-5678-4261-8D6C-C1F2B4FE85B0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4612-9A0A-4BB2-A560-76D6A1B89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0EF1-AE92-4A19-A1F5-F58D025A80DD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3F7C-0201-438B-83F5-6022B1401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49BB-FE3C-4DF4-BE2A-9DC25168CFAB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506-497F-4FF8-B9B6-9B8522541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4CACD-8F94-4C23-9CEF-B04C30D5E535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99DE-B636-4780-A0D4-C0BC40EA6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7F8D-F3C3-4576-9A65-4130DFE70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CDED-2DB6-45F1-8DD5-CDEDB84E050F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72BC-3BC9-4B60-A3AF-340E27A6BBAB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D485-529C-404A-9414-88C3D6899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1764-7301-4656-8581-705C7E755770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A2A3-5AB7-40C3-A753-FA7AFF696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AC26-F5F2-4DFC-AC88-F7242516BFDF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8EC1-59DF-4088-BEFA-C58BD90C3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A8F7-A15C-453C-B2A6-EEBD20D2DF0A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4564-2BB9-45B8-83E4-5F14A5B7B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07E248-8320-4697-8708-D364A7860E82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76E3962-128C-43B6-BAF0-CB7E32861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74" r:id="rId3"/>
    <p:sldLayoutId id="2147483665" r:id="rId4"/>
    <p:sldLayoutId id="214748367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84737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700463"/>
            <a:ext cx="82232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Определение и происхождение родоплеменных религий</a:t>
            </a:r>
          </a:p>
          <a:p>
            <a:pPr algn="l" eaLnBrk="1" hangingPunct="1"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Формы первобытно-религиозных верований</a:t>
            </a:r>
          </a:p>
          <a:p>
            <a:pPr algn="l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Магия и мантика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Родоплеменные религии</a:t>
            </a:r>
            <a:endParaRPr lang="ru-RU"/>
          </a:p>
        </p:txBody>
      </p:sp>
      <p:pic>
        <p:nvPicPr>
          <p:cNvPr id="14339" name="Picture 4" descr="первобыт стойбищ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33375"/>
            <a:ext cx="3097213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первобыт бы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76250"/>
            <a:ext cx="324008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первобыт фетиш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013325"/>
            <a:ext cx="18002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Проявляется в ношении различных талисманов, амулетов, оберегов и т. д.</a:t>
            </a:r>
            <a:endParaRPr lang="en-SG" smtClean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mtClean="0"/>
              <a:t>Фетишизм в современном мире</a:t>
            </a:r>
            <a:endParaRPr lang="en-SG"/>
          </a:p>
        </p:txBody>
      </p:sp>
      <p:pic>
        <p:nvPicPr>
          <p:cNvPr id="23555" name="Picture 2" descr="https://encrypted-tbn2.gstatic.com/images?q=tbn:ANd9GcQSuhBrCG_o8Rxcgqv61IpnbllQ_cD_sTxYIBPBKG0mxKwb_Mkh4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276475"/>
            <a:ext cx="16398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s://encrypted-tbn0.gstatic.com/images?q=tbn:ANd9GcTU4o0CFrT1SbNJKdlCRFcIOyZroKeG8piAS1q37CLftUNVN-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365625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6" descr="https://encrypted-tbn3.gstatic.com/images?q=tbn:ANd9GcQn7n_OQhCh0MGsE4BDRDUYiEUfP1cqP72UC8KqFeNsfT43rLK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50850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" descr="https://encrypted-tbn2.gstatic.com/images?q=tbn:ANd9GcTQ5RZZWUoN2KhykvMGp_fYP3a6EMD4D-KznY_wTH-GyqxKvr1j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2420938"/>
            <a:ext cx="15128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2" descr="https://encrypted-tbn3.gstatic.com/images?q=tbn:ANd9GcRFrZM_ilZp3JO255F1ZAL1_aHTH3muObCyi5b8sJJUsFA1tT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581525"/>
            <a:ext cx="194468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4" descr="https://encrypted-tbn0.gstatic.com/images?q=tbn:ANd9GcRYmUnHVa9TxCdv8cbTBLZEVrCVVoXsJeVE3yYxHzav9zgy_cgEj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2420938"/>
            <a:ext cx="15621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AutoShape 30" descr="data:image/jpeg;base64,/9j/4AAQSkZJRgABAQAAAQABAAD/2wCEAAkGBhQSERUUExQUFRUVFxcVGBgYFxcVFRUaFxQVFxcVGBUcHCYeGBwkGRQVHy8gJCcpLCwsGB8xNTAqNSYrLCkBCQoKDgwOGg8PGiwkHCQqLCwqLCwsLCwpLCopLCwpKSwsLCwsKSwsKSkpLCwpLCwpLCksKSwsLCwsLCkpKSwpKf/AABEIAQMAwgMBIgACEQEDEQH/xAAcAAACAgMBAQAAAAAAAAAAAAAAAQYHAgQFAwj/xABIEAABAwEGAwUEBwUFBgcAAAABAAIRAwQFEiExQQZRYQcTInGBMkKRoRQjUmKxwfAzQ4KS0YOiwuHxFiQlU2NyRFRzssPS0//EABkBAQEBAQEBAAAAAAAAAAAAAAABAwIEBf/EACMRAQEAAgICAgMBAQEAAAAAAAABAhEDIRIxE0EEIlFhcTP/2gAMAwEAAhEDEQA/AKRhCEoQMISTRAhCEHV4bt/dVmnaYPkV2ONrshwqt0dmom10FT67KotdkNMnxsGXPoggIRC9rZZTTeWkZgqQcHWC76j3C316tBobLSxuLEZ0PhcR8ELUZTwqzBdvDgcQbVbjABDsAwunUD6qZ8wFj9D4cBI+kW8wAQQxomdh9Xt1hOv6m1awhWnSujht3/jLY3eCw5fCiUzcfDf/AJ61fyH/APFNz+m1VgJQrQdcXDhGV4Wof2ZP/wAKiFtuGgbVgslV1ekTk4tLHDoQQnRK6HBlhDWurOGQGSjt9WzvKrncypXxJa22eg2iw5kZxqoKTKEJCEI6CaEIBCSIRDTSTRWKEIQCZakEQgE8OSSEQLpXFezqFQOGm45hc1CCd3/c7bTTFejExJAUIewtJBEEarr8P8ROoOzzadQpJbbloWxuOiQH8t+aJ6QIJkro2/h+rSPiYfMBet63EaFKi558VZpfhzlrZAE85BlPTpyULNlEuOQJ9F2br4QrVTmMLeZTSORZLI6o4NaCSVO7JZmWCjifGMjLn5LJtSz2BmUPqc9YULve+H13lzj6IjyvS8HVXlzjqVpolNFJCE0UJl0pQkgEJkJIHPVCUIQCEIQCEIQCEJogDUIQigrYsdvfTMtcQei10IJbY+OXkYajWvHVTbtRZRoVLCXMxA2Vnllr+Kp0BWDft8m8GXaHNJNOLO7CJLhLIy54QVzbokav+11Bg8FBs8zC5l5ca1agIBwjkMljx7ZKVO3VRZ/2XhLRyGEfnJ9VHYVl3E1pnWtDnGSZXmiEQqoQiEAIBEoQAgJQksmHNEJIpu1SRRCaSEAhBRKAQhNAihMIJQCISlZIBMBDXJhBMezvs8feVRxLjToUs6j4k8wxv3iPgpRd7LDZbdSY0d5ZHOb+19x0OpvdJALmguY/EBzGynPYrRa26GRq+rUx+eKB8g1Ul2g1HG8rVIw4armNbEBrWHCwAcsIB9V5ct556+mkskXwOErmvBjnU6dCoBkX0nYXtOmcQR6qne0rsyfdrhUpuNSzPMNcR4mO+w/0mDusOyS+30LzohsltUmk9oE4mkE6Dk4A+ivDiCjSt922hoDsD6T3NxNLXNfTzGR+83VN3DLX0nt8rQks3BYwvS4YlNCSqBCEIoKAUShEJCEIMvihGFCKRQkhAICAnCBJwiEIgQhNAwmkmoq3uxDjZlPFYa5AbVdjpOOgeYBYeWKBB5+annGnZzZbycHkmnXAAL2+EvaMgHgjUbGJ28vmqk+DI2X1VwHeX0y76FZxxPw4HO3JYcMnqQAfVeXlxsvlGmNn2jnB3ZzQsFUVAane42gOqNDsIzBa3DkMUxilSPtBv+nZLDWLnAPqU3spt3cSIMDoHSVJGx/VUN218RCtXLWmW02ik2ObvG938oaP4lnjd3u91bpVDznyXmSsoQf1+vVe5kwwolCIVCKJQmiEgoQihJMpIBNIoRDlCSaKEITKAASQmiEEwhOEUBOEgE1Bs2KxPqvbTptc97yGta0SSToABmvojgK4K92WICo7G575cxpDmUtfAI94zntMKruEawsdDHTH+9VhGM/uaRGTWcnvGZds2I1K7fCHGDrFahiM0ahDardgD+8jm2fhIXn5N59Rpj12tG/75a+731aT8yATGsTm0xpIkeq+d+MbSX1G8vGQNIzDR8mhWvfWKx2xwdiNnqFzsIJLML9XNEwdc/JV9xBctNz3sDgSfFSqB0tk5FjuQMa5QYnKVjxdZ7rTKfqg6RGa9a9EscWuBDmmCDqCNivIhe552KIThKFQikmUBAAJIJRCAQEIQJNH6/WaECCEShAJoATCAQAmCmR6oEmAgLIBQJdTh+7xUqS4YmU/E5pyxGYaz1OvQOWtYbuqVnhlNjnvdo1oLnH0Cubh3shqMYw1cFINYC5xJNRznAOdLRs32QMtCd1xllJ06kRKjZ5BLjmTJ2z/AFstivYbL3DnHE2oJgiDnsOcKwrw4QslFkxVrO0jF3bPkJ+cqC1aIxTgYBuCCR64id1n5TenWk34LqU71u0UapmrZ/C12+EjwHygYf4QoZfHDL6RcDnE5RmOnVe/C99uslvp1CQGPPdVBkBhdHigbAwfRWvxRw93zSW6lYc0s/eNOOz1Xznf10mo3EM3tGfNzRseZG3TLYKKq4b1uksfpBaZEbx+P+Srniu6u6rEtENf4gBoJ1HxByWnDy7/AFrnkw13HDJQQm4JL1sSWKyRCBmI368vgsSUIQEJSgoQGHomsZTRAhCIRQmkmEGUphqTNVkAoGGKy+A+xqrawK1pJo0CJAiKjxzAPsjqf811+yLsxa9rbba2yzWjTOjo0qOG45DfXkrqoku2y5LzcnL34xpMetuZcnD9nsVMMstJjBo50eJ3VztXepW/WYXCCdvntkth1ICToI9AoTxN2uWSyHBT/wB4qDZhAYPOpnPpK4xxu13Pp68RW9tMQWtPhM56HaMoJ18lWtprDEc/XXefzW1eHbDba/7KhZ6Y5uYahHq7L5KF3rx9aXuc2oKDiCRP0ekx0g82tDtua1mN2nk79vp4tN/y5K6+D73NpsFJ8y9owP54meEz5iD6r5tsPGJaRjptcOQxj/HkrQ7MeOKNOhaCQ4AvpnDk7CXNcHefshXPqdpJv0su9bgp1wZGF3OAq0474UFKm41GY2b6gwfeBGhGRVg3ZxlQrkBrsPRzddN5XRvGwstFN1Nwlr2kTGk5fn8l5fj78sfbSZ3Wr6fJt73E6kMbT3lImA8DQ7MePddHodROccpwVtWe4O5qOY1xBBdTqMd46bgDBa5jpDm5fnkQFy797O21QX2Pwv1NBzgWuI17l5OLbJjpOcBxXsmevbOz+K4CS9q9BzCWuaWuaSC1wIIIOYIOhC8VptwUpLIpBVCQiUIMoSSlNAkEITRQhqcJoAKadmHBv0+1jHPcUoqVTzAOTPNx+QKhjc19J9mdx/QrtpaCpX+uqSPFDh4G+jY+JWed1NR1jEzawQA0QAAGjQNA0AHksb1vqlY6Dq1d2FrfUuOzWjcleNhtmJ8ZAASZ6bqi+1jjn6XaIYZo0yW0hsSDDqx8yIHQea82HHrLbTO/T24r7QrVeDixpNOhOTAYkbd4fe8tOi5NhuZseLM9dB6Ly4evHvmmWtDmQDAgFugcRsdjtmOa7bWlejrFx7ebGgOHJoM5ZQfD/i/UKurVUxPc77TnH4klWU+6nus9rqAH6ugXfB7Z+U/BVkAmNltSzUGFSLhdxDH4TkXNkeQOc/xLgMp4jAEnlqVKOE7C+KkDMYcjkZdyH8J+Sufox9u/YL0LSM4OX9NdFYvC/G+AYaplu2eg2Ay/FQJ1zltPG8YSDERr1C1qLy3QrGzd3K0n+pzxXRay31YyxtZUEb4mwfm0n1XIfTDdDPpmuPefF9M2imKzn4hQoslpBdIBMua6AZDh7zT5rf8ApQyzDmu9lwkB0a5HNpByIOY+BN312mmnxRcTbezb6S0eCodagAypVD73R5zGhkaVPXolji1wIc0kEHIgjUFXG1xaQ7rqo72h8PBzfpVMQffH2h9rzH4eS5x5PHLxvouG5uK5QsiEoXrZEkAsoQGTEboMUI+KaBQnHkkmgIWQCAmEHW4Wur6Ta6NEe+9rT5EiV9L3hbGsluUNgN2yiGj0AVJdkdmaLS2u73XODfNtGo74z3atB1J1SZdnM6Sc1je8mk6jR4lvgssVcMcWvrvp0MUzha/G55B6tY4KhbVXL3knyHRoyAHkIVy3jw1aLcK1ChzEuJIYCGvHid/aOyzOig3+xtKk57X1O+LThBZLKeWpBPifnpkB5ymOptMpa8+y+xmteFOjtVbUa7yFNzgfRzGlW7YOCXyQRmDHIeYJUI7PbJSs9vszmNIJfgLi7ETiBbpkBM6R6q+rS3cmBC45J3tca4juGadOx2imBi7ylUa485Y4R5Zqirs4WoOMuYcmz7biCToSMvOPxX0RStbceCQQQR/VUpTsZp1XsI9h1RnL2XEGSegXUT7drhOwd053dkMP/TaymdRq5oBI8/RWBQrnJtT6wHKHgOOeYIyzVeXTazjDmgu0jDhcScTRDR/T81O7HbHYgKjHhxJIxAgDpmuLe3em3b+E6FZpwjuz09merDl8IVdX7wdUovaHgNY5wb3jf2cE5k/ZgbFWi0ubABABJmdSIyjMZzzWw54LDjAI3BggjqNE8u9OXyDfNo7yvVfM4nujbIGB5ZAD0Uo4AvTG/wCi1HQ2qQGE+5V0Y6eR9g+bT7oUt4z7MrNVLqlhd3VTM9xUcAx//pvJ8BnYmOoVUOpPo1C1wLHsMEHJzSNQRsV3uZ46idy7XRZrG4Syo0hwMQdRG0+q9692y0tImRnPIjkpHd9L6XY7PatXPpNLj94DC7+8Dktdlgh0uzXys8rvt7cJLHzxft19xaH0tgfD1acx/T0XOhWL2v3Thq0qgHtAsP8ADBH4lV25fW4c/PCV4uTHxysYlJDkls4OEJIQILKFiFlCAAWQWIKzYEE34JtZp0HHMA1WtBmAcQDjl/Yt/mVy3LYHWkNwy2nkHVBk533WH8TtCrfsm4TNsYA8EUmVC8nTFLWiAfNpV/2WzNptDWgAAQAFhu5WyNPUaVaxNp0DTptDWxAjqc/PzVGXiwAuj7R2665K+7zcBSeTyP8AoqLvcAVHSRzy9ZM+i59ZLO45lmtJpva8fu3tcNtCCro4gvcEUS0kiowPEbh3+RVMte33iBIORcGxlM5kLp0eL5sVOk0te+i9zA4HEMDhiYJB2IcPQLvO2TpxjO+0tvLiA0HBwJLtQ0ZuO+beR5yqo7Qr4x2xz2Dw1YrCfEWl48bQTpDw4Za6rrkuqElxcSdZ3Ue4hu893iDZLDJIGjTrMHZ0fzFcYy73XV9dI8bSZndT/grtIt1lZJca1EOw4KpLtAJwu9puo6dCofYOHatRgqlpZRLsPeEHDOZIb9ogcumYUxbZWNADWjCNB+E9Vr5Rzr+rc4W7Q7Jb/B+xrad28iT/ANjsg7lGR6Ls3pLGnMxGu/TyzVAV7l95kiM43G8jmrC4V49dVpfQ7W6Kj24aNc6PPuteec5TvusssZO46leV/Vx4gInOfWPlooVeV0NrDxYcWQxEeIBpGQMjaR0XevOqZc1wwua4hwOoIyIK5zmyR5Hy0U44ZVbXZswG7KLdh3jQOQ7x+QXXdYWRoJ+a5HZiP+HU5+1Uj+cretFp8REfkvJ+Xj3i14Zbb2rbtvsA+i03ADKoPwIIVHK/u3B//DqY51GqgnBer8X/AM2fL3WBCQWRCS9TEpQiUlVJZAJIhBmAt+6rpqV6zaLGkvc7CBy5z0Ak+i0AFbHYhw2TV+ku6sp/4nfl8VlyZ+OO3eGO6uThDh5tistOi33WiTpJ3Px/FdmkUNbAWNe0tpsL3uDWtEuJyAA1JXGH0WvK9aAfSe1zsDSDLjkGjczOS+c+NOLqLahp2OXRk6uci4g/u2+4Pve0fu7ybjzjipb21W0C5lmpDERo6sMQbicPsyR4T5+VOOMrrxlu03ZGdptr6hOJxOc6nPqdyfNdrhKoJe07gEHqMx8QHD1XAhT7s77PLXa3tqtYGUJB7yoIacJ91ur9+nVd3WkjoWaiXQGiJ0OpPkN1O7h7N3VMLrQMFODLffeDs4e6IJy18lLrg4RoWUAtAfU/5jgJ/h2b6Z9V131s4+axys9Opv6Qfi67gGNpNpAUmgNpgCGgAZtAGWmxEqurZd2A+EGOW4V6WinMggOadiNlwLx4LpvzDsLRLiTmANzJOkBZY3x6ju/6qA1hv1PXJR3iPiUOHdUgIaSXPjN2mQnQCOQPNbnHnEVN1odSskChT8OOPFWcPaqE8p0HIAqGwvThLZus7r6TexcXm0sY2rnaGQ3Gf37RAbi/6jQIn3h1GfTa+Zz0aZ9clWoKmHBdsNptFOz1CSXua3Flk0SXlx6NBM9FMsZjNxd79vofhGkKNgs7TkTTDo3l8v8A8S8TTl2855Z/HRabr+p1auGiQWNgAjIEgRlzyAHkuzZfFGvVfP5bcspXo4/1m1Udv1vwsstD/uqHyHhE/E/BUwQp52z3oa16VAPZpNbSb/CPF/eLvgoFK9/Bj44R5s7uk5YrJYlbuRKSEIhtQkmEVtXdY3VajKbdXGP6n0Ga+lezu7xTpNa0Q1oAb5D85z9VSPZ7deOpjI3wt/Fx/AepX0jw9YcFMTqR/mvFy3zzmL0Yfrha6yqHjriQ3hWNnpOIs1J0PcP3zxrGxaI/Pkup2oceNY4WGlUwufAr1Bn3bT7mWckHONB5qOsukUg1rHMc3CILHBzDrnMDOD5rbHUZSPOjYWMYWMbiBEOB95rhhcwkaSMp2OYKhV/dntahXwtLTTe3vKT3GC5h2IHvN0I5+YVs3Jd4PtDzyzgRIAld28LjZa6PcO8FRkuov5GMwebT+tF1vvcVQ1iuRlLxS17p1LZaOmA5fGV3BxJaXw19aoQMgC4wAMgAFtXrdbmVX03U8Dm5PaJjIDxDczmZ6rmPoZD5H/NSzfab10k1xX9Vbn3mQ2c7plDRmfh6qybjvrvxBInlz1VN2J2cHy/0KlI4qo3XSbUqHHVdnSpNMOg+++fZb+OyyuLuVaNotbKDHVKz2spjVzj+p8lUfG3aS+3E2eygsoaOdo6p58m9N9+Sjd8cVV7zfjrPAptOVJh8LZ9cyftf6L0s1mgREDotccemdu3Ofw5TeDiaZIjEDDgftcjnsflquPeXBlenTNVg72k32nNBmnJgd4w5tB55t6qe2azSQAPQKecJXWKYc9zQQ5uEtOYIdqI0Iy35ri52XpZjuPmttAudABJOwGamNx3K+yS5+Vao3CBP7Om8eImPee3IDZpJ94K47x7MqVIvrWFjWvdn3Z9mRoWk6RM4PZJA5Qa+r3c9tUioHNfMuxZOk853z13ldW3LojO66r2OBB0/XwVjXHxEBSrVX6UWGoTEaNmOqr+zMIMQY316Zravq9GfRxZaf7SsWmodA2mx0hpP3nAfBYZ4b6aS9IPe1F1opVi5v1rS60g7lpzqjqMJDo27s81DHK8KN2UxSY8hpcwhxH2mAAGn/EzE31VR8S3P9FtVWjMhjoaftsPipv8AVhafVerHrplk5RWKyKxWjkpQnCSBBZsZJAGpIA9ViF72KvgqNdAOFwdB3gzClIvLsu4YgtlphgznISP6uJU1454t+h0hTojFaauTG64Roah6DbmVx+Du06wGg1uMU3AZgjdeNusoqVatsYRWxQQR4iwBohhE+HDB853zXgx/XvL3Xpy7uvqIVZ+GDTbUrV3YnnxOkySXcyd9TG69+C7Y2haSytlQqnPkx0HC8RprB6Fd+z0A4hjmOq5E4QYJMkCYzO6599UaVAfWdxQ+6+oC/wDkE1PkvV1rtksuy3YaIEOxMPskZ5EZfI7LZs1DxA9T/VVHwt2tCy1G0jjq2bckEd2Sf3cmSOhjoOdx3daqNZgq0HNe12YcDPp0PRW/rNp/1q8QcLUrWAXSyo0eGo32h0P2hO34Kur24Ir0M3M7xmf1lOTGntM1HzVj229HU2kxJ25LRocWiYeFneWTt14VRl/30LLlTze4GBs0faI38j84hQW2Wt9V7qlRxc9xkuJkk+a+rr44ZsFsbir2em8nPFGF+epxNg8t1WF99mN2h5DH2ulB2wVWnyxQRHmVJ+Rx76PDJUdit76TsTHEEfmrO4HtVK8HCnibRrxm137OoedN3un7h9DsNCl2eWMucPpNoOcAd1TaeoLu8I+C27LwZTp0iabqgqYsnZeEjMRGZOYznLly788ckmNi2bp4HbTgvMnkP6qQCytbEkANjpoqmuvtVtNnijbhpk2tHtDbF16rdvHi11US18grzZ3w9O5LViVeIqTNXfBaVvoWS3tguGIAhrgQHt8jv5FVBeVue7MkrRbez2QWuIjYFScmf9X44s+rw2+gT3mKpRDT4mjEQACc2a/iJ31UAuiiHmrUJaHOOIscCSBMADo38VuXP2qV6RwuOIdRP4nJdqtft327OszuauveUyJnm4b+snqtPl13Y58a0GNAbnp5RKh3ald7cFkrtMzTNB+XvUnEsnn9W5on7oVkWXh0vypWyhUYciHgsfEc5JJXM7W+G20rsbBxFjw8nb7OXSCVMeaXKaPHpRRKwWZ9VjC9zAsSE5SQKEyUihFZYlvXff8AaKBmlWqMP3XEFaCFNS+x363HdueIdaHkHX2QXajxOAl2u5K5BvB8ziz5gAH4wvCEk1o29/p1T7bvVxXb4U46tNgqh9N5LT7THElrhvPXqo8klkvS7X3dXalRtgh31bo9kn8912bqs4qezDoPx6r5sa4gyJELvXRxvabOQQ8kDnr8RmvHyfj3X6VthyT7fSzHQ2DkIyHyUcttmxSIgZnXXX4T+SgFg7a6mQqgnnIDtuYgrrUu02y1CC8hunNpmIJkjIrxfDyYXenp+TCz23n2UgEGJJJjoOXlI5Zc0qVqg+I/P9bwte3cV2GoPDXwzqPCd51mVyHX3ZsybTRaNQSXPeegp0w6PUhevjt/jHPTfv8Ao06rHYxI1EQInOSR59VDqV1WikHVKR+rZmSTDRHU6ZZ/oLdt/HFkZOBla0u2NQ9xSB54GkvcP4mqMX3xbaLUML3htIaUqYDKTc59ga5yZMmc1v43LrTG5R0RxgHQHjMb6j4SCvV96sq6PYNomPkVDkK/Dj9HyVM32cxAgjcjMlaNVrgdx6EKPU7Q5uhIWy2+Hb+IcpcP/aQufiq+cd6netRujj8ZXTvPicvsNWm95JOENaTOZIkgHoCok29Wb0QfN9SPhP5rWtFrLzoGjZrcmj8yY3MlX4ZbKebxSa2d48/9EEpL0Mnt3A/5jP7/AP8AVNa8IQAXoXDl6rzCbncskCCITCZZ+t0AR5pBIoRAmkhFNCEpQMBNKUSiCE0IhFOEkfH9foIlABBSRKIEBKU5RQgIRiQMBKEJFAQhZSkiBo1WIQhA1kN0IQYJ4kIQJNNCKRQ1NCACOf63QhEMDNEZeqEIpIQhAFYymhEBKCU0IoJSLkIRDRCEIpShCER//9k="/>
          <p:cNvSpPr>
            <a:spLocks noChangeAspect="1" noChangeArrowheads="1"/>
          </p:cNvSpPr>
          <p:nvPr/>
        </p:nvSpPr>
        <p:spPr bwMode="auto">
          <a:xfrm>
            <a:off x="155575" y="-1957388"/>
            <a:ext cx="3067050" cy="408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3562" name="AutoShape 32" descr="data:image/jpeg;base64,/9j/4AAQSkZJRgABAQAAAQABAAD/2wCEAAkGBhQSERUUExQUFRUVFxcVGBgYFxcVFRUaFxQVFxcVGBUcHCYeGBwkGRQVHy8gJCcpLCwsGB8xNTAqNSYrLCkBCQoKDgwOGg8PGiwkHCQqLCwqLCwsLCwpLCopLCwpKSwsLCwsKSwsKSkpLCwpLCwpLCksKSwsLCwsLCkpKSwpKf/AABEIAQMAwgMBIgACEQEDEQH/xAAcAAACAgMBAQAAAAAAAAAAAAAAAQYHAgQFAwj/xABIEAABAwEGAwUEBwUFBgcAAAABAAIRAwQFEiExQQZRYQcTInGBMkKRoRQjUmKxwfAzQ4KS0YOiwuHxFiQlU2NyRFRzssPS0//EABkBAQEBAQEBAAAAAAAAAAAAAAABAwIEBf/EACMRAQEAAgICAgMBAQEAAAAAAAABAhEDIRIxE0EEIlFhcTP/2gAMAwEAAhEDEQA/AKRhCEoQMISTRAhCEHV4bt/dVmnaYPkV2ONrshwqt0dmom10FT67KotdkNMnxsGXPoggIRC9rZZTTeWkZgqQcHWC76j3C316tBobLSxuLEZ0PhcR8ELUZTwqzBdvDgcQbVbjABDsAwunUD6qZ8wFj9D4cBI+kW8wAQQxomdh9Xt1hOv6m1awhWnSujht3/jLY3eCw5fCiUzcfDf/AJ61fyH/APFNz+m1VgJQrQdcXDhGV4Wof2ZP/wAKiFtuGgbVgslV1ekTk4tLHDoQQnRK6HBlhDWurOGQGSjt9WzvKrncypXxJa22eg2iw5kZxqoKTKEJCEI6CaEIBCSIRDTSTRWKEIQCZakEQgE8OSSEQLpXFezqFQOGm45hc1CCd3/c7bTTFejExJAUIewtJBEEarr8P8ROoOzzadQpJbbloWxuOiQH8t+aJ6QIJkro2/h+rSPiYfMBet63EaFKi558VZpfhzlrZAE85BlPTpyULNlEuOQJ9F2br4QrVTmMLeZTSORZLI6o4NaCSVO7JZmWCjifGMjLn5LJtSz2BmUPqc9YULve+H13lzj6IjyvS8HVXlzjqVpolNFJCE0UJl0pQkgEJkJIHPVCUIQCEIQCEIQCEJogDUIQigrYsdvfTMtcQei10IJbY+OXkYajWvHVTbtRZRoVLCXMxA2Vnllr+Kp0BWDft8m8GXaHNJNOLO7CJLhLIy54QVzbokav+11Bg8FBs8zC5l5ca1agIBwjkMljx7ZKVO3VRZ/2XhLRyGEfnJ9VHYVl3E1pnWtDnGSZXmiEQqoQiEAIBEoQAgJQksmHNEJIpu1SRRCaSEAhBRKAQhNAihMIJQCISlZIBMBDXJhBMezvs8feVRxLjToUs6j4k8wxv3iPgpRd7LDZbdSY0d5ZHOb+19x0OpvdJALmguY/EBzGynPYrRa26GRq+rUx+eKB8g1Ul2g1HG8rVIw4armNbEBrWHCwAcsIB9V5ct556+mkskXwOErmvBjnU6dCoBkX0nYXtOmcQR6qne0rsyfdrhUpuNSzPMNcR4mO+w/0mDusOyS+30LzohsltUmk9oE4mkE6Dk4A+ivDiCjSt922hoDsD6T3NxNLXNfTzGR+83VN3DLX0nt8rQks3BYwvS4YlNCSqBCEIoKAUShEJCEIMvihGFCKRQkhAICAnCBJwiEIgQhNAwmkmoq3uxDjZlPFYa5AbVdjpOOgeYBYeWKBB5+annGnZzZbycHkmnXAAL2+EvaMgHgjUbGJ28vmqk+DI2X1VwHeX0y76FZxxPw4HO3JYcMnqQAfVeXlxsvlGmNn2jnB3ZzQsFUVAane42gOqNDsIzBa3DkMUxilSPtBv+nZLDWLnAPqU3spt3cSIMDoHSVJGx/VUN218RCtXLWmW02ik2ObvG938oaP4lnjd3u91bpVDznyXmSsoQf1+vVe5kwwolCIVCKJQmiEgoQihJMpIBNIoRDlCSaKEITKAASQmiEEwhOEUBOEgE1Bs2KxPqvbTptc97yGta0SSToABmvojgK4K92WICo7G575cxpDmUtfAI94zntMKruEawsdDHTH+9VhGM/uaRGTWcnvGZds2I1K7fCHGDrFahiM0ahDardgD+8jm2fhIXn5N59Rpj12tG/75a+731aT8yATGsTm0xpIkeq+d+MbSX1G8vGQNIzDR8mhWvfWKx2xwdiNnqFzsIJLML9XNEwdc/JV9xBctNz3sDgSfFSqB0tk5FjuQMa5QYnKVjxdZ7rTKfqg6RGa9a9EscWuBDmmCDqCNivIhe552KIThKFQikmUBAAJIJRCAQEIQJNH6/WaECCEShAJoATCAQAmCmR6oEmAgLIBQJdTh+7xUqS4YmU/E5pyxGYaz1OvQOWtYbuqVnhlNjnvdo1oLnH0Cubh3shqMYw1cFINYC5xJNRznAOdLRs32QMtCd1xllJ06kRKjZ5BLjmTJ2z/AFstivYbL3DnHE2oJgiDnsOcKwrw4QslFkxVrO0jF3bPkJ+cqC1aIxTgYBuCCR64id1n5TenWk34LqU71u0UapmrZ/C12+EjwHygYf4QoZfHDL6RcDnE5RmOnVe/C99uslvp1CQGPPdVBkBhdHigbAwfRWvxRw93zSW6lYc0s/eNOOz1Xznf10mo3EM3tGfNzRseZG3TLYKKq4b1uksfpBaZEbx+P+Srniu6u6rEtENf4gBoJ1HxByWnDy7/AFrnkw13HDJQQm4JL1sSWKyRCBmI368vgsSUIQEJSgoQGHomsZTRAhCIRQmkmEGUphqTNVkAoGGKy+A+xqrawK1pJo0CJAiKjxzAPsjqf811+yLsxa9rbba2yzWjTOjo0qOG45DfXkrqoku2y5LzcnL34xpMetuZcnD9nsVMMstJjBo50eJ3VztXepW/WYXCCdvntkth1ICToI9AoTxN2uWSyHBT/wB4qDZhAYPOpnPpK4xxu13Pp68RW9tMQWtPhM56HaMoJ18lWtprDEc/XXefzW1eHbDba/7KhZ6Y5uYahHq7L5KF3rx9aXuc2oKDiCRP0ekx0g82tDtua1mN2nk79vp4tN/y5K6+D73NpsFJ8y9owP54meEz5iD6r5tsPGJaRjptcOQxj/HkrQ7MeOKNOhaCQ4AvpnDk7CXNcHefshXPqdpJv0su9bgp1wZGF3OAq0474UFKm41GY2b6gwfeBGhGRVg3ZxlQrkBrsPRzddN5XRvGwstFN1Nwlr2kTGk5fn8l5fj78sfbSZ3Wr6fJt73E6kMbT3lImA8DQ7MePddHodROccpwVtWe4O5qOY1xBBdTqMd46bgDBa5jpDm5fnkQFy797O21QX2Pwv1NBzgWuI17l5OLbJjpOcBxXsmevbOz+K4CS9q9BzCWuaWuaSC1wIIIOYIOhC8VptwUpLIpBVCQiUIMoSSlNAkEITRQhqcJoAKadmHBv0+1jHPcUoqVTzAOTPNx+QKhjc19J9mdx/QrtpaCpX+uqSPFDh4G+jY+JWed1NR1jEzawQA0QAAGjQNA0AHksb1vqlY6Dq1d2FrfUuOzWjcleNhtmJ8ZAASZ6bqi+1jjn6XaIYZo0yW0hsSDDqx8yIHQea82HHrLbTO/T24r7QrVeDixpNOhOTAYkbd4fe8tOi5NhuZseLM9dB6Ly4evHvmmWtDmQDAgFugcRsdjtmOa7bWlejrFx7ebGgOHJoM5ZQfD/i/UKurVUxPc77TnH4klWU+6nus9rqAH6ugXfB7Z+U/BVkAmNltSzUGFSLhdxDH4TkXNkeQOc/xLgMp4jAEnlqVKOE7C+KkDMYcjkZdyH8J+Sufox9u/YL0LSM4OX9NdFYvC/G+AYaplu2eg2Ay/FQJ1zltPG8YSDERr1C1qLy3QrGzd3K0n+pzxXRay31YyxtZUEb4mwfm0n1XIfTDdDPpmuPefF9M2imKzn4hQoslpBdIBMua6AZDh7zT5rf8ApQyzDmu9lwkB0a5HNpByIOY+BN312mmnxRcTbezb6S0eCodagAypVD73R5zGhkaVPXolji1wIc0kEHIgjUFXG1xaQ7rqo72h8PBzfpVMQffH2h9rzH4eS5x5PHLxvouG5uK5QsiEoXrZEkAsoQGTEboMUI+KaBQnHkkmgIWQCAmEHW4Wur6Ta6NEe+9rT5EiV9L3hbGsluUNgN2yiGj0AVJdkdmaLS2u73XODfNtGo74z3atB1J1SZdnM6Sc1je8mk6jR4lvgssVcMcWvrvp0MUzha/G55B6tY4KhbVXL3knyHRoyAHkIVy3jw1aLcK1ChzEuJIYCGvHid/aOyzOig3+xtKk57X1O+LThBZLKeWpBPifnpkB5ymOptMpa8+y+xmteFOjtVbUa7yFNzgfRzGlW7YOCXyQRmDHIeYJUI7PbJSs9vszmNIJfgLi7ETiBbpkBM6R6q+rS3cmBC45J3tca4juGadOx2imBi7ylUa485Y4R5Zqirs4WoOMuYcmz7biCToSMvOPxX0RStbceCQQQR/VUpTsZp1XsI9h1RnL2XEGSegXUT7drhOwd053dkMP/TaymdRq5oBI8/RWBQrnJtT6wHKHgOOeYIyzVeXTazjDmgu0jDhcScTRDR/T81O7HbHYgKjHhxJIxAgDpmuLe3em3b+E6FZpwjuz09merDl8IVdX7wdUovaHgNY5wb3jf2cE5k/ZgbFWi0ubABABJmdSIyjMZzzWw54LDjAI3BggjqNE8u9OXyDfNo7yvVfM4nujbIGB5ZAD0Uo4AvTG/wCi1HQ2qQGE+5V0Y6eR9g+bT7oUt4z7MrNVLqlhd3VTM9xUcAx//pvJ8BnYmOoVUOpPo1C1wLHsMEHJzSNQRsV3uZ46idy7XRZrG4Syo0hwMQdRG0+q9692y0tImRnPIjkpHd9L6XY7PatXPpNLj94DC7+8Dktdlgh0uzXys8rvt7cJLHzxft19xaH0tgfD1acx/T0XOhWL2v3Thq0qgHtAsP8ADBH4lV25fW4c/PCV4uTHxysYlJDkls4OEJIQILKFiFlCAAWQWIKzYEE34JtZp0HHMA1WtBmAcQDjl/Yt/mVy3LYHWkNwy2nkHVBk533WH8TtCrfsm4TNsYA8EUmVC8nTFLWiAfNpV/2WzNptDWgAAQAFhu5WyNPUaVaxNp0DTptDWxAjqc/PzVGXiwAuj7R2665K+7zcBSeTyP8AoqLvcAVHSRzy9ZM+i59ZLO45lmtJpva8fu3tcNtCCro4gvcEUS0kiowPEbh3+RVMte33iBIORcGxlM5kLp0eL5sVOk0te+i9zA4HEMDhiYJB2IcPQLvO2TpxjO+0tvLiA0HBwJLtQ0ZuO+beR5yqo7Qr4x2xz2Dw1YrCfEWl48bQTpDw4Za6rrkuqElxcSdZ3Ue4hu893iDZLDJIGjTrMHZ0fzFcYy73XV9dI8bSZndT/grtIt1lZJca1EOw4KpLtAJwu9puo6dCofYOHatRgqlpZRLsPeEHDOZIb9ogcumYUxbZWNADWjCNB+E9Vr5Rzr+rc4W7Q7Jb/B+xrad28iT/ANjsg7lGR6Ls3pLGnMxGu/TyzVAV7l95kiM43G8jmrC4V49dVpfQ7W6Kj24aNc6PPuteec5TvusssZO46leV/Vx4gInOfWPlooVeV0NrDxYcWQxEeIBpGQMjaR0XevOqZc1wwua4hwOoIyIK5zmyR5Hy0U44ZVbXZswG7KLdh3jQOQ7x+QXXdYWRoJ+a5HZiP+HU5+1Uj+cretFp8REfkvJ+Xj3i14Zbb2rbtvsA+i03ADKoPwIIVHK/u3B//DqY51GqgnBer8X/AM2fL3WBCQWRCS9TEpQiUlVJZAJIhBmAt+6rpqV6zaLGkvc7CBy5z0Ak+i0AFbHYhw2TV+ku6sp/4nfl8VlyZ+OO3eGO6uThDh5tistOi33WiTpJ3Px/FdmkUNbAWNe0tpsL3uDWtEuJyAA1JXGH0WvK9aAfSe1zsDSDLjkGjczOS+c+NOLqLahp2OXRk6uci4g/u2+4Pve0fu7ybjzjipb21W0C5lmpDERo6sMQbicPsyR4T5+VOOMrrxlu03ZGdptr6hOJxOc6nPqdyfNdrhKoJe07gEHqMx8QHD1XAhT7s77PLXa3tqtYGUJB7yoIacJ91ur9+nVd3WkjoWaiXQGiJ0OpPkN1O7h7N3VMLrQMFODLffeDs4e6IJy18lLrg4RoWUAtAfU/5jgJ/h2b6Z9V131s4+axys9Opv6Qfi67gGNpNpAUmgNpgCGgAZtAGWmxEqurZd2A+EGOW4V6WinMggOadiNlwLx4LpvzDsLRLiTmANzJOkBZY3x6ju/6qA1hv1PXJR3iPiUOHdUgIaSXPjN2mQnQCOQPNbnHnEVN1odSskChT8OOPFWcPaqE8p0HIAqGwvThLZus7r6TexcXm0sY2rnaGQ3Gf37RAbi/6jQIn3h1GfTa+Zz0aZ9clWoKmHBdsNptFOz1CSXua3Flk0SXlx6NBM9FMsZjNxd79vofhGkKNgs7TkTTDo3l8v8A8S8TTl2855Z/HRabr+p1auGiQWNgAjIEgRlzyAHkuzZfFGvVfP5bcspXo4/1m1Udv1vwsstD/uqHyHhE/E/BUwQp52z3oa16VAPZpNbSb/CPF/eLvgoFK9/Bj44R5s7uk5YrJYlbuRKSEIhtQkmEVtXdY3VajKbdXGP6n0Ga+lezu7xTpNa0Q1oAb5D85z9VSPZ7deOpjI3wt/Fx/AepX0jw9YcFMTqR/mvFy3zzmL0Yfrha6yqHjriQ3hWNnpOIs1J0PcP3zxrGxaI/Pkup2oceNY4WGlUwufAr1Bn3bT7mWckHONB5qOsukUg1rHMc3CILHBzDrnMDOD5rbHUZSPOjYWMYWMbiBEOB95rhhcwkaSMp2OYKhV/dntahXwtLTTe3vKT3GC5h2IHvN0I5+YVs3Jd4PtDzyzgRIAld28LjZa6PcO8FRkuov5GMwebT+tF1vvcVQ1iuRlLxS17p1LZaOmA5fGV3BxJaXw19aoQMgC4wAMgAFtXrdbmVX03U8Dm5PaJjIDxDczmZ6rmPoZD5H/NSzfab10k1xX9Vbn3mQ2c7plDRmfh6qybjvrvxBInlz1VN2J2cHy/0KlI4qo3XSbUqHHVdnSpNMOg+++fZb+OyyuLuVaNotbKDHVKz2spjVzj+p8lUfG3aS+3E2eygsoaOdo6p58m9N9+Sjd8cVV7zfjrPAptOVJh8LZ9cyftf6L0s1mgREDotccemdu3Ofw5TeDiaZIjEDDgftcjnsflquPeXBlenTNVg72k32nNBmnJgd4w5tB55t6qe2azSQAPQKecJXWKYc9zQQ5uEtOYIdqI0Iy35ri52XpZjuPmttAudABJOwGamNx3K+yS5+Vao3CBP7Om8eImPee3IDZpJ94K47x7MqVIvrWFjWvdn3Z9mRoWk6RM4PZJA5Qa+r3c9tUioHNfMuxZOk853z13ldW3LojO66r2OBB0/XwVjXHxEBSrVX6UWGoTEaNmOqr+zMIMQY316Zravq9GfRxZaf7SsWmodA2mx0hpP3nAfBYZ4b6aS9IPe1F1opVi5v1rS60g7lpzqjqMJDo27s81DHK8KN2UxSY8hpcwhxH2mAAGn/EzE31VR8S3P9FtVWjMhjoaftsPipv8AVhafVerHrplk5RWKyKxWjkpQnCSBBZsZJAGpIA9ViF72KvgqNdAOFwdB3gzClIvLsu4YgtlphgznISP6uJU1454t+h0hTojFaauTG64Roah6DbmVx+Du06wGg1uMU3AZgjdeNusoqVatsYRWxQQR4iwBohhE+HDB853zXgx/XvL3Xpy7uvqIVZ+GDTbUrV3YnnxOkySXcyd9TG69+C7Y2haSytlQqnPkx0HC8RprB6Fd+z0A4hjmOq5E4QYJMkCYzO6599UaVAfWdxQ+6+oC/wDkE1PkvV1rtksuy3YaIEOxMPskZ5EZfI7LZs1DxA9T/VVHwt2tCy1G0jjq2bckEd2Sf3cmSOhjoOdx3daqNZgq0HNe12YcDPp0PRW/rNp/1q8QcLUrWAXSyo0eGo32h0P2hO34Kur24Ir0M3M7xmf1lOTGntM1HzVj229HU2kxJ25LRocWiYeFneWTt14VRl/30LLlTze4GBs0faI38j84hQW2Wt9V7qlRxc9xkuJkk+a+rr44ZsFsbir2em8nPFGF+epxNg8t1WF99mN2h5DH2ulB2wVWnyxQRHmVJ+Rx76PDJUdit76TsTHEEfmrO4HtVK8HCnibRrxm137OoedN3un7h9DsNCl2eWMucPpNoOcAd1TaeoLu8I+C27LwZTp0iabqgqYsnZeEjMRGZOYznLly788ckmNi2bp4HbTgvMnkP6qQCytbEkANjpoqmuvtVtNnijbhpk2tHtDbF16rdvHi11US18grzZ3w9O5LViVeIqTNXfBaVvoWS3tguGIAhrgQHt8jv5FVBeVue7MkrRbez2QWuIjYFScmf9X44s+rw2+gT3mKpRDT4mjEQACc2a/iJ31UAuiiHmrUJaHOOIscCSBMADo38VuXP2qV6RwuOIdRP4nJdqtft327OszuauveUyJnm4b+snqtPl13Y58a0GNAbnp5RKh3ald7cFkrtMzTNB+XvUnEsnn9W5on7oVkWXh0vypWyhUYciHgsfEc5JJXM7W+G20rsbBxFjw8nb7OXSCVMeaXKaPHpRRKwWZ9VjC9zAsSE5SQKEyUihFZYlvXff8AaKBmlWqMP3XEFaCFNS+x363HdueIdaHkHX2QXajxOAl2u5K5BvB8ziz5gAH4wvCEk1o29/p1T7bvVxXb4U46tNgqh9N5LT7THElrhvPXqo8klkvS7X3dXalRtgh31bo9kn8912bqs4qezDoPx6r5sa4gyJELvXRxvabOQQ8kDnr8RmvHyfj3X6VthyT7fSzHQ2DkIyHyUcttmxSIgZnXXX4T+SgFg7a6mQqgnnIDtuYgrrUu02y1CC8hunNpmIJkjIrxfDyYXenp+TCz23n2UgEGJJJjoOXlI5Zc0qVqg+I/P9bwte3cV2GoPDXwzqPCd51mVyHX3ZsybTRaNQSXPeegp0w6PUhevjt/jHPTfv8Ao06rHYxI1EQInOSR59VDqV1WikHVKR+rZmSTDRHU6ZZ/oLdt/HFkZOBla0u2NQ9xSB54GkvcP4mqMX3xbaLUML3htIaUqYDKTc59ga5yZMmc1v43LrTG5R0RxgHQHjMb6j4SCvV96sq6PYNomPkVDkK/Dj9HyVM32cxAgjcjMlaNVrgdx6EKPU7Q5uhIWy2+Hb+IcpcP/aQufiq+cd6netRujj8ZXTvPicvsNWm95JOENaTOZIkgHoCok29Wb0QfN9SPhP5rWtFrLzoGjZrcmj8yY3MlX4ZbKebxSa2d48/9EEpL0Mnt3A/5jP7/AP8AVNa8IQAXoXDl6rzCbncskCCITCZZ+t0AR5pBIoRAmkhFNCEpQMBNKUSiCE0IhFOEkfH9foIlABBSRKIEBKU5RQgIRiQMBKEJFAQhZSkiBo1WIQhA1kN0IQYJ4kIQJNNCKRQ1NCACOf63QhEMDNEZeqEIpIQhAFYymhEBKCU0IoJSLkIRDRCEIpShCER//9k="/>
          <p:cNvSpPr>
            <a:spLocks noChangeAspect="1" noChangeArrowheads="1"/>
          </p:cNvSpPr>
          <p:nvPr/>
        </p:nvSpPr>
        <p:spPr bwMode="auto">
          <a:xfrm>
            <a:off x="155575" y="-1957388"/>
            <a:ext cx="3067050" cy="408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pic>
        <p:nvPicPr>
          <p:cNvPr id="23563" name="Picture 19" descr="index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2349500"/>
            <a:ext cx="15716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34" descr="https://encrypted-tbn0.gstatic.com/images?q=tbn:ANd9GcS_jpdbcz0fcijfHZZ29RUMrENnDHT9tSuuV4jhQ0DidcGJaB9yN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4292600"/>
            <a:ext cx="18002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/>
              <a:t>      </a:t>
            </a:r>
            <a:r>
              <a:rPr lang="ru-RU" sz="2400" b="1" i="1" smtClean="0"/>
              <a:t>Аними́зм</a:t>
            </a:r>
            <a:r>
              <a:rPr lang="ru-RU" sz="2400" smtClean="0"/>
              <a:t> (от лат. anima, animus — «душа» и «дух» соответственно) — вера в существование душ и духов, вера в одушевлённость всей природы.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Анимизм</a:t>
            </a:r>
            <a:endParaRPr lang="ru-RU" b="1"/>
          </a:p>
        </p:txBody>
      </p:sp>
      <p:pic>
        <p:nvPicPr>
          <p:cNvPr id="24579" name="Picture 2" descr="https://encrypted-tbn1.gstatic.com/images?q=tbn:ANd9GcQxQl07jwJ_d0QKxQNMb1BbLOXvjU3f91t3fDeY3SlZeBfWIGM-LqZQ_a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57563"/>
            <a:ext cx="33131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4" descr="data:image/jpeg;base64,/9j/4AAQSkZJRgABAQAAAQABAAD/2wCEAAkGBxQSEhUUExQVFhUXFxcWFRcWFxUUFBUVFhUWFxQXGBUYHCggGBolHBUUITEhJSkrLi4vFx8zODMsNygtLiwBCgoKDg0OGxAQGywkICQsLCwsLCwtLCwsLywsLCwsLCwsLCwvLCwsLCwsLCwsLCwsLCwsLCwsLCwsLCwsLCwsLP/AABEIAMIBBAMBIgACEQEDEQH/xAAcAAACAgMBAQAAAAAAAAAAAAAEBQMGAAECBwj/xAA8EAACAQMDAgQEAwYGAgIDAAABAhEAAyEEEjEFQSJRYXEGEzKBQpGhFFJiscHRI3KSouHwFfFDggczk//EABoBAAMBAQEBAAAAAAAAAAAAAAECAwQABQb/xAAwEQACAgEDAgMFCQEBAAAAAAAAAQIRAxIhMQRBE1FhInGRwfAFMkKBobHR4fEUFf/aAAwDAQACEQMRAD8A8YrBWV0FqohK9kxNRiiLd08dqY6bRoy5xXAFMCiLOkLCR2rjUWIJjIph0UFmCng80TgDb6VIFEVYOp2EjYkCO9KLmgZVkZFBMAFdeo1ukV1eHpUE0QoJVwalKighRNoE1x1EgVaktIDUFxSORWB4xxRA00NP2MEYImoLWjzBoVHI71I2rIrqODD08xIOKJ0fS9xjvSZNe3BOKc9N6tB2/rSSUh1pLBp7L202yPzFKb+lJMEj2oXValp+ox7/ANKzR6whxAJqelrcqmnsc6jSfug0E9mPevTLVm38oPc2qT27k/1qj9Vuobhids0sMjkHJjURLBqS1bYmi/kifDkUd0qyuWfgVXUS0giOyYiu7VpmOabG4pOFxWBSxIUVPUi/hyoVsQoxzUP7O7jPFMh0tgcjM0fqkCqBR1LsK4+ZWz04UPcsAUyu3c8VHdUckU1k9Ip2VoUVqFngVAENOhHsa31laZKyiLQElqibVkVJatzXb7VrgNktrRk8Ca6v2HBzxU2g1Q7NmnWjvKwKtBNBgsr+wRmmHSraCc5obrOnCHHBrjo9ks4jNcEm1OmIJzTHpwYWyMGa71emjJPuKZdM0w2HyOB7mg3sLqEGrtqVIIE+0VXdTYAOKvuk6YLrSTAAJM47c0i6tpkyUjmB500a4O1FX21PYuRRZsDuK4fTDsRTaRlko1cvTHpUmssTDLmfWTQmwzFTWTBg0uiuCniXycIR3EVI9iRuHHf+E/2ru8oY+VS6bQ3VMggCDmQQRHEHn2NK3QUm+EBNp+9S9LskuIzHNdXkkzEegJA/IyaksttBCg55/wC96Ns6kH3LDB4Kk+YEEx9qe6ArabeAD9O3HHOZ8xifelPR9K0mWicnMCB5n+k1bOhdJbaJQfc52iCcZg5HIHI86zZpUjTghGXIJ1R/mLkCcyV4meBH2pX07oxuyXIUdp5PpV8vKiWQqY+rECD3JAPMA/8AeKrl/rNtJGyfJhiD6jj8qSEpNVFDzjFciG30+GIOPcV19B4/tReq1guQZx/mz+VRAKJgyPI5mrbklpGqpaubVXwkjPvUN+w9hoP2NRaYpb8SgyfPgVPqtfKZMnt6VOnZa9lXBwl8k+Pit9Q06uBtNAXr8gVzYvGaZR7k5SIzbC85oN1LGTgU616BRJFI7tyapGNkJTpHF1h2odhUpFZ8uarpIudgpSt1ObdZRo6xMNURxWLck5ocipbS0A0TtajIqaxqSCOa4I8M0Pa3OcZNcAtumuWXQi59Xau9L1S3bwtuCO9Vq2zzG0zTOzd2+FxDYyZke4oaRGh5e1XzzGwn1A8Q+1c9O6h+z3dj5QnBHHlz/P8A4pZf1JEbZGPdT9/+/wBK7tdQd/rCM3bcCO37wia7TsJZcAbQVuYfwngRBzLRgZ/L7RXG06gtIBE478sR2j/ooW1qSPC4VQcyGZSB/ux7g8UVaulm8F1cx4W3JkRt4U/0/WgotC2aTQW33f4iofwhpg/ftzS3UaFOARvBiBMHGDxUutV2JAKkAmIKqRiTIx7HHb2oSxpxI3Ntk+YxPJMe9OrXcZKyPqGiNuN0SeIYN/I49jQdu2T3FenD4I0dwi2t+6l6f/k2slz/ACsFET2n2jvSPrvwLqtLlrfzLc7Q9rxEyYQ7IkTjz5iaXxIspokit2NNMAQT/wB/5rNQpAj/AI+9Hf8Ajj+ImJhuQyxEgjkH386J0mkQwIZu2QYOQJ/WoyyJbm7FhnJVVCrT6Pw7jJJ/7J/72qS105mIxMkQBMn8qtVnoagEknuT2AjjjM8zPlU9ixsMmQoENAbOYjkZif8AnvD/AKk+DT/58krl8DnovTCpligM5Xeu4dgvpnBnyz5VZOn2l8SkMCTmRJkEFioBk8xOeB60q1PVGyYZZG2QpDYGcd4xnjHbNddP6izg+FztAEYDENxgZaNpwYEA1OTlJWBQUXTN9WQr4BuIz5Qyk5nHeR+XtVN6tpSDJMT2gjjB96v16+Y3XItqstBHHPIMcA+UjEZpP1Lpbai0b1kANki2whin8JH4vId/0q3SzvsZusXh1KT54KO48v6VGLjg+VdLfI5FSpZ3gkNEdjyfbzr03CkYHlbZNp+ptw1GWXU0EVJBA4P3qFbT8QfSo+GMsu+zGzWqy3Z2maFVLg8JkECc4kc1ENS3FL4fkUeV9xnr9TvWDSVsVt7x71qfOnjj0k5T1MhuGt22qQgVipROMNarpkrKBxWxXc1xFFWAD2pR2cpLHHFEi78rIgz5dqJt6I7SV7ZNLXJJINEXkaafqDHG6J/OpLepZT4trj+KD9oORSyxjiKmF0FgD3xRpCNDdOpKP/jT77j/AFiitNqVurt2KGkZCxngfTGO1I72kafAGaD2yPOtfthSU2qTGZAESMQVyO3ejQukNu9aIkboHdVEBqEu61y2NiwB27ebGPvOKWhCT2mpy8KZbvJzgn1HeikkHQStq3xEGc4DA+tcprT3UEeYzH3o09NuKm6/FtGgzCuxngMocED7VIGsrulGcgAk7ioKSCChCjYOPCQZnml8SHbcr4Elyq94+6b8XWHtrb1W4MgAS7bUlwAIAYSM/bNP9D8Vou63b1XzLbCNt47CwxIBYYOfwj74x59d0th5hnQhd0sAZHIEKPCeB3B8xxWtPZMlPq8ohlIxlSQSBBBqUlFoeOOV0ep9R69aur/irZ3GGBVj82SsKVKksMHuAM+dVqxrbxMY2EcG4geJiShJMHIz7VXNPbFvCyJifXPemSatY55HfnHcE4B/sKyTxrsj1+mhp+86ocftCztJaQTggmPCJLBSTEzB+/Fcf+UW02w2y9snLAt84kswZkMgRloBHlnOFa9QTaQEMj6iYIkZGZx2Pl+VKup9aI27d5z+8QBmcA5nFJDA5OmjX1ObHCGpS/ku9u/aGEF5nKgw5VAuCTu2lpgE8TwagudQNvaxhQchVMrMg+IodzQu0kT/AEBpeh6pJHzGY2yDgTCt+FioPn2M8/kZ0lw7tZbYd07LmRBg7SSomJjH86tHpK53PMyfaSW1bDK/1Fr7qhLEAyATJJgCWYkzV70dllsgrsAH4rjFEHpgFifQA8ZiqH0nQOLq7hlRMghlaeCrKSCPar8ujF1QpYr5ek9/erSbhBRW3mfPfaOeE+oXdeV/XB598Z6XbfF0KAt0bjsO5PmDFza0DnwtkD66RK3ka9TufDfyrZUv89CRuRwIXyIHA5ORnPNUHr+ktW72y0CAACwJmGMnBOSNpU5nmtnTZYyiorcZyt7/ANAlpzzzRyXwRAIB9c0Hbs+RogWARBw1XlADS5QYyhgNx3Edyc+3tUN0ovABNbsdOdiAoknAA/8AVHjoLqyi5ImDHpUKjHY7U3yxRp9A90+Ef2reo6cUMMcirnY04EgAALiPWlNvSqzneak8m+xoiqVsrwsCidP08k026rpLSqNn1VD07TEkZilcth0FJ0UQMVqmF3UwYrVT3DZ48wqazd21ywmtLVB2FvqmPePaoSJMkya1NbJooU6LeVHWNGuxbm4EltsZwYnk0rqRZ4kx5Z8vTvROobajXsi7LdxhIg7DtAB+oEj6pxj3ofT9KuNba7CrbUwXdgqzEwo+p29FBPpTb4P6Kupd2vFlsWRvusPqgfhAAJJMHjgAmh/iDrSX7nhEWkLLZThbadsDJYwCSTM1170vzAlSESWWYwP1or/x5TJj7kfnk1w+qPYED0ED86hhjn9eaopJHU2GMwVdo2TMswDNuj6R9MBR5DnvXN+9cJJZz4oJwQMDwiAsQMY4qD9maJLfapTpjwZB5zIP2ETSXHyHalwYt9oIk+LLYB3R54zUlrVsDgKeZG6JJ5Jkz+RFTpoj5N58Bf8Aca5/ZFkeHngbtxP2Ujv/ACoOUfIZQmH2epr+JSM8sD/pmCD96Zxpn4uqpPYKGzHEQsH7Gltj4ZuzkfLwCfmf4YAPB8UY9eKj1FkW8bkeDBKt4Qf84O1pxwTWSUISfsNno4+oyY41lpr9f0Hj30RdgZdncbW2n1O5f+aGt6bTOcmznGSUGZyRIz6+1JWvTOxGj0kj82H9q4F/syie0j+ooLp2uGyz+0IT2cYv3r6/Yb67pWmiLZ9NwDZJ9Z8Q47ARMSThd0+0dNqUb6tpBZRyROVB7mJoT5xnBgjiKO6SpLhmJJY5Jyc1qwY5J7u0eX1uXG8bajT/AELv0i6ikMpV1Y5ZZBQYCh17EnvI+qIq0aa6BVJ03Th85THqfX/v9KsPjHBB9DV1GMlR8h1MoualEsd+8CI9IPtXmvxijfNBeJ2wsLACg4kznv7U+1fXHsiXQRwDvGT6Yyfaqv17rp1KquyAGJBmTkAR+godPg0StG7A8t21s0AWmAzPHYf3pkniSY/KftS61pmAkiB64/KitG5yO3l51tkbUN/hnXBLw3cgY96u/VNTbvFN52sMK3YzkT+fNUPpPSLt64Nq8ZJGAPvTjq1sgQQZU44yO2Rz9q8rqYp5E4vc14apxktiT55ZrltfqUzHcleay3p7W2fpY5zH6A5ih+hrcL7iviH4pj8/OjeqOqGdq7/TNQcmpaS8ox02BX+lDmSx9o/nSfWXirQMRRbfNdpBM0u1GlYMS8z61aK82Z7XYjualieayttarKpsAowWtiaIWwanOkIE9qBWwVEPlXfy/SiA8CtfPiusNJke0Aenln+1E6a0rA8A/bP6c1GrA8/1rVwxweO1czlyEXbLW8qSPYwYnBxxXN/UPclS7QeeFBgQJI5HvQou9jP/AB96kSxkb2Kg/hEfMPuDhR6t9gaK25BLfgy1pix2gEt2ABg+ef6xRK6IJHzG7/ShUkT53SCoOR9Ib121v5RJCnwIYBEnknG5uWxny8gJrd+3O5twgMdvrjkDvgd/KulI6CbexNaTw7rYC7ifMtg48R8RnvmOcChxqM7S+3PIxOeTAPrmpbF0kADnMYwJAz7CCfuK3es2wFDjxAgAkcjyCjLyfQ/3ldPc1LE2ri/kRau9bCCGJbuCQ6n7hp7cY96J6b1NjcCWLALOICj6g3JZGYTtjs+4c9q1qbL/ADQShdv3WRUUeXhBH8qn0t2/bum9/h2mZYB2klV/gE8/27UXFuPHxYniRhLaXwX+g2qvX7yfNdgIurZVRCEuQTlVAEKBzjmpum9L+bcW2zTLwGwJCggBT+FJByB5Y7V1qLZ2qDuZVkhWMFmYAklRwTKnvzk+RWj0t12JU7J/dxtEkgA9hJPEc0yi0vJEJ5o8vn1GXWLtvSlbShRtWHAXcztuBGzJCrAGT3LR2hPfLXp26eJMyWMzzwO3pNWHTdIRYLsJ8zljTbTWrXAHua6Mq4V+phydVGCPP/8Aw9wcr68zH2mpdChDiRkEfzr0W4tpV4FUrV3Ve9KDwgnPY1eEn3MkernmtNbUWO2v+IPb+9TdY6iuntbzl2JW2vmRG5j/AAiR7zHmRzoyGIJIACySeAAMk1W+oag6m8Xg/LELbH8A8/KSSx9WNLCOqVeXPyX5/sZemwqUtUlsv3FN+691izksx7ny7ADgD0GB2qezpG7/APP/ABTvp/SwxlhAHE4n7dvQU20vTCx8KwPM4/8AdaJ9TDGqPVjGU3SK7p9A1wgAf0H3q29G+GVBG7uBn18o8qPsaS1pwu/ljtBIzJps1kjjivG6nr5z2jsj08fSxxpakca7TL8vbuIA7JAH5RQlvpzbN6yRgZJaBwOcAccfvCuer9RFrbuE7mAA7ZDxM9iUj71XOp/Fb3VlfCCplRgAsjT/ALg/5VmxqTW5pWJS34Hl7TNtndAHMHgYzjzkcUMOlgkE96k6Hda7ZYxJkE+ir4Y/MCnPT9ekbHWY4rRCTSPN6qKjl0J17yBdFbt3ENthnBWPzoX4s6ah8ZgY4Hc0z1OnUsDaOR2pNrwbh8TTFPCV07ElJw2kimXEM1lWK5oVmsrRrRPWzzpNNjxVG2PpP2p31GLglRFV10ZTwaKZqIbwg1yFJ7V2OZNcPejjFMFep1aRpiP+a0wjyOYxRFxTkjIgiRnDCPsc96HFnaDJn37d5rk7C1XARYaB4AS/737pBnweX+Y58o7kWrQXazGWJnzJJOT6xB/L1oexcMc8cDvnn7VIwysf3/P9MVzQVZPcBJ3GYJOD6ZweODH3qa3bBAkAE7uJxJHE8yAM/wApoZLqgjcdzcBe5+39KL/Z9Sw8Nm4ATJi1cJ4wJA45/KpTbeyNWGMMaue7+vgGdEvadbo/ai4tbSDsO5pPB5kgQMeYHPFLk0toXm23GdZBS9tO4LGd6fVvERORkcCuLelh4P1jJDeE/cHj70SDcUyCQPJTP9BNdH2XsxM89Ufu7GDUKhkOXccY/E0fU3BgY9z3io7SmQVHGSW/EeTIz7R5CiRqS31qHX1w49m5H6ioL7AfSSVPGM+x9avGd9jy5Sl2QaGElnYsxySTOTz7VNb1DH6Zj8qX6Oy1xoXbP8bqo/U02HR92Pnhj+7ZEge9w4j2FNqVbsm8U29zLbRlmAokdUC4UT9qRarSfKulWG0CDubcx2kTIgruPYCBnyosdSKKCCqKzYTcXvFfPmAfSP70rzRrZCz6PdqT3QXqDduxOF8hn86YW9APlEKDIIbPeJ/vSfU/EFy3Ki6h90aY/iH4T6ZrrSfEjhipe23ErEGCAZHng9v+aXxO9DSwvRpVJej/AKCdTcb5aJkK7Q0ckLHh9sz9hT3Q9OWJA4wO+B3pb0oW9VbuIh/xwwa2siG2mSF8mjfGcz7VYPh++P3W8JAIgblO6I2kg4OCI78VOfUOON1zf0/l+QIdM3JRfl+pLZ0BJwPuRmD6mafaTp22CW+3J9c1DbvMJBBgmcZyTk59AMT+lSdT61ZSA91LfkrELIx3J4/vXj5Z5MmyR6uFQxN1uxD8aoTZ3JzbcN7jj+s/ajOnfGdm5pg4BNweFk/jgnB7gwTU9pVviEAuo3JT/EU/cfak3Wvh97KsbVo7IyvcMTLSS2RkGGDRHIqmOEXHRIfHmllklNcCLr3VBecljHkRjGCDjg4B9IH/AN1BvL4gYEkE+QafFHpEwO25ua41Sohh3RmI4VognyMEH7Ec0DpFW5fCHcFEk7fGxAjCgYmt8caSNDyJL5HsfwZ08JaIkHcrCZn0/pUS9Icy0QB3pT8N/ENi4y27YZFEAbzkxwJExVv6n1QMNq8dz51mlNwlR53UxhL25sV6bUlRtAAHf196g6ppYAYcHmtOxqK/dYrtnFOubMnjalUhTdfNarL2nzWqtZ2xSek65CsNg041Fu3cSFALdoqk2L0dqZ6JXOVBqkl3PQirIdVpACcGRzQf7ETwKsmm6W9yZ+/ejtP8NE43N7AR/Wh4qQ6wN7lT0/TxncYPcdxjHf8A9fpW30aiMziT/arRe+DzPhDE9+Cf9IzQeq+G2T8X+oEe/ANFZU+43gSrgB6R0q5qnCWVzI3EgKgBMCT74gDvxV30/wAMaPTKrXydS4baLalkXcTnwr43zjML70p+GW1GhZnNtnssVLMm24PDMGRgfUZBjmrLc6tG027NshgNjbrrCG/cBYbRkCBntSzm2/Qksc/w/wBlq0d0aa3NvS2bSBd20E23InkqqkxmfvmgOndYuah8FLKA+M21Q4/zsMccxU/QdNddVuKFt+IA7nYopW54vl4nIBG3gZ865srYsPcNq9cy7FlRLS4JJEE22YgcQPyrFKDa9kt48MCfiW3+RN1TZeIthV1CfiN5kaD22qQT64U1UOrfA1kktp74Ru9qd6jzhjJn0/IV6Np2a4MLcAOd98qrY522yk/cgUl1fTmN0sTfZVP1f4Sp+ZDN35AHtSRU4fjSJeLDJxGXxr5WeU9S+HLyTIdoEyCLmPPYIZR3ytLRp7gWQCVOPp2z7cFvtXrfVfi+5pmFu9pWVcbbiuWDDzDKPzG2fMVXesW9LrDNstp9QwlNxi3d7k7khSTzMLzmTW/Hkk17fHoZsrjfs/v/AIee3ZmH3f8A2mftNMNG8CEuCZ+neyN/oaAfsaG6t8yzcNnUgqw/e8SmeGVuYP8AcHMitbCw/wAMq4/dMMfsQRJ98+lXavgXU0tyS5bUtNwvPrAn7kVxstD6RdDdiCtxT7hQCfzoL9suLgEr6AmPyOK6bqF9xsFxiPJRB/2gTQcH2Y0ZJvdfMJ1ajlgVgQNqbB95bFdaTUtsWLg2gYUCSB6wRnml/wCyESXZQf42H6gSay1c2HAtuDjK/wAi8D9KMVXqV27Ki0aLWiPrtkyCA6kEEdwwJIPrirFo9Q924GA2XSAN25Xt3COCxAlWMQW+/Ik0EW4MNYRvP5bKD/tM/pVx+F1TfbHy76qSPrG5QMcNAj70mVKrPPzyceLvye/+fAt+iYOqrc37hAO1oh+CsDkCASf4/KodVasX/Be2t+KGIYiOTABiCQJ9DTrr2jMG5bjZ/wDKkBsCTvWeRmSPLOMyi0nULc/LCnMhlm3ttKTja2+CAFmB2Haa8SGRtXH/AA9jQsjXN+nAEfhTSbiURQR+JS6OpjsysCDjzoDq3w40Dx3H28bv8RgsYAJInPnJ9ataaaCIP2g7xLbd0sRjwn3AxTbp7I7Fe4UFmOAT5ec066ucd+QPp3GSlCT/ADPH2+EL13KgkGZ7HnEzzTPo3/4+1CutxTsIPJMmO+BNew2dEqjFEKoHMUsvtHI9kisorVaKl0X4XTTjwqS5yzn6if7elMW6f/DVjUVhUVJZZN2zNLp4ye5WD030qK90zyFWk2hWjaFXjlkJ/wAsSg6nQENxWVbtVpxu4rKt4rJvAfN2ksLOc1aemWkEbuPIVW9CBM01OpISV5r05RbH1eQ/v9QNphtt+H+lNum9cJO5hHlGPsTVY6J1L5hC3SYFO7GgW60I3hOIESKhJKO0tjRCDlvHf3jn4e1y6p7nzQwP7wwAO3sf5xRWtvIx+VZPzGHLOOPZlgk1ljpiWVIiTGB5mtdL0BU72IBYy2YgEf0qLlGTtcGjHHSt+SPS/D2pVi7BAOY33FP+rdg9vKnfS9PauMpu2QGXgtImZjJxc981FreokgLZyAMvtLn7SIpFe6jcRw926zIp3MGXMD8O0DkmM9pqkYua3C5MvuqUt4dtsW1EdyfQBBAGPWgfnovit2WQ8S3hEdyqswAPqBVcT4mtai4pW6togAMptl2IjAaSBGZ48qYddZwqsX323HhjILQY8U7lBAJGTwc4rtJJY77gvUdbeWRZFvxHxlmN66fccN3wCY8qVNrNRhmv6hYPARUtxxBBUE1pOr/JkkNbH+a4x9SFc/qTQus+MtwA2hxwPmZmfRcfzp1iT7DyhldLhetBnjvErbF2WH+IVYog/iKhoUz+IQfWgLvw9rFiXtapOQlx0F0H+HeBPuGrqz160oPz7ACDKWwLllXuEiDtBhgBOSpnArd13uw1rS3vdmuFOe3zJH3ke1PGDj7vUjLpIyluyPX9MGqtGzqLbWriT8p7ghrbQduGzctmIMTiDIgV5fec2HZHtAOPJiOcgjGQRkV6oVYW9lxCIM7Xv2nT/wDkX574IOKW/E3w6t6zbuQEIYpvbKLP0LcPlP4xxuHYGnxtJ12Bl6OUI7nnf/lJ+pVPqZDf6hE/et3NSrcAj0+Yf7TRr9D8TIfBcXlHO3OOHGDIIImARGTImO58N3AJ2GOcEHHtM1o0oyeHuCC6APwj7EH8zmiNNpGYTGOZYwvvnt+ld6bRIpzz2hS7T6CIFWXpfRngvcQnEJLAkE9yJwfcgDy4oNJFVi82VS5YdDhgPQT/AFph0z4lvWSAWJAyCQCRnz7im3UNDZtCS25z5cD27nvn9KqmtEtgelFqMlwSyY4yW6PU+g/FF58tn0wN3mIJjimelQqiEidpjLBTDTkEmJicmOfOvPuk6iAmTirnY1ZdDDQyAsO4IgyI/I/avG6np1F3BUN0WR4suiW8Xt7hlf1MTHjjJaTOSGQb4gwG+mYyOZxuz1Eh1A+gz8wyIDGNxYNMj2IpDcvuyS0XAfpBfhVaDBBiRHaCM0fZsKyqyQO0eEjAxG7vyKzuC7nr6VWyLv0bWsRtcyY5HfjPJqS7bZ9u4gEZbv2iB5A0m0CFMDCzMTJyDxPeTT3TXyZkRGB6jzrJKNPYk33QaL0Cuvm0s1l09qXv1IrHemjBsSixfNrRvUrXUSJmo7msA71ZRYoXqL+aykmp167uayqqJN8nhGnsscimFoyIJqHQKSY4FONPpk45Jr25MjFpAwt7BIzR3wz1l7d3iQa7t6ILIJxQJYK3hqa3TT3LOatNbUejv1MMNzEADkDJPpQ2p6wv1OYU8CQJ8qo6Fm/FC96kYG54QCwH/cVKOCKC818Fh13xO4uBFIVRtJIzgkYn8qYfEfVbVzTPt+rbM4b/AKOapmlshQwAzMyfSYH6mpNUzG2WPAG2BzjJnyqkklWxPQ3vYu0+rPzBcSVAPclF/iwMuSPOvWFv/tWnjdvBUCEIBUYKup4DDmD2xXiWuXc52zk8QQPaKa6Hpt1Vz4QM+ItGSMlRxzSadkXnK5Wi69P6s2nYpcbwHCu6l0PlBjwt/CR7ijNdrLpPgfTC2f8A5EmzcUeq7lLH259KrfQtC1tgSwYQRtOEIaTkd+Sc+dMeo9DWQ8m3iTkwPt29qfTFO2Nqckc6rraWCTZQB+1y4yvdY9ySZj2WfekT9U1N9ol7h5JY8fcmFFFjp1vdhg5HlG78pP6mulv3C4RUTaCBsB8Jkj6iOT6ZrRHTyZZZafssCXQXCC7Q0YgSM+mCW98cU16I9+2jeEG0frtn8QjsI8jzR76hNwItjBOZLknjwzxOBj186kbrBKMrXAqyBC5MZDBfcSCY70HktUonLLJ3cmKdfpfmjKbkGEcH/FtCPobzAnvI8okilN3pl1YCX2K9lg7vyOB74poeorbbBx/Fk+gA5Me1avdeCg7bRPmWLAef0g/zNM8bW6B48ZKnG/UX6ZrlonwncfxXDbBHsCRn1n7Vmv1T7AXubgfwq7N/ukKPtNaHVbTSflDfiC7HaMHd4ANuDHAqDVj5nJZzwOyj8+Bmu4FUYciu7eLkwPsP781BqNOVgkQIx5etPum6Bd0vuCCN7BSYnmPTt9qM67Ys3MW3lU4gKce5YHkxgfnIiE89SrsVWOLxt3v5CjTiFX7j9TTrpev2MG8uf60itmBt/dmpkYsoErB7RmZPJIHp50uWKkZHB3uWTVP8tfECyNsZMglRmYPPmPtTTol4OAMEDMYx9o96W9WuKNJa3BsApjk7cj7ZNLNB1IW1ElYIIOQWg+tefKDknR7GKUdKi/IvPUdUE+WzPAnz5Ham9vqIZZVu1UbqHUbd4LKMYEYwKZdLwsTFZ5Y9tyqxp7DRfiHLBu1C6vqylZBzS/qNkMJHNAtoYWS2arGEeRZY2hhZ6y5MVI/UD50pS6q4miFSeKo0kBQsjv3zPNZUV+yZrKdURePcq3TLiq0vxU2r6gobwClARmOKKtaXd71vddzAovknGuZjTHQ9IuOZ2GKs/wAKfCQKh2Emr9pellRgAVjydTGLqJZQ7s8tbpyAQykVL0V0tXPpMHFel6royv8AUBNVjqmhSyYMSeKmuoUlpZSMN7Ql+JlQQEHPJ/rVeN5gInNWvWdNbbu/Kq3rLRTLr9xVcWTaikk4q1sd6ZBKkgHPcSR9638VahUCG3MN9Qz28/KotH1XntHpz/at3lW7BaqaXqsV5ForuRdN6gF8yRnt39a3qepM8hw5BEAL3IPqJ8qI09kJkAHvA5iurtgOQyAqc47fp6gU2RpIXHGUv4EWi1LC5twDMZ9e0gVYtOjrkkCMjaZz51CGiBctjggshhoYAH7GIie5rVjUKJEk91wR9ue1Tjkk9qNWPFidxyfwO1tl13ucAHhQMxg4Emf0iaVaq6bjLYChFJJ3ggg7QSYMgCP3Ynio21bbgZjyjDfn2rjqdpztNxjziWYkA+tWTkmZcvTLdxYq6jtUH5ZBJkSBnjgg5HIzx5E1uyrBVQqjn6zv3QJjaJkSf0yPsuva4yFSVCsSpmT5Sex/911ptWUMkFzzknaSe7QZq0tThZki62DH09tlmFVwT4ULHyzkkLme/wBqk+e9phG4sQOCMBh4Bxkn93j9QM6fdVmPzICsMCAAsZxj/vrRAvgsSOTAnyUCIWc8QJ9KzObXJphhc2lEb2UZbQUorpumCRG7zKxH69jSizrLYZlZYnEeFQOMYx/6Fb1fXjZGwAmeYx+vel+o11q7ERuPaDj3rPFSfKPQyY8UVpi1a+vIYbbYWHAUTjhifMSpzQdpQLm1mxyccZM8Yj+9clmuAKAAw4BGCScnOPKhbmkuK8Ngnkk8+tWi6VWYJwlKe+4++IepbkVEI2AQP6mqxpdKeSabPcRVg5igH1fYAgUsNlSNU4RTVj/Q3tyBcrFFWNSVmGpHY1Hhmc1Bo7xLSTU/Ds0LNGKSLDqOqjzrga/fgGlWqEZoReoR2rlj8gPKu43u2/EDNHafUkUm02v3VKdRXNPhjx0cob3dbmt0iuajNZXaBG1YD09TOKsvStKqkM5FVzTc80wuPAwc1ae55UW4o9T6d1q1aQZGKZaL4nt3QSDgV45b3kZmKadPui2IBrM+nS3KRnrdHonUPicLMVU9bffUXA3AFKzqtxwJp/0SxP1cUrShuWjil3JdjsILgAdq5sdMssSXbdHnxRWp0toSd32pXaZcjtXRmqOeFvcB6t05dx2r+VRdM0qMdrDjtTW64EZoW7cVG3DmrLJtQf8Anb9rg7/8Zb3SDHnXepNsQAZPFCDWgkyaks3bZBnBFCVtbmnHHQ9aNuyL5T/KleoKZbAjk0s1uquFj5dqGubmWD71WGKhMnVSfCN29UxaV+wj+9NW1Vy4ZuFYAAjypXoyQ43cU26kbafQCZFWZlhfMgC9prJJOA3Y/wDFQ/su2IIMiD/KoL7L5ZqFrp7U2tpEpY9c9kcXlYnw8D8qmTVbVk8+lcgGKHa3+HvWdvVybYxeH7oYLq3VzzSnV2ShkDFMktbYio+pOSsRQi6ew+SLnG5col0uqV18TQe1a17s6wckcH0oLRaXgmp9VdIwBR2T2JaW4XIF0Adm2E0z1FplwQNopSr7GBHNMx1ExByDTv0IJXs2K/2kITHejumMGPNQ3tOrZArizZKnBrrTQ6xyTXkO9QARmkLXIMVPcuHzoY280sVRTK3I3cvwRFTpqz3oVrYqS2KZ0TjqTJnumtVusrhnYRZ5o3Rc1lZTMwS4HEeGgk5rVZSy4L4OR705RirZ01cGsrKwz5N34BP1f6q50ArKyjL7okOSXVKKRa+srK7GbPwg2m5qV+aysrQiT4Jdg8hQt8VlZTREfBABmp7wxWVlFg7C24K0i1lZSSK4eToigX//AGVlZSxKZe3vJmrhhWVlcMzlRWmFZWURHwK7/JrbcCsrKuuDzJ8hdriuWrdZSGpfdRDcqI1lZTIlIyukrKyicjbVlZWUB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4581" name="AutoShape 6" descr="data:image/jpeg;base64,/9j/4AAQSkZJRgABAQAAAQABAAD/2wCEAAkGBxQSEhUUExQVFhUXFxcWFRcWFxUUFBUVFhUWFxQXGBUYHCggGBolHBUUITEhJSkrLi4vFx8zODMsNygtLiwBCgoKDg0OGxAQGywkICQsLCwsLCwtLCwsLywsLCwsLCwsLCwvLCwsLCwsLCwsLCwsLCwsLCwsLCwsLCwsLCwsLP/AABEIAMIBBAMBIgACEQEDEQH/xAAcAAACAgMBAQAAAAAAAAAAAAAEBQMGAAECBwj/xAA8EAACAQMDAgQEAwYGAgIDAAABAhEAAyEEEjEFQSJRYXEGEzKBQpGhFFJiscHRI3KSouHwFfFDggczk//EABoBAAMBAQEBAAAAAAAAAAAAAAECAwQABQb/xAAwEQACAgEDAgMFCQEBAAAAAAAAAQIRAxIhMQRBE1FhInGRwfAFMkKBobHR4fEUFf/aAAwDAQACEQMRAD8A8YrBWV0FqohK9kxNRiiLd08dqY6bRoy5xXAFMCiLOkLCR2rjUWIJjIph0UFmCng80TgDb6VIFEVYOp2EjYkCO9KLmgZVkZFBMAFdeo1ukV1eHpUE0QoJVwalKighRNoE1x1EgVaktIDUFxSORWB4xxRA00NP2MEYImoLWjzBoVHI71I2rIrqODD08xIOKJ0fS9xjvSZNe3BOKc9N6tB2/rSSUh1pLBp7L202yPzFKb+lJMEj2oXValp+ox7/ANKzR6whxAJqelrcqmnsc6jSfug0E9mPevTLVm38oPc2qT27k/1qj9Vuobhids0sMjkHJjURLBqS1bYmi/kifDkUd0qyuWfgVXUS0giOyYiu7VpmOabG4pOFxWBSxIUVPUi/hyoVsQoxzUP7O7jPFMh0tgcjM0fqkCqBR1LsK4+ZWz04UPcsAUyu3c8VHdUckU1k9Ip2VoUVqFngVAENOhHsa31laZKyiLQElqibVkVJatzXb7VrgNktrRk8Ca6v2HBzxU2g1Q7NmnWjvKwKtBNBgsr+wRmmHSraCc5obrOnCHHBrjo9ks4jNcEm1OmIJzTHpwYWyMGa71emjJPuKZdM0w2HyOB7mg3sLqEGrtqVIIE+0VXdTYAOKvuk6YLrSTAAJM47c0i6tpkyUjmB500a4O1FX21PYuRRZsDuK4fTDsRTaRlko1cvTHpUmssTDLmfWTQmwzFTWTBg0uiuCniXycIR3EVI9iRuHHf+E/2ru8oY+VS6bQ3VMggCDmQQRHEHn2NK3QUm+EBNp+9S9LskuIzHNdXkkzEegJA/IyaksttBCg55/wC96Ns6kH3LDB4Kk+YEEx9qe6ArabeAD9O3HHOZ8xifelPR9K0mWicnMCB5n+k1bOhdJbaJQfc52iCcZg5HIHI86zZpUjTghGXIJ1R/mLkCcyV4meBH2pX07oxuyXIUdp5PpV8vKiWQqY+rECD3JAPMA/8AeKrl/rNtJGyfJhiD6jj8qSEpNVFDzjFciG30+GIOPcV19B4/tReq1guQZx/mz+VRAKJgyPI5mrbklpGqpaubVXwkjPvUN+w9hoP2NRaYpb8SgyfPgVPqtfKZMnt6VOnZa9lXBwl8k+Pit9Q06uBtNAXr8gVzYvGaZR7k5SIzbC85oN1LGTgU616BRJFI7tyapGNkJTpHF1h2odhUpFZ8uarpIudgpSt1ObdZRo6xMNURxWLck5ocipbS0A0TtajIqaxqSCOa4I8M0Pa3OcZNcAtumuWXQi59Xau9L1S3bwtuCO9Vq2zzG0zTOzd2+FxDYyZke4oaRGh5e1XzzGwn1A8Q+1c9O6h+z3dj5QnBHHlz/P8A4pZf1JEbZGPdT9/+/wBK7tdQd/rCM3bcCO37wia7TsJZcAbQVuYfwngRBzLRgZ/L7RXG06gtIBE478sR2j/ooW1qSPC4VQcyGZSB/ux7g8UVaulm8F1cx4W3JkRt4U/0/WgotC2aTQW33f4iofwhpg/ftzS3UaFOARvBiBMHGDxUutV2JAKkAmIKqRiTIx7HHb2oSxpxI3Ntk+YxPJMe9OrXcZKyPqGiNuN0SeIYN/I49jQdu2T3FenD4I0dwi2t+6l6f/k2slz/ACsFET2n2jvSPrvwLqtLlrfzLc7Q9rxEyYQ7IkTjz5iaXxIspokit2NNMAQT/wB/5rNQpAj/AI+9Hf8Ajj+ImJhuQyxEgjkH386J0mkQwIZu2QYOQJ/WoyyJbm7FhnJVVCrT6Pw7jJJ/7J/72qS105mIxMkQBMn8qtVnoagEknuT2AjjjM8zPlU9ixsMmQoENAbOYjkZif8AnvD/AKk+DT/58krl8DnovTCpligM5Xeu4dgvpnBnyz5VZOn2l8SkMCTmRJkEFioBk8xOeB60q1PVGyYZZG2QpDYGcd4xnjHbNddP6izg+FztAEYDENxgZaNpwYEA1OTlJWBQUXTN9WQr4BuIz5Qyk5nHeR+XtVN6tpSDJMT2gjjB96v16+Y3XItqstBHHPIMcA+UjEZpP1Lpbai0b1kANki2whin8JH4vId/0q3SzvsZusXh1KT54KO48v6VGLjg+VdLfI5FSpZ3gkNEdjyfbzr03CkYHlbZNp+ptw1GWXU0EVJBA4P3qFbT8QfSo+GMsu+zGzWqy3Z2maFVLg8JkECc4kc1ENS3FL4fkUeV9xnr9TvWDSVsVt7x71qfOnjj0k5T1MhuGt22qQgVipROMNarpkrKBxWxXc1xFFWAD2pR2cpLHHFEi78rIgz5dqJt6I7SV7ZNLXJJINEXkaafqDHG6J/OpLepZT4trj+KD9oORSyxjiKmF0FgD3xRpCNDdOpKP/jT77j/AFiitNqVurt2KGkZCxngfTGO1I72kafAGaD2yPOtfthSU2qTGZAESMQVyO3ejQukNu9aIkboHdVEBqEu61y2NiwB27ebGPvOKWhCT2mpy8KZbvJzgn1HeikkHQStq3xEGc4DA+tcprT3UEeYzH3o09NuKm6/FtGgzCuxngMocED7VIGsrulGcgAk7ioKSCChCjYOPCQZnml8SHbcr4Elyq94+6b8XWHtrb1W4MgAS7bUlwAIAYSM/bNP9D8Vou63b1XzLbCNt47CwxIBYYOfwj74x59d0th5hnQhd0sAZHIEKPCeB3B8xxWtPZMlPq8ohlIxlSQSBBBqUlFoeOOV0ep9R69aur/irZ3GGBVj82SsKVKksMHuAM+dVqxrbxMY2EcG4geJiShJMHIz7VXNPbFvCyJifXPemSatY55HfnHcE4B/sKyTxrsj1+mhp+86ocftCztJaQTggmPCJLBSTEzB+/Fcf+UW02w2y9snLAt84kswZkMgRloBHlnOFa9QTaQEMj6iYIkZGZx2Pl+VKup9aI27d5z+8QBmcA5nFJDA5OmjX1ObHCGpS/ku9u/aGEF5nKgw5VAuCTu2lpgE8TwagudQNvaxhQchVMrMg+IodzQu0kT/AEBpeh6pJHzGY2yDgTCt+FioPn2M8/kZ0lw7tZbYd07LmRBg7SSomJjH86tHpK53PMyfaSW1bDK/1Fr7qhLEAyATJJgCWYkzV70dllsgrsAH4rjFEHpgFifQA8ZiqH0nQOLq7hlRMghlaeCrKSCPar8ujF1QpYr5ek9/erSbhBRW3mfPfaOeE+oXdeV/XB598Z6XbfF0KAt0bjsO5PmDFza0DnwtkD66RK3ka9TufDfyrZUv89CRuRwIXyIHA5ORnPNUHr+ktW72y0CAACwJmGMnBOSNpU5nmtnTZYyiorcZyt7/ANAlpzzzRyXwRAIB9c0Hbs+RogWARBw1XlADS5QYyhgNx3Edyc+3tUN0ovABNbsdOdiAoknAA/8AVHjoLqyi5ImDHpUKjHY7U3yxRp9A90+Ef2reo6cUMMcirnY04EgAALiPWlNvSqzneak8m+xoiqVsrwsCidP08k026rpLSqNn1VD07TEkZilcth0FJ0UQMVqmF3UwYrVT3DZ48wqazd21ywmtLVB2FvqmPePaoSJMkya1NbJooU6LeVHWNGuxbm4EltsZwYnk0rqRZ4kx5Z8vTvROobajXsi7LdxhIg7DtAB+oEj6pxj3ofT9KuNba7CrbUwXdgqzEwo+p29FBPpTb4P6Kupd2vFlsWRvusPqgfhAAJJMHjgAmh/iDrSX7nhEWkLLZThbadsDJYwCSTM1170vzAlSESWWYwP1or/x5TJj7kfnk1w+qPYED0ED86hhjn9eaopJHU2GMwVdo2TMswDNuj6R9MBR5DnvXN+9cJJZz4oJwQMDwiAsQMY4qD9maJLfapTpjwZB5zIP2ETSXHyHalwYt9oIk+LLYB3R54zUlrVsDgKeZG6JJ5Jkz+RFTpoj5N58Bf8Aca5/ZFkeHngbtxP2Ujv/ACoOUfIZQmH2epr+JSM8sD/pmCD96Zxpn4uqpPYKGzHEQsH7Gltj4ZuzkfLwCfmf4YAPB8UY9eKj1FkW8bkeDBKt4Qf84O1pxwTWSUISfsNno4+oyY41lpr9f0Hj30RdgZdncbW2n1O5f+aGt6bTOcmznGSUGZyRIz6+1JWvTOxGj0kj82H9q4F/syie0j+ooLp2uGyz+0IT2cYv3r6/Yb67pWmiLZ9NwDZJ9Z8Q47ARMSThd0+0dNqUb6tpBZRyROVB7mJoT5xnBgjiKO6SpLhmJJY5Jyc1qwY5J7u0eX1uXG8bajT/AELv0i6ikMpV1Y5ZZBQYCh17EnvI+qIq0aa6BVJ03Th85THqfX/v9KsPjHBB9DV1GMlR8h1MoualEsd+8CI9IPtXmvxijfNBeJ2wsLACg4kznv7U+1fXHsiXQRwDvGT6Yyfaqv17rp1KquyAGJBmTkAR+godPg0StG7A8t21s0AWmAzPHYf3pkniSY/KftS61pmAkiB64/KitG5yO3l51tkbUN/hnXBLw3cgY96u/VNTbvFN52sMK3YzkT+fNUPpPSLt64Nq8ZJGAPvTjq1sgQQZU44yO2Rz9q8rqYp5E4vc14apxktiT55ZrltfqUzHcleay3p7W2fpY5zH6A5ih+hrcL7iviH4pj8/OjeqOqGdq7/TNQcmpaS8ox02BX+lDmSx9o/nSfWXirQMRRbfNdpBM0u1GlYMS8z61aK82Z7XYjualieayttarKpsAowWtiaIWwanOkIE9qBWwVEPlXfy/SiA8CtfPiusNJke0Aenln+1E6a0rA8A/bP6c1GrA8/1rVwxweO1czlyEXbLW8qSPYwYnBxxXN/UPclS7QeeFBgQJI5HvQou9jP/AB96kSxkb2Kg/hEfMPuDhR6t9gaK25BLfgy1pix2gEt2ABg+ef6xRK6IJHzG7/ShUkT53SCoOR9Ib121v5RJCnwIYBEnknG5uWxny8gJrd+3O5twgMdvrjkDvgd/KulI6CbexNaTw7rYC7ifMtg48R8RnvmOcChxqM7S+3PIxOeTAPrmpbF0kADnMYwJAz7CCfuK3es2wFDjxAgAkcjyCjLyfQ/3ldPc1LE2ri/kRau9bCCGJbuCQ6n7hp7cY96J6b1NjcCWLALOICj6g3JZGYTtjs+4c9q1qbL/ADQShdv3WRUUeXhBH8qn0t2/bum9/h2mZYB2klV/gE8/27UXFuPHxYniRhLaXwX+g2qvX7yfNdgIurZVRCEuQTlVAEKBzjmpum9L+bcW2zTLwGwJCggBT+FJByB5Y7V1qLZ2qDuZVkhWMFmYAklRwTKnvzk+RWj0t12JU7J/dxtEkgA9hJPEc0yi0vJEJ5o8vn1GXWLtvSlbShRtWHAXcztuBGzJCrAGT3LR2hPfLXp26eJMyWMzzwO3pNWHTdIRYLsJ8zljTbTWrXAHua6Mq4V+phydVGCPP/8Aw9wcr68zH2mpdChDiRkEfzr0W4tpV4FUrV3Ve9KDwgnPY1eEn3MkernmtNbUWO2v+IPb+9TdY6iuntbzl2JW2vmRG5j/AAiR7zHmRzoyGIJIACySeAAMk1W+oag6m8Xg/LELbH8A8/KSSx9WNLCOqVeXPyX5/sZemwqUtUlsv3FN+691izksx7ny7ADgD0GB2qezpG7/APP/ABTvp/SwxlhAHE4n7dvQU20vTCx8KwPM4/8AdaJ9TDGqPVjGU3SK7p9A1wgAf0H3q29G+GVBG7uBn18o8qPsaS1pwu/ljtBIzJps1kjjivG6nr5z2jsj08fSxxpakca7TL8vbuIA7JAH5RQlvpzbN6yRgZJaBwOcAccfvCuer9RFrbuE7mAA7ZDxM9iUj71XOp/Fb3VlfCCplRgAsjT/ALg/5VmxqTW5pWJS34Hl7TNtndAHMHgYzjzkcUMOlgkE96k6Hda7ZYxJkE+ir4Y/MCnPT9ekbHWY4rRCTSPN6qKjl0J17yBdFbt3ENthnBWPzoX4s6ah8ZgY4Hc0z1OnUsDaOR2pNrwbh8TTFPCV07ElJw2kimXEM1lWK5oVmsrRrRPWzzpNNjxVG2PpP2p31GLglRFV10ZTwaKZqIbwg1yFJ7V2OZNcPejjFMFep1aRpiP+a0wjyOYxRFxTkjIgiRnDCPsc96HFnaDJn37d5rk7C1XARYaB4AS/737pBnweX+Y58o7kWrQXazGWJnzJJOT6xB/L1oexcMc8cDvnn7VIwysf3/P9MVzQVZPcBJ3GYJOD6ZweODH3qa3bBAkAE7uJxJHE8yAM/wApoZLqgjcdzcBe5+39KL/Z9Sw8Nm4ATJi1cJ4wJA45/KpTbeyNWGMMaue7+vgGdEvadbo/ai4tbSDsO5pPB5kgQMeYHPFLk0toXm23GdZBS9tO4LGd6fVvERORkcCuLelh4P1jJDeE/cHj70SDcUyCQPJTP9BNdH2XsxM89Ufu7GDUKhkOXccY/E0fU3BgY9z3io7SmQVHGSW/EeTIz7R5CiRqS31qHX1w49m5H6ioL7AfSSVPGM+x9avGd9jy5Sl2QaGElnYsxySTOTz7VNb1DH6Zj8qX6Oy1xoXbP8bqo/U02HR92Pnhj+7ZEge9w4j2FNqVbsm8U29zLbRlmAokdUC4UT9qRarSfKulWG0CDubcx2kTIgruPYCBnyosdSKKCCqKzYTcXvFfPmAfSP70rzRrZCz6PdqT3QXqDduxOF8hn86YW9APlEKDIIbPeJ/vSfU/EFy3Ki6h90aY/iH4T6ZrrSfEjhipe23ErEGCAZHng9v+aXxO9DSwvRpVJej/AKCdTcb5aJkK7Q0ckLHh9sz9hT3Q9OWJA4wO+B3pb0oW9VbuIh/xwwa2siG2mSF8mjfGcz7VYPh++P3W8JAIgblO6I2kg4OCI78VOfUOON1zf0/l+QIdM3JRfl+pLZ0BJwPuRmD6mafaTp22CW+3J9c1DbvMJBBgmcZyTk59AMT+lSdT61ZSA91LfkrELIx3J4/vXj5Z5MmyR6uFQxN1uxD8aoTZ3JzbcN7jj+s/ajOnfGdm5pg4BNweFk/jgnB7gwTU9pVviEAuo3JT/EU/cfak3Wvh97KsbVo7IyvcMTLSS2RkGGDRHIqmOEXHRIfHmllklNcCLr3VBecljHkRjGCDjg4B9IH/AN1BvL4gYEkE+QafFHpEwO25ua41Sohh3RmI4VognyMEH7Ec0DpFW5fCHcFEk7fGxAjCgYmt8caSNDyJL5HsfwZ08JaIkHcrCZn0/pUS9Icy0QB3pT8N/ENi4y27YZFEAbzkxwJExVv6n1QMNq8dz51mlNwlR53UxhL25sV6bUlRtAAHf196g6ppYAYcHmtOxqK/dYrtnFOubMnjalUhTdfNarL2nzWqtZ2xSek65CsNg041Fu3cSFALdoqk2L0dqZ6JXOVBqkl3PQirIdVpACcGRzQf7ETwKsmm6W9yZ+/ejtP8NE43N7AR/Wh4qQ6wN7lT0/TxncYPcdxjHf8A9fpW30aiMziT/arRe+DzPhDE9+Cf9IzQeq+G2T8X+oEe/ANFZU+43gSrgB6R0q5qnCWVzI3EgKgBMCT74gDvxV30/wAMaPTKrXydS4baLalkXcTnwr43zjML70p+GW1GhZnNtnssVLMm24PDMGRgfUZBjmrLc6tG027NshgNjbrrCG/cBYbRkCBntSzm2/Qksc/w/wBlq0d0aa3NvS2bSBd20E23InkqqkxmfvmgOndYuah8FLKA+M21Q4/zsMccxU/QdNddVuKFt+IA7nYopW54vl4nIBG3gZ865srYsPcNq9cy7FlRLS4JJEE22YgcQPyrFKDa9kt48MCfiW3+RN1TZeIthV1CfiN5kaD22qQT64U1UOrfA1kktp74Ru9qd6jzhjJn0/IV6Np2a4MLcAOd98qrY522yk/cgUl1fTmN0sTfZVP1f4Sp+ZDN35AHtSRU4fjSJeLDJxGXxr5WeU9S+HLyTIdoEyCLmPPYIZR3ytLRp7gWQCVOPp2z7cFvtXrfVfi+5pmFu9pWVcbbiuWDDzDKPzG2fMVXesW9LrDNstp9QwlNxi3d7k7khSTzMLzmTW/Hkk17fHoZsrjfs/v/AIee3ZmH3f8A2mftNMNG8CEuCZ+neyN/oaAfsaG6t8yzcNnUgqw/e8SmeGVuYP8AcHMitbCw/wAMq4/dMMfsQRJ98+lXavgXU0tyS5bUtNwvPrAn7kVxstD6RdDdiCtxT7hQCfzoL9suLgEr6AmPyOK6bqF9xsFxiPJRB/2gTQcH2Y0ZJvdfMJ1ajlgVgQNqbB95bFdaTUtsWLg2gYUCSB6wRnml/wCyESXZQf42H6gSay1c2HAtuDjK/wAi8D9KMVXqV27Ki0aLWiPrtkyCA6kEEdwwJIPrirFo9Q924GA2XSAN25Xt3COCxAlWMQW+/Ik0EW4MNYRvP5bKD/tM/pVx+F1TfbHy76qSPrG5QMcNAj70mVKrPPzyceLvye/+fAt+iYOqrc37hAO1oh+CsDkCASf4/KodVasX/Be2t+KGIYiOTABiCQJ9DTrr2jMG5bjZ/wDKkBsCTvWeRmSPLOMyi0nULc/LCnMhlm3ttKTja2+CAFmB2Haa8SGRtXH/AA9jQsjXN+nAEfhTSbiURQR+JS6OpjsysCDjzoDq3w40Dx3H28bv8RgsYAJInPnJ9ataaaCIP2g7xLbd0sRjwn3AxTbp7I7Fe4UFmOAT5ec066ucd+QPp3GSlCT/ADPH2+EL13KgkGZ7HnEzzTPo3/4+1CutxTsIPJMmO+BNew2dEqjFEKoHMUsvtHI9kisorVaKl0X4XTTjwqS5yzn6if7elMW6f/DVjUVhUVJZZN2zNLp4ye5WD030qK90zyFWk2hWjaFXjlkJ/wAsSg6nQENxWVbtVpxu4rKt4rJvAfN2ksLOc1aemWkEbuPIVW9CBM01OpISV5r05RbH1eQ/v9QNphtt+H+lNum9cJO5hHlGPsTVY6J1L5hC3SYFO7GgW60I3hOIESKhJKO0tjRCDlvHf3jn4e1y6p7nzQwP7wwAO3sf5xRWtvIx+VZPzGHLOOPZlgk1ljpiWVIiTGB5mtdL0BU72IBYy2YgEf0qLlGTtcGjHHSt+SPS/D2pVi7BAOY33FP+rdg9vKnfS9PauMpu2QGXgtImZjJxc981FreokgLZyAMvtLn7SIpFe6jcRw926zIp3MGXMD8O0DkmM9pqkYua3C5MvuqUt4dtsW1EdyfQBBAGPWgfnovit2WQ8S3hEdyqswAPqBVcT4mtai4pW6togAMptl2IjAaSBGZ48qYddZwqsX323HhjILQY8U7lBAJGTwc4rtJJY77gvUdbeWRZFvxHxlmN66fccN3wCY8qVNrNRhmv6hYPARUtxxBBUE1pOr/JkkNbH+a4x9SFc/qTQus+MtwA2hxwPmZmfRcfzp1iT7DyhldLhetBnjvErbF2WH+IVYog/iKhoUz+IQfWgLvw9rFiXtapOQlx0F0H+HeBPuGrqz160oPz7ACDKWwLllXuEiDtBhgBOSpnArd13uw1rS3vdmuFOe3zJH3ke1PGDj7vUjLpIyluyPX9MGqtGzqLbWriT8p7ghrbQduGzctmIMTiDIgV5fec2HZHtAOPJiOcgjGQRkV6oVYW9lxCIM7Xv2nT/wDkX574IOKW/E3w6t6zbuQEIYpvbKLP0LcPlP4xxuHYGnxtJ12Bl6OUI7nnf/lJ+pVPqZDf6hE/et3NSrcAj0+Yf7TRr9D8TIfBcXlHO3OOHGDIIImARGTImO58N3AJ2GOcEHHtM1o0oyeHuCC6APwj7EH8zmiNNpGYTGOZYwvvnt+ld6bRIpzz2hS7T6CIFWXpfRngvcQnEJLAkE9yJwfcgDy4oNJFVi82VS5YdDhgPQT/AFph0z4lvWSAWJAyCQCRnz7im3UNDZtCS25z5cD27nvn9KqmtEtgelFqMlwSyY4yW6PU+g/FF58tn0wN3mIJjimelQqiEidpjLBTDTkEmJicmOfOvPuk6iAmTirnY1ZdDDQyAsO4IgyI/I/avG6np1F3BUN0WR4suiW8Xt7hlf1MTHjjJaTOSGQb4gwG+mYyOZxuz1Eh1A+gz8wyIDGNxYNMj2IpDcvuyS0XAfpBfhVaDBBiRHaCM0fZsKyqyQO0eEjAxG7vyKzuC7nr6VWyLv0bWsRtcyY5HfjPJqS7bZ9u4gEZbv2iB5A0m0CFMDCzMTJyDxPeTT3TXyZkRGB6jzrJKNPYk33QaL0Cuvm0s1l09qXv1IrHemjBsSixfNrRvUrXUSJmo7msA71ZRYoXqL+aykmp167uayqqJN8nhGnsscimFoyIJqHQKSY4FONPpk45Jr25MjFpAwt7BIzR3wz1l7d3iQa7t6ILIJxQJYK3hqa3TT3LOatNbUejv1MMNzEADkDJPpQ2p6wv1OYU8CQJ8qo6Fm/FC96kYG54QCwH/cVKOCKC818Fh13xO4uBFIVRtJIzgkYn8qYfEfVbVzTPt+rbM4b/AKOapmlshQwAzMyfSYH6mpNUzG2WPAG2BzjJnyqkklWxPQ3vYu0+rPzBcSVAPclF/iwMuSPOvWFv/tWnjdvBUCEIBUYKup4DDmD2xXiWuXc52zk8QQPaKa6Hpt1Vz4QM+ItGSMlRxzSadkXnK5Wi69P6s2nYpcbwHCu6l0PlBjwt/CR7ijNdrLpPgfTC2f8A5EmzcUeq7lLH259KrfQtC1tgSwYQRtOEIaTkd+Sc+dMeo9DWQ8m3iTkwPt29qfTFO2Nqckc6rraWCTZQB+1y4yvdY9ySZj2WfekT9U1N9ol7h5JY8fcmFFFjp1vdhg5HlG78pP6mulv3C4RUTaCBsB8Jkj6iOT6ZrRHTyZZZafssCXQXCC7Q0YgSM+mCW98cU16I9+2jeEG0frtn8QjsI8jzR76hNwItjBOZLknjwzxOBj186kbrBKMrXAqyBC5MZDBfcSCY70HktUonLLJ3cmKdfpfmjKbkGEcH/FtCPobzAnvI8okilN3pl1YCX2K9lg7vyOB74poeorbbBx/Fk+gA5Me1avdeCg7bRPmWLAef0g/zNM8bW6B48ZKnG/UX6ZrlonwncfxXDbBHsCRn1n7Vmv1T7AXubgfwq7N/ukKPtNaHVbTSflDfiC7HaMHd4ANuDHAqDVj5nJZzwOyj8+Bmu4FUYciu7eLkwPsP781BqNOVgkQIx5etPum6Bd0vuCCN7BSYnmPTt9qM67Ys3MW3lU4gKce5YHkxgfnIiE89SrsVWOLxt3v5CjTiFX7j9TTrpev2MG8uf60itmBt/dmpkYsoErB7RmZPJIHp50uWKkZHB3uWTVP8tfECyNsZMglRmYPPmPtTTol4OAMEDMYx9o96W9WuKNJa3BsApjk7cj7ZNLNB1IW1ElYIIOQWg+tefKDknR7GKUdKi/IvPUdUE+WzPAnz5Ham9vqIZZVu1UbqHUbd4LKMYEYwKZdLwsTFZ5Y9tyqxp7DRfiHLBu1C6vqylZBzS/qNkMJHNAtoYWS2arGEeRZY2hhZ6y5MVI/UD50pS6q4miFSeKo0kBQsjv3zPNZUV+yZrKdURePcq3TLiq0vxU2r6gobwClARmOKKtaXd71vddzAovknGuZjTHQ9IuOZ2GKs/wAKfCQKh2Emr9pellRgAVjydTGLqJZQ7s8tbpyAQykVL0V0tXPpMHFel6royv8AUBNVjqmhSyYMSeKmuoUlpZSMN7Ql+JlQQEHPJ/rVeN5gInNWvWdNbbu/Kq3rLRTLr9xVcWTaikk4q1sd6ZBKkgHPcSR9638VahUCG3MN9Qz28/KotH1XntHpz/at3lW7BaqaXqsV5ForuRdN6gF8yRnt39a3qepM8hw5BEAL3IPqJ8qI09kJkAHvA5iurtgOQyAqc47fp6gU2RpIXHGUv4EWi1LC5twDMZ9e0gVYtOjrkkCMjaZz51CGiBctjggshhoYAH7GIie5rVjUKJEk91wR9ue1Tjkk9qNWPFidxyfwO1tl13ucAHhQMxg4Emf0iaVaq6bjLYChFJJ3ggg7QSYMgCP3Ynio21bbgZjyjDfn2rjqdpztNxjziWYkA+tWTkmZcvTLdxYq6jtUH5ZBJkSBnjgg5HIzx5E1uyrBVQqjn6zv3QJjaJkSf0yPsuva4yFSVCsSpmT5Sex/911ptWUMkFzzknaSe7QZq0tThZki62DH09tlmFVwT4ULHyzkkLme/wBqk+e9phG4sQOCMBh4Bxkn93j9QM6fdVmPzICsMCAAsZxj/vrRAvgsSOTAnyUCIWc8QJ9KzObXJphhc2lEb2UZbQUorpumCRG7zKxH69jSizrLYZlZYnEeFQOMYx/6Fb1fXjZGwAmeYx+vel+o11q7ERuPaDj3rPFSfKPQyY8UVpi1a+vIYbbYWHAUTjhifMSpzQdpQLm1mxyccZM8Yj+9clmuAKAAw4BGCScnOPKhbmkuK8Ngnkk8+tWi6VWYJwlKe+4++IepbkVEI2AQP6mqxpdKeSabPcRVg5igH1fYAgUsNlSNU4RTVj/Q3tyBcrFFWNSVmGpHY1Hhmc1Bo7xLSTU/Ds0LNGKSLDqOqjzrga/fgGlWqEZoReoR2rlj8gPKu43u2/EDNHafUkUm02v3VKdRXNPhjx0cob3dbmt0iuajNZXaBG1YD09TOKsvStKqkM5FVzTc80wuPAwc1ae55UW4o9T6d1q1aQZGKZaL4nt3QSDgV45b3kZmKadPui2IBrM+nS3KRnrdHonUPicLMVU9bffUXA3AFKzqtxwJp/0SxP1cUrShuWjil3JdjsILgAdq5sdMssSXbdHnxRWp0toSd32pXaZcjtXRmqOeFvcB6t05dx2r+VRdM0qMdrDjtTW64EZoW7cVG3DmrLJtQf8Anb9rg7/8Zb3SDHnXepNsQAZPFCDWgkyaks3bZBnBFCVtbmnHHQ9aNuyL5T/KleoKZbAjk0s1uquFj5dqGubmWD71WGKhMnVSfCN29UxaV+wj+9NW1Vy4ZuFYAAjypXoyQ43cU26kbafQCZFWZlhfMgC9prJJOA3Y/wDFQ/su2IIMiD/KoL7L5ZqFrp7U2tpEpY9c9kcXlYnw8D8qmTVbVk8+lcgGKHa3+HvWdvVybYxeH7oYLq3VzzSnV2ShkDFMktbYio+pOSsRQi6ew+SLnG5col0uqV18TQe1a17s6wckcH0oLRaXgmp9VdIwBR2T2JaW4XIF0Adm2E0z1FplwQNopSr7GBHNMx1ExByDTv0IJXs2K/2kITHejumMGPNQ3tOrZArizZKnBrrTQ6xyTXkO9QARmkLXIMVPcuHzoY280sVRTK3I3cvwRFTpqz3oVrYqS2KZ0TjqTJnumtVusrhnYRZ5o3Rc1lZTMwS4HEeGgk5rVZSy4L4OR705RirZ01cGsrKwz5N34BP1f6q50ArKyjL7okOSXVKKRa+srK7GbPwg2m5qV+aysrQiT4Jdg8hQt8VlZTREfBABmp7wxWVlFg7C24K0i1lZSSK4eToigX//AGVlZSxKZe3vJmrhhWVlcMzlRWmFZWURHwK7/JrbcCsrKuuDzJ8hdriuWrdZSGpfdRDcqI1lZTIlIyukrKyicjbVlZWUB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pic>
        <p:nvPicPr>
          <p:cNvPr id="24582" name="Picture 7" descr="inde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500438"/>
            <a:ext cx="33464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400" u="sng" smtClean="0"/>
              <a:t>Истоки анимизма:</a:t>
            </a:r>
            <a:endParaRPr lang="en-SG" u="sng"/>
          </a:p>
        </p:txBody>
      </p:sp>
      <p:sp>
        <p:nvSpPr>
          <p:cNvPr id="2560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z="2800" dirty="0" smtClean="0"/>
              <a:t>Размышления древнего человека о снах, болезнях, галлюцинациях.</a:t>
            </a:r>
            <a:endParaRPr lang="en-SG" dirty="0" smtClean="0"/>
          </a:p>
        </p:txBody>
      </p:sp>
      <p:sp>
        <p:nvSpPr>
          <p:cNvPr id="25603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z="2800" dirty="0" smtClean="0"/>
              <a:t>Одухотворение окружающей действительности.</a:t>
            </a:r>
            <a:endParaRPr lang="en-SG" dirty="0" smtClean="0"/>
          </a:p>
        </p:txBody>
      </p:sp>
      <p:pic>
        <p:nvPicPr>
          <p:cNvPr id="25604" name="Picture 2" descr="https://encrypted-tbn0.gstatic.com/images?q=tbn:ANd9GcQa0SKAl4EQDSCaZRgUVKRs9TiTnNbT6yhFzBxe_AxrXT4gqJn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500438"/>
            <a:ext cx="31686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https://encrypted-tbn3.gstatic.com/images?q=tbn:ANd9GcSOgmOpzud_AcmmpyGZUZnOfRA-ASLxhn2Eidqzk7mFoiz5qa1Q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573463"/>
            <a:ext cx="32004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94928"/>
          </a:xfrm>
        </p:spPr>
        <p:txBody>
          <a:bodyPr/>
          <a:lstStyle/>
          <a:p>
            <a:pPr>
              <a:defRPr/>
            </a:pPr>
            <a:r>
              <a:rPr lang="ru-RU" sz="4400" smtClean="0"/>
              <a:t>Формы современного анимизма:</a:t>
            </a:r>
            <a:endParaRPr lang="en-SG"/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z="2800" b="1" i="1" dirty="0" smtClean="0"/>
              <a:t>Парапсихология</a:t>
            </a:r>
            <a:r>
              <a:rPr lang="ru-RU" sz="2800" dirty="0" smtClean="0"/>
              <a:t> – наука изучающая привидения</a:t>
            </a:r>
          </a:p>
          <a:p>
            <a:endParaRPr lang="en-SG" dirty="0" smtClean="0"/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z="2800" b="1" i="1" dirty="0" smtClean="0"/>
              <a:t>Спиритизм</a:t>
            </a:r>
            <a:r>
              <a:rPr lang="ru-RU" sz="2800" dirty="0" smtClean="0"/>
              <a:t> – вера в возможность общения с духами умерших</a:t>
            </a:r>
          </a:p>
          <a:p>
            <a:endParaRPr lang="en-SG" dirty="0" smtClean="0"/>
          </a:p>
        </p:txBody>
      </p:sp>
      <p:pic>
        <p:nvPicPr>
          <p:cNvPr id="26628" name="Picture 10" descr="https://encrypted-tbn1.gstatic.com/images?q=tbn:ANd9GcSGXejrcczPysge29_rzIj0EwqgV9L4FT36JiDLiYzlGbREwR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573463"/>
            <a:ext cx="3240087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12" descr="data:image/jpeg;base64,/9j/4AAQSkZJRgABAQAAAQABAAD/2wCEAAkGBxQTEhUUEhQUFBQVFxcYGBcYFRQVHBQYFBgWFhQXFBQYHCggGBolHRQUITEhJSksLi4uFx8zODMsNygtLisBCgoKDg0OGhAQGiscIBwsLCwsLCwsLCwtLCssOCw4LCwsLDgsLCssKywrLCwsLCwsLCwrLCssLCsrLCwrKzc3K//AABEIAMABBwMBIgACEQEDEQH/xAAcAAABBQEBAQAAAAAAAAAAAAAEAQIDBQYABwj/xAA+EAABAwIEBAQFAgUCBAcAAAABAAIRAwQFEiExBkFRYSJxgaETkbHB8DLRByNCUuEUchVigqIkM0NjksLx/8QAGAEAAwEBAAAAAAAAAAAAAAAAAAECAwT/xAAiEQEBAAIDAQEAAgMBAAAAAAAAAQIRAyExEkEyURMiYQT/2gAMAwEAAhEDEQA/APLbihmg9PfshK9qQJHTVWK4hdeWMpqZ9MgCeaSNAZ/wrKtQB35SoHUYMkCXSB6cx27rK4aAZrjtrE+5U1OzcT4pEg676hpdB6aNKNtaAaGuIJB5Hq2QS0kaEEmD9UcwwXNo5sjmNaQ7KSfC0OJG0yDB3CcwtCvo2wbUaQSWAiRGrmyJ07iVqLS7siIdb1GhpMHwuJBEHSdNO5VdSwlxErjaOaFpOKHGpuLbDD/NFepA/wDTa1zajo5QfDHddQ/4U9zXvdUY4DLlNIzHKXNJBPdZENXFiP8AFFbW99w/ZPMWlxlbmLqgqhwJaDs08wFVYvwc9gL6bmvYf0lpDh5Zgd+yZKscDxH4NQTrSeQKjeRb1jqNwUrw9dBkqVdzDDxIGhMajzR1tSbHJ0mZWw4p4TeR8SlDmjaG6OB2LXjRwWEqW1Skcpz03ay1wj2Kzxz172mxNc4cDqDCAtBFXK7qR68lMa9aQ3cnaANfJRuof1OJBPUFuvqISyyx3uBZ1NNIQWxU3wKoI+IXhvXJP03TKzYPhJcOoaR8wquco0FrVQJae/ffXToobW6LPLorRuCvOopkg9DM+oOiHdhDxJLXQOx91l3vZWUvxKbgI8JPXb5qK6o9NkO+ieeg2ncf4S+Jm2x+Sr736CMaZ0SPd401tUg+ajLtZU7CxUgZpKFZcDyUjrkR1W8yhC6D4MkLq1HUkDRVb7hx2JA7GPomurOOhcSPMqbywxTqgOgUOYgpAQBAMdTzPopmvYRz8yp3sIXvkrgFz1I4gDqkCyAuUVTfRcn9UL6EiSZShdJkhIzRwMAkTuAR4hB0PYlKSuaErCS0KMrUcPYdmcNJlUFluvR+BKGaqBAMNc75CU7dQLS34cJboz2VVjWAkalpHpuvXaDmhnIQBPaQD91W39+wiHNBaeqwnJbSeF3OEjlogDZOnqvV8U4YY8l1FzS08p27KrZwk6ZLmNHUldE5MdHt5x/wxx2BUVW0c3cL0x4tqOhJqEbxo0ekyVDf2lCu3wZWuHyI9SYKUyVtg8MxStbT8MjKd2OGZrvNp+oWppXdpeUR8c0aT5IdTe7KNNnU3HadOeiCrYVTAOZ0xyH781mbullcRy5JZYTISiuIuGRQjKfA/UZhmAgEiKk6zoAR136pw62kfATVql2hYdWtHMyfoTKJwXHDSaaVQfFoGZYdSwnnTJ27jY+eqeeIqVPMKFCCdnOcBB/2gGfmsbxWU9wtvYU7bO2pWaG5iWsguc1p5EA6IS9xm2aQG0RW6k+COsbknzgKoqOLiSTJJk953QV1bkEEc9+yu8eoW2uo8R2bGz/Nb/7cewLTHzKErcZW5Ols4zuczWn0ifqsa5KWaaLOwfVa++wmnXYKtAQHAkcs0HxBw5OBmY81mL63NMw+YI5/JWfCeNGg/JUk0XkT1pu2D2/ft76nHcKbGYAGJ05HaRHrPoosP2PNKlGOUt9whyrfE7bK3MzWmeXNh6KsqM0BH4ealFIaR/O+yQthK2ToiW0QPNOTYQBhI0CT4TuiLXAqvkAhSd0PyTzbOG4hW9IqWpTzCDpP5oq/xwaUJBCmpPEQQjq9gQPDqUlGzic490pjZQBIJOklcrWzoZZ1mfwLlU49+hKWrgYUw1SFgK3Mjdd0h0TwU2JVSAVRJAWq4Yx80Hh7T4mdeYIgg+hWSY9cyrHNPWw+jcKxtt5bONF0OIgzu13Q9j1WExbFjBa50ESInmN0V/Cy6b8B0RmzRP8AcAJH1RXEuD2tQnNnpP1kt1Hm5pWGPzjlYWmQo8S5XQSfOU+54h0Pi95VVjvDzqMGQ9h/S9ux7Eciqim0grpmMvZjbjFM+gkdTKnw+9A5mVS3LoMdv3Uli8F0E68u6AssUuHQIkyYVXeuIMFWjnjqq3EgCQQdU9ANTCSrRjVLRflKLkOCWjgSnT6KC6pB0TpBVoAOSrq7fEUvmHYFrW4JHbl1QtxRjUeisk2pRhRlhKlWMpHmFucCxRtTJSrbxla+YzaQGv7wdCsz8LSeSQ6R8/2U/wCOWaE6F45Z/BqOjVryZHfr6hZapROoG0/n1XoXEVMPax+wcWye7mhwPYEn2Kx19QyOd0J+XQ/ZctisoqKT/ECVZZFXvZv13/wjLSqCIO4Vcd/ERKKaIo24T20CRI1R1pR35R7raRWgDaRlHWzJE6HXRS1bUHnChurtlJpGYSNmg6z9keDWkVzVDNzqeQ3+Srbi8qToyB6n6LrZ2bxO1LtZ+cfRK+p4uwj/ACsss7fBoObqo8QCB7e65CPcc2k6fhXLPdS0Mcyo6bvEpeR8kMx0EHou2zShZTWugp7SCCnC3kzyKY0bKRzk24dGg5JKDZKqB6T/AA+0aG8iSfUhae9fmc6nVGk+F3NvTXoslwdWyupjofsttjFMfFdz0+whc2f8wp/9EctWk/VpadOjgJaR01j5rzuvofzkvVK1m4gk+HMDBPWNPePkvO8XwKtRPjaS3k9oJa4dZ5HsVrx5TwaU91TzCRuEGOSPyKM24WxBXPPUlSUaRcYglEU7SdBJJXo3CmBMpAOeAXn1hTnn8Q4x1LhW6c3O2i/L1Ij6qlu7R1N0OBaRyOi+lbOrLQIG2ndYPjnAhVmWieRCwx/9Ft7DyH45UD3EmSpr2iabyx24MKFdPVDkTTqtI1jRDrgEa2ad9z/ahnukyUr9FECl4TR0Lz/wocWiplLaZa7aQZaTHYgKrxegM8O2cPVraniZr2cHNlNsbw08wjMx4hzfLYg8iJReKUPA55IILGBhEmWgzqTsZnTlqJK5OTHVVGRr0C0w4QRB8weiHezXTQj8lXV8c1Nro1Z4T/06EfLKfVVNRuoPQT76rFFiW3xV7NCJ9lY0sdB/od7R81TVG5p5Ee/5Ca2P6jsNAqmeUKWrXEMaJbFORO7ufkFV0qM6lR5pP0CLBj9W/Lt5Kbbl6e9nZy0QAe2m3ZDPzR0+/opH1p8unXzSWtE1Hho8M845cyj0G2tBzj4ASevT1XLU0LdrBlaIHue5XLfHhmuxoIFHVoGZA0SNR1HbeVupXsOqObWET7IB+jj5lK7qgF1MlT27oUdDZLTT8gaXDMQ+GQ7of2XpNlibLmmKjT4m6OH0P51XkNOp4fzsj8Axl9CpIOh3HULLLHfZPUze52htVpgHk4t00nlJ9lZYhQZkYQ0NkDwHTTkSPzkqinZf6mkK1qfENSyddtQ3r5IPD2OLjmJmYM7gnTX1WVx32JReKcCMrMz0jkf5T6Hr57rL3HBNdu+QjqHEexattaYjcNGT4bzGkhrj7wnuxUnR7YPcEeyU5c8ela2x1hgjaBzO1dynl+5WhsK4259UtxTa/bRPs2U2EEmSpyz+vVSaXNtWc0ST81YVLUVmdSqaveCOX7KpHGTaBhvj8jopxxuV6LJScd4EzI50Q9mvmOx8+XdeaL1rEcWp3rXN1aSD0XluIWxpvc0/0mP2XXxXU1U0OE4lNlOW8CM91zUiILNFP6RKR5FXdrbh9pUBkjPAH9nhEn1J+Y7qhWiwXW0qAcqgzeTm6e4Kz5Z/qcZKuD/NzaSZ8y3wuI+QQLjLtd4PrsD9Fb126NPMFwPeZc0/MFVlan4+mhIO/TRcdFivymQPMe664Z4jG2kfJS5JLo7Efso60iJ3/OSSDf0+f0TZJSQleeQQCtbJgAny1Wp4fwpwmo8QSIaOg7qPBaYFNpAid9N9eqtHXBiF0cfHrtUiOsIK5NcuWqlU5sFPZVLe66ryKjlXP6SY8ySeq4uS5UoYlqjZaadzTWJZRfNAbb8x+d/ZK+mQZ6KOlViHDcaqzpw8AjePmP3G3oEiW/CXEj7aoDJLf6h1H7r1d7aVy0VqUBxGpG57PA38914Y+lGoW44ExksdlnTms88dzcGnqFjR0zR4ojfTzjqpalNhEVAHDbXvoNU8Vh8IOGs8lxrsfTLXaA+y5Btm8Xwo09W6sOx6diqOocmr3AeoH+Vo6uKGg/4biKtNw0O8jaHDqgcV4Xt7kZ2F1InkZy+gOqvH/rS5dMZjWOy3Iwx1P7fvv2VA0gjutrcfw3rQclSk7oPECfWIWUxTAbi3MVabm94kHycNF1YXHWonexeHPp0wXudy0A691lcarh9VzhzU9w12UhQUMOc481pMf0rQLU6FYV8Ge0TBQJYQrlNEBBHmiwEJBmUWxsqKIgq7rRcKNJpXEchTJ8pcD9VQV6ZBWh4Cqj41SkdqtJw9W+IfQqeT+A/VHjNuQaOUfqlvoHSD7FUV2YIjYA/Ij/K2nEVMB7ezSB28JOnusbUo56uTZo/UejQdfsFyUZBrSiXTEAkTJ5Db59lFVoATqXRpMREdgT35q0uKrSW06YDGgEnnuRJJ3PIKtuK5IyNGs6+nIKUho+nsExw0HUqSpqdOYCa4ff2SJrcPH8qn/tH0lSlRYf8A+VT/ANoUq7MfFuXLlyYB5dB3TKlDwyEWEsSI5KqNKoqRh0XV6cGFGEY0VNCSEjCnq9SpMKLsbqCBt0Qh1TmMWelL9zwRP5Knsrk0nBzVRNrbIsXBnXZES3NDi+oQGgmByRtri9R5hxOvosDb1yxwV9Z4m0xKnLCa8Pbe3dF4pB7PER7A8wq2zuaz3au+cqzwPFWloEg9QtDb2tGqIENPkAsJl89WCq+1uwweJ2vc/RoRrb/MCHQ5gEnMARHkq3FcBdS8QlzRyCwWPcTVC0sYMjdo+56lPHCZ+FWxoUsNu6jqXw2NeJ/T4CesRoSOiS34HYx8CoC3kDo71jdeY4JXIqAzrO/fzXs3DmINfkc8+LLB79J7rXkxuE6pKnEOGsugGYeSxGOcPkEw1ezYjiTWDQrP3WNW1QfzRLhsdNfNRx55f0byChgL3HVpjySjB3Zoa0nyEr0HEOIqbNGBob0Gk+ZVJfcWNgik0tLtzp9t1vLlfwbZe6wh8HSIU/A1mf8AWtnZjXuP/wASB7kKW/4hJbDiXfnPqpuFnnJc19pYKTO7nkEx5Af9yWfWNOBOIoGeOTXe+v3WNou1qHrl9iT+3zWqx85viAH+g7c4kf8A1PzWZr/re3vp5bfcLkq6AJhlR/U5R6amPmhLFvizHZup8zspKzzDmev0lQMLnaE6D7KWdI87HoAfc/ukI0Hl7kqQn337bfYe6suHbD4tTM79LYMdf7foUYzd0WmktbXLRaCNQ0D5BCwrm40YQqdy7daaUi5cuSJE0pwUVIyE9pVgPfN1B6j6IZqOvP0+qrypnVFPZzTp0SU9lxKveoQik2AElRnRSgaDpCTJt3S0aMMU2dIB6qQN6okI5jzPZE0nwhiE+k7VVom04exDYQtnYuMzMLznC8ZbTGjRK1OF4uX67Bc3JjVPS8NqZ6ZDtdIXlH8SMK+HV+INQ/fzH+PovQsAuZQ3FmHtrMyu2I36GdCFlx5fOSf14fb1sjp5LUYbxGGaSs/jOGuoPLXjyPJw6hUj6hBMFd3Vg09ExHiguaQHLJ1MZIO6pDVKRokonXgWtTEi7UpvxJVhhPBt1XGYMyN/ufLZ8tNVq7X+HUAZqwnnlZP1Ki8uM/T088uAtrWeKNJlMfpt6Ye7/mqPGYnvqY/6VdN/h7QkE1KhiNIaAYU2I8MMdn/mOGctn9J/SZjbYrDk5Jl4rGPPcWqZSAd2gSf9rSXe5csvUrEuLo299At9xBwnVLnFlQPDh0jcyVlLnh+4YTLJkctZ01/Oyy2KoK1PMcw1HPqFBA2Emd+w5oq5ovpzJLAf+XeUC8x6/M+ahFK46GNtAPz0Wm4O2f5tHsVmi2APP8/O60fBb/FVb5H6j7LTi/kJ609YaFUr1cXdXKPNUpK6quuXLlyRAqL1M1yGpqVpWsKFvP0jzQRRN0/YIVZ/ppA3mE4hNp9E9afiRVnsp8qgsNj5ohymKMDYXJXLmqy9MSSpHNSFiBpNaCStNZ3QbAWZtdCjmVVOU2qR6nwtdzp2V9i58AWE4Quoc0ddF6Bd2xe0BuphcXJNZFfWVxLDG125XtB6H/8ANVjMR4FM+BxB6RmH2Xplam2nAJmoeX9vn3RV3Ty0xlHiJ1PP0ROW4np5Da8BVCYLv+3/ACt7w3wVb2sPcwVKvIu8WXybtPotJZ2rWeJ+/TREG5byge6nLmyvQ0Dq5jyKY6RyVh8SeaHvKgAJlR9HpQYjiDmrN3uIvdsY8irrE3h35Czl7TLJhpjqj6P5sC1MWqA66hPpYqHaFVletKFfVTLS6uaNOp+oA+YVHiHCNGoSWy09j9k9lzGxRNO866IK4slf8KVmSW+MaxG/XZGcKYa9gc57S0uMQRyH+Stfb3gBE6q5pBjwNoWvH1dlplMRpeEHoqZwXpL8NpOaQQIVDfWdCnsNVv8AezZTIehXK2r3DeQhcmTLsTwmtToWsSirqBEVkO5Z31UTt1XOKipuUr1pL0QixOpRL0PYHQogpYq/DSn0woypqSosfUqaQnJodJSakCmpv1UaRBWNPw/Xh7NY8QXsT6zQ0eIaga9NF4JaV4W7teIYpMJ8WkFc3Nhb4mzbZWltSYc5fndvJ2HkE24xLkweqo6YZVE0nRPL82TK1lXHU+RlcthyLmjTzavd7qapXa3YSs3T+N39QUR8aoN2qvgrtY1MQPkgrq/kEShqrnHlHoq26qFsg807JIePqC4vBKYy9Cq7+SZCAdcOG6x0360u7iyp1doa76qjvsOcww4evJSUb7VX1liLKgy1I9VUZ2f0xz6J5KMghbO64da7xUj6KvfgTxyT2nStwuhmIGolbi1wpuQCSDCqcAwtwqiW6DfT6LVigeQWmNTpR1sHeJyvkeZWYv8AAqzSSSCPMrfXtdtFhc8jRY3EuKA6Q1q2mVpVnLi2c3dcku7wu7LlpP8ApKMJ6YnArRKOsoCETUOhQ8rPL1UIBCmCja7qpJWmJJLR8GOqNcq6EZQqSO4TnR/h5UtJRFSUDqnRj6e9pTGboivoPNQ0m/UKV5TVSJVI+nCjhLbSw9pRVGsYhBgqWm5FTYurLFnUvJaDD+NIHiMrGvILUBcUi1ZZYY29otep0+LKT/6gPX7ImnijHbOBXi7nkFWFpfObzMpXiidvZGPaeYUdS3Y7cArD4PjLiNeSnp404O3hc+c+bpeONvi+u8DB/SqDEsII5K2tse2nVH/6ljxyUdVXc9ebXVqWlR0axC3GJYQ1wJasjfYcWHZMbWOH4o5uxK0dtjumrQV58yqWo62xBIevS7LEmuBIACHub4nnp2Wdwa7kwOitSJW3HjLBrSp4oqfyfMrDFxWu4oqfpZ6rLVaa2iKhXLiFyolcmPKbK4BO3ZaISkypzmwkJlLr9M1whKHHZLTbO651LuFUqSsKIovhDBSMcq2INa4FPYeaClT06vVPZrKm3O7sE61b4nfnNBULvKZRVjdtBdJiVNXKMeFA9inNww7OCgqV29Qpa7iIhI58DVc+sORVfc1ZTTleklO9ObU6dOiOuKoI+6oHuRFG5kQUWMNpXVORRNi3MYVdVei8JvMhndLK6mw0jagYI5lJTeDz1VC7Eszod6FOdcQuLL/b1rjdL6o/Kn0sQI5qno4lydqOvRPf1aZCj5X97aa1xlw0mR0KIqXjHjULHtuSEVSvUdjqjbrDg6S1V7rRwKmdcn+kwmMxRw/UA5PZfP8AS0wR5a/UHUQtI+u1jS5xho3/AGWbssRYeRBTcUxDM0N5BbcWX4nJV4vfGrUL4gch25IQVeqfcOCFJW6D6jlyjSJ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6630" name="AutoShape 14" descr="data:image/jpeg;base64,/9j/4AAQSkZJRgABAQAAAQABAAD/2wCEAAkGBxQTEhUUEhQUFBQVFxcYGBcYFRQVHBQYFBgWFhQXFBQYHCggGBolHRQUITEhJSksLi4uFx8zODMsNygtLisBCgoKDg0OGhAQGiscIBwsLCwsLCwsLCwtLCssOCw4LCwsLDgsLCssKywrLCwsLCwsLCwrLCssLCsrLCwrKzc3K//AABEIAMABBwMBIgACEQEDEQH/xAAcAAABBQEBAQAAAAAAAAAAAAAEAQIDBQYABwj/xAA+EAABAwIEBAQFAgUCBAcAAAABAAIRAwQFEiExBkFRYSJxgaETkbHB8DLRByNCUuEUchVigqIkM0NjksLx/8QAGAEAAwEBAAAAAAAAAAAAAAAAAAECAwT/xAAiEQEBAAIDAQEAAgMBAAAAAAAAAQIRAyExEkEyURMiYQT/2gAMAwEAAhEDEQA/APLbihmg9PfshK9qQJHTVWK4hdeWMpqZ9MgCeaSNAZ/wrKtQB35SoHUYMkCXSB6cx27rK4aAZrjtrE+5U1OzcT4pEg676hpdB6aNKNtaAaGuIJB5Hq2QS0kaEEmD9UcwwXNo5sjmNaQ7KSfC0OJG0yDB3CcwtCvo2wbUaQSWAiRGrmyJ07iVqLS7siIdb1GhpMHwuJBEHSdNO5VdSwlxErjaOaFpOKHGpuLbDD/NFepA/wDTa1zajo5QfDHddQ/4U9zXvdUY4DLlNIzHKXNJBPdZENXFiP8AFFbW99w/ZPMWlxlbmLqgqhwJaDs08wFVYvwc9gL6bmvYf0lpDh5Zgd+yZKscDxH4NQTrSeQKjeRb1jqNwUrw9dBkqVdzDDxIGhMajzR1tSbHJ0mZWw4p4TeR8SlDmjaG6OB2LXjRwWEqW1Skcpz03ay1wj2Kzxz172mxNc4cDqDCAtBFXK7qR68lMa9aQ3cnaANfJRuof1OJBPUFuvqISyyx3uBZ1NNIQWxU3wKoI+IXhvXJP03TKzYPhJcOoaR8wquco0FrVQJae/ffXToobW6LPLorRuCvOopkg9DM+oOiHdhDxJLXQOx91l3vZWUvxKbgI8JPXb5qK6o9NkO+ieeg2ncf4S+Jm2x+Sr736CMaZ0SPd401tUg+ajLtZU7CxUgZpKFZcDyUjrkR1W8yhC6D4MkLq1HUkDRVb7hx2JA7GPomurOOhcSPMqbywxTqgOgUOYgpAQBAMdTzPopmvYRz8yp3sIXvkrgFz1I4gDqkCyAuUVTfRcn9UL6EiSZShdJkhIzRwMAkTuAR4hB0PYlKSuaErCS0KMrUcPYdmcNJlUFluvR+BKGaqBAMNc75CU7dQLS34cJboz2VVjWAkalpHpuvXaDmhnIQBPaQD91W39+wiHNBaeqwnJbSeF3OEjlogDZOnqvV8U4YY8l1FzS08p27KrZwk6ZLmNHUldE5MdHt5x/wxx2BUVW0c3cL0x4tqOhJqEbxo0ekyVDf2lCu3wZWuHyI9SYKUyVtg8MxStbT8MjKd2OGZrvNp+oWppXdpeUR8c0aT5IdTe7KNNnU3HadOeiCrYVTAOZ0xyH781mbullcRy5JZYTISiuIuGRQjKfA/UZhmAgEiKk6zoAR136pw62kfATVql2hYdWtHMyfoTKJwXHDSaaVQfFoGZYdSwnnTJ27jY+eqeeIqVPMKFCCdnOcBB/2gGfmsbxWU9wtvYU7bO2pWaG5iWsguc1p5EA6IS9xm2aQG0RW6k+COsbknzgKoqOLiSTJJk953QV1bkEEc9+yu8eoW2uo8R2bGz/Nb/7cewLTHzKErcZW5Ols4zuczWn0ifqsa5KWaaLOwfVa++wmnXYKtAQHAkcs0HxBw5OBmY81mL63NMw+YI5/JWfCeNGg/JUk0XkT1pu2D2/ft76nHcKbGYAGJ05HaRHrPoosP2PNKlGOUt9whyrfE7bK3MzWmeXNh6KsqM0BH4ealFIaR/O+yQthK2ToiW0QPNOTYQBhI0CT4TuiLXAqvkAhSd0PyTzbOG4hW9IqWpTzCDpP5oq/xwaUJBCmpPEQQjq9gQPDqUlGzic490pjZQBIJOklcrWzoZZ1mfwLlU49+hKWrgYUw1SFgK3Mjdd0h0TwU2JVSAVRJAWq4Yx80Hh7T4mdeYIgg+hWSY9cyrHNPWw+jcKxtt5bONF0OIgzu13Q9j1WExbFjBa50ESInmN0V/Cy6b8B0RmzRP8AcAJH1RXEuD2tQnNnpP1kt1Hm5pWGPzjlYWmQo8S5XQSfOU+54h0Pi95VVjvDzqMGQ9h/S9ux7Eciqim0grpmMvZjbjFM+gkdTKnw+9A5mVS3LoMdv3Uli8F0E68u6AssUuHQIkyYVXeuIMFWjnjqq3EgCQQdU9ANTCSrRjVLRflKLkOCWjgSnT6KC6pB0TpBVoAOSrq7fEUvmHYFrW4JHbl1QtxRjUeisk2pRhRlhKlWMpHmFucCxRtTJSrbxla+YzaQGv7wdCsz8LSeSQ6R8/2U/wCOWaE6F45Z/BqOjVryZHfr6hZapROoG0/n1XoXEVMPax+wcWye7mhwPYEn2Kx19QyOd0J+XQ/ZctisoqKT/ECVZZFXvZv13/wjLSqCIO4Vcd/ERKKaIo24T20CRI1R1pR35R7raRWgDaRlHWzJE6HXRS1bUHnChurtlJpGYSNmg6z9keDWkVzVDNzqeQ3+Srbi8qToyB6n6LrZ2bxO1LtZ+cfRK+p4uwj/ACsss7fBoObqo8QCB7e65CPcc2k6fhXLPdS0Mcyo6bvEpeR8kMx0EHou2zShZTWugp7SCCnC3kzyKY0bKRzk24dGg5JKDZKqB6T/AA+0aG8iSfUhae9fmc6nVGk+F3NvTXoslwdWyupjofsttjFMfFdz0+whc2f8wp/9EctWk/VpadOjgJaR01j5rzuvofzkvVK1m4gk+HMDBPWNPePkvO8XwKtRPjaS3k9oJa4dZ5HsVrx5TwaU91TzCRuEGOSPyKM24WxBXPPUlSUaRcYglEU7SdBJJXo3CmBMpAOeAXn1hTnn8Q4x1LhW6c3O2i/L1Ij6qlu7R1N0OBaRyOi+lbOrLQIG2ndYPjnAhVmWieRCwx/9Ft7DyH45UD3EmSpr2iabyx24MKFdPVDkTTqtI1jRDrgEa2ad9z/ahnukyUr9FECl4TR0Lz/wocWiplLaZa7aQZaTHYgKrxegM8O2cPVraniZr2cHNlNsbw08wjMx4hzfLYg8iJReKUPA55IILGBhEmWgzqTsZnTlqJK5OTHVVGRr0C0w4QRB8weiHezXTQj8lXV8c1Nro1Z4T/06EfLKfVVNRuoPQT76rFFiW3xV7NCJ9lY0sdB/od7R81TVG5p5Ee/5Ca2P6jsNAqmeUKWrXEMaJbFORO7ufkFV0qM6lR5pP0CLBj9W/Lt5Kbbl6e9nZy0QAe2m3ZDPzR0+/opH1p8unXzSWtE1Hho8M845cyj0G2tBzj4ASevT1XLU0LdrBlaIHue5XLfHhmuxoIFHVoGZA0SNR1HbeVupXsOqObWET7IB+jj5lK7qgF1MlT27oUdDZLTT8gaXDMQ+GQ7of2XpNlibLmmKjT4m6OH0P51XkNOp4fzsj8Axl9CpIOh3HULLLHfZPUze52htVpgHk4t00nlJ9lZYhQZkYQ0NkDwHTTkSPzkqinZf6mkK1qfENSyddtQ3r5IPD2OLjmJmYM7gnTX1WVx32JReKcCMrMz0jkf5T6Hr57rL3HBNdu+QjqHEexattaYjcNGT4bzGkhrj7wnuxUnR7YPcEeyU5c8ela2x1hgjaBzO1dynl+5WhsK4259UtxTa/bRPs2U2EEmSpyz+vVSaXNtWc0ST81YVLUVmdSqaveCOX7KpHGTaBhvj8jopxxuV6LJScd4EzI50Q9mvmOx8+XdeaL1rEcWp3rXN1aSD0XluIWxpvc0/0mP2XXxXU1U0OE4lNlOW8CM91zUiILNFP6RKR5FXdrbh9pUBkjPAH9nhEn1J+Y7qhWiwXW0qAcqgzeTm6e4Kz5Z/qcZKuD/NzaSZ8y3wuI+QQLjLtd4PrsD9Fb126NPMFwPeZc0/MFVlan4+mhIO/TRcdFivymQPMe664Z4jG2kfJS5JLo7Efso60iJ3/OSSDf0+f0TZJSQleeQQCtbJgAny1Wp4fwpwmo8QSIaOg7qPBaYFNpAid9N9eqtHXBiF0cfHrtUiOsIK5NcuWqlU5sFPZVLe66ryKjlXP6SY8ySeq4uS5UoYlqjZaadzTWJZRfNAbb8x+d/ZK+mQZ6KOlViHDcaqzpw8AjePmP3G3oEiW/CXEj7aoDJLf6h1H7r1d7aVy0VqUBxGpG57PA38914Y+lGoW44ExksdlnTms88dzcGnqFjR0zR4ojfTzjqpalNhEVAHDbXvoNU8Vh8IOGs8lxrsfTLXaA+y5Btm8Xwo09W6sOx6diqOocmr3AeoH+Vo6uKGg/4biKtNw0O8jaHDqgcV4Xt7kZ2F1InkZy+gOqvH/rS5dMZjWOy3Iwx1P7fvv2VA0gjutrcfw3rQclSk7oPECfWIWUxTAbi3MVabm94kHycNF1YXHWonexeHPp0wXudy0A691lcarh9VzhzU9w12UhQUMOc481pMf0rQLU6FYV8Ge0TBQJYQrlNEBBHmiwEJBmUWxsqKIgq7rRcKNJpXEchTJ8pcD9VQV6ZBWh4Cqj41SkdqtJw9W+IfQqeT+A/VHjNuQaOUfqlvoHSD7FUV2YIjYA/Ij/K2nEVMB7ezSB28JOnusbUo56uTZo/UejQdfsFyUZBrSiXTEAkTJ5Db59lFVoATqXRpMREdgT35q0uKrSW06YDGgEnnuRJJ3PIKtuK5IyNGs6+nIKUho+nsExw0HUqSpqdOYCa4ff2SJrcPH8qn/tH0lSlRYf8A+VT/ANoUq7MfFuXLlyYB5dB3TKlDwyEWEsSI5KqNKoqRh0XV6cGFGEY0VNCSEjCnq9SpMKLsbqCBt0Qh1TmMWelL9zwRP5Knsrk0nBzVRNrbIsXBnXZES3NDi+oQGgmByRtri9R5hxOvosDb1yxwV9Z4m0xKnLCa8Pbe3dF4pB7PER7A8wq2zuaz3au+cqzwPFWloEg9QtDb2tGqIENPkAsJl89WCq+1uwweJ2vc/RoRrb/MCHQ5gEnMARHkq3FcBdS8QlzRyCwWPcTVC0sYMjdo+56lPHCZ+FWxoUsNu6jqXw2NeJ/T4CesRoSOiS34HYx8CoC3kDo71jdeY4JXIqAzrO/fzXs3DmINfkc8+LLB79J7rXkxuE6pKnEOGsugGYeSxGOcPkEw1ezYjiTWDQrP3WNW1QfzRLhsdNfNRx55f0byChgL3HVpjySjB3Zoa0nyEr0HEOIqbNGBob0Gk+ZVJfcWNgik0tLtzp9t1vLlfwbZe6wh8HSIU/A1mf8AWtnZjXuP/wASB7kKW/4hJbDiXfnPqpuFnnJc19pYKTO7nkEx5Af9yWfWNOBOIoGeOTXe+v3WNou1qHrl9iT+3zWqx85viAH+g7c4kf8A1PzWZr/re3vp5bfcLkq6AJhlR/U5R6amPmhLFvizHZup8zspKzzDmev0lQMLnaE6D7KWdI87HoAfc/ukI0Hl7kqQn337bfYe6suHbD4tTM79LYMdf7foUYzd0WmktbXLRaCNQ0D5BCwrm40YQqdy7daaUi5cuSJE0pwUVIyE9pVgPfN1B6j6IZqOvP0+qrypnVFPZzTp0SU9lxKveoQik2AElRnRSgaDpCTJt3S0aMMU2dIB6qQN6okI5jzPZE0nwhiE+k7VVom04exDYQtnYuMzMLznC8ZbTGjRK1OF4uX67Bc3JjVPS8NqZ6ZDtdIXlH8SMK+HV+INQ/fzH+PovQsAuZQ3FmHtrMyu2I36GdCFlx5fOSf14fb1sjp5LUYbxGGaSs/jOGuoPLXjyPJw6hUj6hBMFd3Vg09ExHiguaQHLJ1MZIO6pDVKRokonXgWtTEi7UpvxJVhhPBt1XGYMyN/ufLZ8tNVq7X+HUAZqwnnlZP1Ki8uM/T088uAtrWeKNJlMfpt6Ye7/mqPGYnvqY/6VdN/h7QkE1KhiNIaAYU2I8MMdn/mOGctn9J/SZjbYrDk5Jl4rGPPcWqZSAd2gSf9rSXe5csvUrEuLo299At9xBwnVLnFlQPDh0jcyVlLnh+4YTLJkctZ01/Oyy2KoK1PMcw1HPqFBA2Emd+w5oq5ovpzJLAf+XeUC8x6/M+ahFK46GNtAPz0Wm4O2f5tHsVmi2APP8/O60fBb/FVb5H6j7LTi/kJ609YaFUr1cXdXKPNUpK6quuXLlyRAqL1M1yGpqVpWsKFvP0jzQRRN0/YIVZ/ppA3mE4hNp9E9afiRVnsp8qgsNj5ohymKMDYXJXLmqy9MSSpHNSFiBpNaCStNZ3QbAWZtdCjmVVOU2qR6nwtdzp2V9i58AWE4Quoc0ddF6Bd2xe0BuphcXJNZFfWVxLDG125XtB6H/8ANVjMR4FM+BxB6RmH2Xplam2nAJmoeX9vn3RV3Ty0xlHiJ1PP0ROW4np5Da8BVCYLv+3/ACt7w3wVb2sPcwVKvIu8WXybtPotJZ2rWeJ+/TREG5byge6nLmyvQ0Dq5jyKY6RyVh8SeaHvKgAJlR9HpQYjiDmrN3uIvdsY8irrE3h35Czl7TLJhpjqj6P5sC1MWqA66hPpYqHaFVletKFfVTLS6uaNOp+oA+YVHiHCNGoSWy09j9k9lzGxRNO866IK4slf8KVmSW+MaxG/XZGcKYa9gc57S0uMQRyH+Stfb3gBE6q5pBjwNoWvH1dlplMRpeEHoqZwXpL8NpOaQQIVDfWdCnsNVv8AezZTIehXK2r3DeQhcmTLsTwmtToWsSirqBEVkO5Z31UTt1XOKipuUr1pL0QixOpRL0PYHQogpYq/DSn0woypqSosfUqaQnJodJSakCmpv1UaRBWNPw/Xh7NY8QXsT6zQ0eIaga9NF4JaV4W7teIYpMJ8WkFc3Nhb4mzbZWltSYc5fndvJ2HkE24xLkweqo6YZVE0nRPL82TK1lXHU+RlcthyLmjTzavd7qapXa3YSs3T+N39QUR8aoN2qvgrtY1MQPkgrq/kEShqrnHlHoq26qFsg807JIePqC4vBKYy9Cq7+SZCAdcOG6x0360u7iyp1doa76qjvsOcww4evJSUb7VX1liLKgy1I9VUZ2f0xz6J5KMghbO64da7xUj6KvfgTxyT2nStwuhmIGolbi1wpuQCSDCqcAwtwqiW6DfT6LVigeQWmNTpR1sHeJyvkeZWYv8AAqzSSSCPMrfXtdtFhc8jRY3EuKA6Q1q2mVpVnLi2c3dcku7wu7LlpP8ApKMJ6YnArRKOsoCETUOhQ8rPL1UIBCmCja7qpJWmJJLR8GOqNcq6EZQqSO4TnR/h5UtJRFSUDqnRj6e9pTGboivoPNQ0m/UKV5TVSJVI+nCjhLbSw9pRVGsYhBgqWm5FTYurLFnUvJaDD+NIHiMrGvILUBcUi1ZZYY29otep0+LKT/6gPX7ImnijHbOBXi7nkFWFpfObzMpXiidvZGPaeYUdS3Y7cArD4PjLiNeSnp404O3hc+c+bpeONvi+u8DB/SqDEsII5K2tse2nVH/6ljxyUdVXc9ebXVqWlR0axC3GJYQ1wJasjfYcWHZMbWOH4o5uxK0dtjumrQV58yqWo62xBIevS7LEmuBIACHub4nnp2Wdwa7kwOitSJW3HjLBrSp4oqfyfMrDFxWu4oqfpZ6rLVaa2iKhXLiFyolcmPKbK4BO3ZaISkypzmwkJlLr9M1whKHHZLTbO651LuFUqSsKIovhDBSMcq2INa4FPYeaClT06vVPZrKm3O7sE61b4nfnNBULvKZRVjdtBdJiVNXKMeFA9inNww7OCgqV29Qpa7iIhI58DVc+sORVfc1ZTTleklO9ObU6dOiOuKoI+6oHuRFG5kQUWMNpXVORRNi3MYVdVei8JvMhndLK6mw0jagYI5lJTeDz1VC7Eszod6FOdcQuLL/b1rjdL6o/Kn0sQI5qno4lydqOvRPf1aZCj5X97aa1xlw0mR0KIqXjHjULHtuSEVSvUdjqjbrDg6S1V7rRwKmdcn+kwmMxRw/UA5PZfP8AS0wR5a/UHUQtI+u1jS5xho3/AGWbssRYeRBTcUxDM0N5BbcWX4nJV4vfGrUL4gch25IQVeqfcOCFJW6D6jlyjSJ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6631" name="AutoShape 16" descr="data:image/jpeg;base64,/9j/4AAQSkZJRgABAQAAAQABAAD/2wCEAAkGBxQTEhUUEhQUFBQVFxcYGBcYFRQVHBQYFBgWFhQXFBQYHCggGBolHRQUITEhJSksLi4uFx8zODMsNygtLisBCgoKDg0OGhAQGiscIBwsLCwsLCwsLCwtLCssOCw4LCwsLDgsLCssKywrLCwsLCwsLCwrLCssLCsrLCwrKzc3K//AABEIAMABBwMBIgACEQEDEQH/xAAcAAABBQEBAQAAAAAAAAAAAAAEAQIDBQYABwj/xAA+EAABAwIEBAQFAgUCBAcAAAABAAIRAwQFEiExBkFRYSJxgaETkbHB8DLRByNCUuEUchVigqIkM0NjksLx/8QAGAEAAwEBAAAAAAAAAAAAAAAAAAECAwT/xAAiEQEBAAIDAQEAAgMBAAAAAAAAAQIRAyExEkEyURMiYQT/2gAMAwEAAhEDEQA/APLbihmg9PfshK9qQJHTVWK4hdeWMpqZ9MgCeaSNAZ/wrKtQB35SoHUYMkCXSB6cx27rK4aAZrjtrE+5U1OzcT4pEg676hpdB6aNKNtaAaGuIJB5Hq2QS0kaEEmD9UcwwXNo5sjmNaQ7KSfC0OJG0yDB3CcwtCvo2wbUaQSWAiRGrmyJ07iVqLS7siIdb1GhpMHwuJBEHSdNO5VdSwlxErjaOaFpOKHGpuLbDD/NFepA/wDTa1zajo5QfDHddQ/4U9zXvdUY4DLlNIzHKXNJBPdZENXFiP8AFFbW99w/ZPMWlxlbmLqgqhwJaDs08wFVYvwc9gL6bmvYf0lpDh5Zgd+yZKscDxH4NQTrSeQKjeRb1jqNwUrw9dBkqVdzDDxIGhMajzR1tSbHJ0mZWw4p4TeR8SlDmjaG6OB2LXjRwWEqW1Skcpz03ay1wj2Kzxz172mxNc4cDqDCAtBFXK7qR68lMa9aQ3cnaANfJRuof1OJBPUFuvqISyyx3uBZ1NNIQWxU3wKoI+IXhvXJP03TKzYPhJcOoaR8wquco0FrVQJae/ffXToobW6LPLorRuCvOopkg9DM+oOiHdhDxJLXQOx91l3vZWUvxKbgI8JPXb5qK6o9NkO+ieeg2ncf4S+Jm2x+Sr736CMaZ0SPd401tUg+ajLtZU7CxUgZpKFZcDyUjrkR1W8yhC6D4MkLq1HUkDRVb7hx2JA7GPomurOOhcSPMqbywxTqgOgUOYgpAQBAMdTzPopmvYRz8yp3sIXvkrgFz1I4gDqkCyAuUVTfRcn9UL6EiSZShdJkhIzRwMAkTuAR4hB0PYlKSuaErCS0KMrUcPYdmcNJlUFluvR+BKGaqBAMNc75CU7dQLS34cJboz2VVjWAkalpHpuvXaDmhnIQBPaQD91W39+wiHNBaeqwnJbSeF3OEjlogDZOnqvV8U4YY8l1FzS08p27KrZwk6ZLmNHUldE5MdHt5x/wxx2BUVW0c3cL0x4tqOhJqEbxo0ekyVDf2lCu3wZWuHyI9SYKUyVtg8MxStbT8MjKd2OGZrvNp+oWppXdpeUR8c0aT5IdTe7KNNnU3HadOeiCrYVTAOZ0xyH781mbullcRy5JZYTISiuIuGRQjKfA/UZhmAgEiKk6zoAR136pw62kfATVql2hYdWtHMyfoTKJwXHDSaaVQfFoGZYdSwnnTJ27jY+eqeeIqVPMKFCCdnOcBB/2gGfmsbxWU9wtvYU7bO2pWaG5iWsguc1p5EA6IS9xm2aQG0RW6k+COsbknzgKoqOLiSTJJk953QV1bkEEc9+yu8eoW2uo8R2bGz/Nb/7cewLTHzKErcZW5Ols4zuczWn0ifqsa5KWaaLOwfVa++wmnXYKtAQHAkcs0HxBw5OBmY81mL63NMw+YI5/JWfCeNGg/JUk0XkT1pu2D2/ft76nHcKbGYAGJ05HaRHrPoosP2PNKlGOUt9whyrfE7bK3MzWmeXNh6KsqM0BH4ealFIaR/O+yQthK2ToiW0QPNOTYQBhI0CT4TuiLXAqvkAhSd0PyTzbOG4hW9IqWpTzCDpP5oq/xwaUJBCmpPEQQjq9gQPDqUlGzic490pjZQBIJOklcrWzoZZ1mfwLlU49+hKWrgYUw1SFgK3Mjdd0h0TwU2JVSAVRJAWq4Yx80Hh7T4mdeYIgg+hWSY9cyrHNPWw+jcKxtt5bONF0OIgzu13Q9j1WExbFjBa50ESInmN0V/Cy6b8B0RmzRP8AcAJH1RXEuD2tQnNnpP1kt1Hm5pWGPzjlYWmQo8S5XQSfOU+54h0Pi95VVjvDzqMGQ9h/S9ux7Eciqim0grpmMvZjbjFM+gkdTKnw+9A5mVS3LoMdv3Uli8F0E68u6AssUuHQIkyYVXeuIMFWjnjqq3EgCQQdU9ANTCSrRjVLRflKLkOCWjgSnT6KC6pB0TpBVoAOSrq7fEUvmHYFrW4JHbl1QtxRjUeisk2pRhRlhKlWMpHmFucCxRtTJSrbxla+YzaQGv7wdCsz8LSeSQ6R8/2U/wCOWaE6F45Z/BqOjVryZHfr6hZapROoG0/n1XoXEVMPax+wcWye7mhwPYEn2Kx19QyOd0J+XQ/ZctisoqKT/ECVZZFXvZv13/wjLSqCIO4Vcd/ERKKaIo24T20CRI1R1pR35R7raRWgDaRlHWzJE6HXRS1bUHnChurtlJpGYSNmg6z9keDWkVzVDNzqeQ3+Srbi8qToyB6n6LrZ2bxO1LtZ+cfRK+p4uwj/ACsss7fBoObqo8QCB7e65CPcc2k6fhXLPdS0Mcyo6bvEpeR8kMx0EHou2zShZTWugp7SCCnC3kzyKY0bKRzk24dGg5JKDZKqB6T/AA+0aG8iSfUhae9fmc6nVGk+F3NvTXoslwdWyupjofsttjFMfFdz0+whc2f8wp/9EctWk/VpadOjgJaR01j5rzuvofzkvVK1m4gk+HMDBPWNPePkvO8XwKtRPjaS3k9oJa4dZ5HsVrx5TwaU91TzCRuEGOSPyKM24WxBXPPUlSUaRcYglEU7SdBJJXo3CmBMpAOeAXn1hTnn8Q4x1LhW6c3O2i/L1Ij6qlu7R1N0OBaRyOi+lbOrLQIG2ndYPjnAhVmWieRCwx/9Ft7DyH45UD3EmSpr2iabyx24MKFdPVDkTTqtI1jRDrgEa2ad9z/ahnukyUr9FECl4TR0Lz/wocWiplLaZa7aQZaTHYgKrxegM8O2cPVraniZr2cHNlNsbw08wjMx4hzfLYg8iJReKUPA55IILGBhEmWgzqTsZnTlqJK5OTHVVGRr0C0w4QRB8weiHezXTQj8lXV8c1Nro1Z4T/06EfLKfVVNRuoPQT76rFFiW3xV7NCJ9lY0sdB/od7R81TVG5p5Ee/5Ca2P6jsNAqmeUKWrXEMaJbFORO7ufkFV0qM6lR5pP0CLBj9W/Lt5Kbbl6e9nZy0QAe2m3ZDPzR0+/opH1p8unXzSWtE1Hho8M845cyj0G2tBzj4ASevT1XLU0LdrBlaIHue5XLfHhmuxoIFHVoGZA0SNR1HbeVupXsOqObWET7IB+jj5lK7qgF1MlT27oUdDZLTT8gaXDMQ+GQ7of2XpNlibLmmKjT4m6OH0P51XkNOp4fzsj8Axl9CpIOh3HULLLHfZPUze52htVpgHk4t00nlJ9lZYhQZkYQ0NkDwHTTkSPzkqinZf6mkK1qfENSyddtQ3r5IPD2OLjmJmYM7gnTX1WVx32JReKcCMrMz0jkf5T6Hr57rL3HBNdu+QjqHEexattaYjcNGT4bzGkhrj7wnuxUnR7YPcEeyU5c8ela2x1hgjaBzO1dynl+5WhsK4259UtxTa/bRPs2U2EEmSpyz+vVSaXNtWc0ST81YVLUVmdSqaveCOX7KpHGTaBhvj8jopxxuV6LJScd4EzI50Q9mvmOx8+XdeaL1rEcWp3rXN1aSD0XluIWxpvc0/0mP2XXxXU1U0OE4lNlOW8CM91zUiILNFP6RKR5FXdrbh9pUBkjPAH9nhEn1J+Y7qhWiwXW0qAcqgzeTm6e4Kz5Z/qcZKuD/NzaSZ8y3wuI+QQLjLtd4PrsD9Fb126NPMFwPeZc0/MFVlan4+mhIO/TRcdFivymQPMe664Z4jG2kfJS5JLo7Efso60iJ3/OSSDf0+f0TZJSQleeQQCtbJgAny1Wp4fwpwmo8QSIaOg7qPBaYFNpAid9N9eqtHXBiF0cfHrtUiOsIK5NcuWqlU5sFPZVLe66ryKjlXP6SY8ySeq4uS5UoYlqjZaadzTWJZRfNAbb8x+d/ZK+mQZ6KOlViHDcaqzpw8AjePmP3G3oEiW/CXEj7aoDJLf6h1H7r1d7aVy0VqUBxGpG57PA38914Y+lGoW44ExksdlnTms88dzcGnqFjR0zR4ojfTzjqpalNhEVAHDbXvoNU8Vh8IOGs8lxrsfTLXaA+y5Btm8Xwo09W6sOx6diqOocmr3AeoH+Vo6uKGg/4biKtNw0O8jaHDqgcV4Xt7kZ2F1InkZy+gOqvH/rS5dMZjWOy3Iwx1P7fvv2VA0gjutrcfw3rQclSk7oPECfWIWUxTAbi3MVabm94kHycNF1YXHWonexeHPp0wXudy0A691lcarh9VzhzU9w12UhQUMOc481pMf0rQLU6FYV8Ge0TBQJYQrlNEBBHmiwEJBmUWxsqKIgq7rRcKNJpXEchTJ8pcD9VQV6ZBWh4Cqj41SkdqtJw9W+IfQqeT+A/VHjNuQaOUfqlvoHSD7FUV2YIjYA/Ij/K2nEVMB7ezSB28JOnusbUo56uTZo/UejQdfsFyUZBrSiXTEAkTJ5Db59lFVoATqXRpMREdgT35q0uKrSW06YDGgEnnuRJJ3PIKtuK5IyNGs6+nIKUho+nsExw0HUqSpqdOYCa4ff2SJrcPH8qn/tH0lSlRYf8A+VT/ANoUq7MfFuXLlyYB5dB3TKlDwyEWEsSI5KqNKoqRh0XV6cGFGEY0VNCSEjCnq9SpMKLsbqCBt0Qh1TmMWelL9zwRP5Knsrk0nBzVRNrbIsXBnXZES3NDi+oQGgmByRtri9R5hxOvosDb1yxwV9Z4m0xKnLCa8Pbe3dF4pB7PER7A8wq2zuaz3au+cqzwPFWloEg9QtDb2tGqIENPkAsJl89WCq+1uwweJ2vc/RoRrb/MCHQ5gEnMARHkq3FcBdS8QlzRyCwWPcTVC0sYMjdo+56lPHCZ+FWxoUsNu6jqXw2NeJ/T4CesRoSOiS34HYx8CoC3kDo71jdeY4JXIqAzrO/fzXs3DmINfkc8+LLB79J7rXkxuE6pKnEOGsugGYeSxGOcPkEw1ezYjiTWDQrP3WNW1QfzRLhsdNfNRx55f0byChgL3HVpjySjB3Zoa0nyEr0HEOIqbNGBob0Gk+ZVJfcWNgik0tLtzp9t1vLlfwbZe6wh8HSIU/A1mf8AWtnZjXuP/wASB7kKW/4hJbDiXfnPqpuFnnJc19pYKTO7nkEx5Af9yWfWNOBOIoGeOTXe+v3WNou1qHrl9iT+3zWqx85viAH+g7c4kf8A1PzWZr/re3vp5bfcLkq6AJhlR/U5R6amPmhLFvizHZup8zspKzzDmev0lQMLnaE6D7KWdI87HoAfc/ukI0Hl7kqQn337bfYe6suHbD4tTM79LYMdf7foUYzd0WmktbXLRaCNQ0D5BCwrm40YQqdy7daaUi5cuSJE0pwUVIyE9pVgPfN1B6j6IZqOvP0+qrypnVFPZzTp0SU9lxKveoQik2AElRnRSgaDpCTJt3S0aMMU2dIB6qQN6okI5jzPZE0nwhiE+k7VVom04exDYQtnYuMzMLznC8ZbTGjRK1OF4uX67Bc3JjVPS8NqZ6ZDtdIXlH8SMK+HV+INQ/fzH+PovQsAuZQ3FmHtrMyu2I36GdCFlx5fOSf14fb1sjp5LUYbxGGaSs/jOGuoPLXjyPJw6hUj6hBMFd3Vg09ExHiguaQHLJ1MZIO6pDVKRokonXgWtTEi7UpvxJVhhPBt1XGYMyN/ufLZ8tNVq7X+HUAZqwnnlZP1Ki8uM/T088uAtrWeKNJlMfpt6Ye7/mqPGYnvqY/6VdN/h7QkE1KhiNIaAYU2I8MMdn/mOGctn9J/SZjbYrDk5Jl4rGPPcWqZSAd2gSf9rSXe5csvUrEuLo299At9xBwnVLnFlQPDh0jcyVlLnh+4YTLJkctZ01/Oyy2KoK1PMcw1HPqFBA2Emd+w5oq5ovpzJLAf+XeUC8x6/M+ahFK46GNtAPz0Wm4O2f5tHsVmi2APP8/O60fBb/FVb5H6j7LTi/kJ609YaFUr1cXdXKPNUpK6quuXLlyRAqL1M1yGpqVpWsKFvP0jzQRRN0/YIVZ/ppA3mE4hNp9E9afiRVnsp8qgsNj5ohymKMDYXJXLmqy9MSSpHNSFiBpNaCStNZ3QbAWZtdCjmVVOU2qR6nwtdzp2V9i58AWE4Quoc0ddF6Bd2xe0BuphcXJNZFfWVxLDG125XtB6H/8ANVjMR4FM+BxB6RmH2Xplam2nAJmoeX9vn3RV3Ty0xlHiJ1PP0ROW4np5Da8BVCYLv+3/ACt7w3wVb2sPcwVKvIu8WXybtPotJZ2rWeJ+/TREG5byge6nLmyvQ0Dq5jyKY6RyVh8SeaHvKgAJlR9HpQYjiDmrN3uIvdsY8irrE3h35Czl7TLJhpjqj6P5sC1MWqA66hPpYqHaFVletKFfVTLS6uaNOp+oA+YVHiHCNGoSWy09j9k9lzGxRNO866IK4slf8KVmSW+MaxG/XZGcKYa9gc57S0uMQRyH+Stfb3gBE6q5pBjwNoWvH1dlplMRpeEHoqZwXpL8NpOaQQIVDfWdCnsNVv8AezZTIehXK2r3DeQhcmTLsTwmtToWsSirqBEVkO5Z31UTt1XOKipuUr1pL0QixOpRL0PYHQogpYq/DSn0woypqSosfUqaQnJodJSakCmpv1UaRBWNPw/Xh7NY8QXsT6zQ0eIaga9NF4JaV4W7teIYpMJ8WkFc3Nhb4mzbZWltSYc5fndvJ2HkE24xLkweqo6YZVE0nRPL82TK1lXHU+RlcthyLmjTzavd7qapXa3YSs3T+N39QUR8aoN2qvgrtY1MQPkgrq/kEShqrnHlHoq26qFsg807JIePqC4vBKYy9Cq7+SZCAdcOG6x0360u7iyp1doa76qjvsOcww4evJSUb7VX1liLKgy1I9VUZ2f0xz6J5KMghbO64da7xUj6KvfgTxyT2nStwuhmIGolbi1wpuQCSDCqcAwtwqiW6DfT6LVigeQWmNTpR1sHeJyvkeZWYv8AAqzSSSCPMrfXtdtFhc8jRY3EuKA6Q1q2mVpVnLi2c3dcku7wu7LlpP8ApKMJ6YnArRKOsoCETUOhQ8rPL1UIBCmCja7qpJWmJJLR8GOqNcq6EZQqSO4TnR/h5UtJRFSUDqnRj6e9pTGboivoPNQ0m/UKV5TVSJVI+nCjhLbSw9pRVGsYhBgqWm5FTYurLFnUvJaDD+NIHiMrGvILUBcUi1ZZYY29otep0+LKT/6gPX7ImnijHbOBXi7nkFWFpfObzMpXiidvZGPaeYUdS3Y7cArD4PjLiNeSnp404O3hc+c+bpeONvi+u8DB/SqDEsII5K2tse2nVH/6ljxyUdVXc9ebXVqWlR0axC3GJYQ1wJasjfYcWHZMbWOH4o5uxK0dtjumrQV58yqWo62xBIevS7LEmuBIACHub4nnp2Wdwa7kwOitSJW3HjLBrSp4oqfyfMrDFxWu4oqfpZ6rLVaa2iKhXLiFyolcmPKbK4BO3ZaISkypzmwkJlLr9M1whKHHZLTbO651LuFUqSsKIovhDBSMcq2INa4FPYeaClT06vVPZrKm3O7sE61b4nfnNBULvKZRVjdtBdJiVNXKMeFA9inNww7OCgqV29Qpa7iIhI58DVc+sORVfc1ZTTleklO9ObU6dOiOuKoI+6oHuRFG5kQUWMNpXVORRNi3MYVdVei8JvMhndLK6mw0jagYI5lJTeDz1VC7Eszod6FOdcQuLL/b1rjdL6o/Kn0sQI5qno4lydqOvRPf1aZCj5X97aa1xlw0mR0KIqXjHjULHtuSEVSvUdjqjbrDg6S1V7rRwKmdcn+kwmMxRw/UA5PZfP8AS0wR5a/UHUQtI+u1jS5xho3/AGWbssRYeRBTcUxDM0N5BbcWX4nJV4vfGrUL4gch25IQVeqfcOCFJW6D6jlyjSJ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6632" name="AutoShape 18" descr="data:image/jpeg;base64,/9j/4AAQSkZJRgABAQAAAQABAAD/2wCEAAkGBxQTEhUUEhQUFBQVFxcYGBcYFRQVHBQYFBgWFhQXFBQYHCggGBolHRQUITEhJSksLi4uFx8zODMsNygtLisBCgoKDg0OGhAQGiscIBwsLCwsLCwsLCwtLCssOCw4LCwsLDgsLCssKywrLCwsLCwsLCwrLCssLCsrLCwrKzc3K//AABEIAMABBwMBIgACEQEDEQH/xAAcAAABBQEBAQAAAAAAAAAAAAAEAQIDBQYABwj/xAA+EAABAwIEBAQFAgUCBAcAAAABAAIRAwQFEiExBkFRYSJxgaETkbHB8DLRByNCUuEUchVigqIkM0NjksLx/8QAGAEAAwEBAAAAAAAAAAAAAAAAAAECAwT/xAAiEQEBAAIDAQEAAgMBAAAAAAAAAQIRAyExEkEyURMiYQT/2gAMAwEAAhEDEQA/APLbihmg9PfshK9qQJHTVWK4hdeWMpqZ9MgCeaSNAZ/wrKtQB35SoHUYMkCXSB6cx27rK4aAZrjtrE+5U1OzcT4pEg676hpdB6aNKNtaAaGuIJB5Hq2QS0kaEEmD9UcwwXNo5sjmNaQ7KSfC0OJG0yDB3CcwtCvo2wbUaQSWAiRGrmyJ07iVqLS7siIdb1GhpMHwuJBEHSdNO5VdSwlxErjaOaFpOKHGpuLbDD/NFepA/wDTa1zajo5QfDHddQ/4U9zXvdUY4DLlNIzHKXNJBPdZENXFiP8AFFbW99w/ZPMWlxlbmLqgqhwJaDs08wFVYvwc9gL6bmvYf0lpDh5Zgd+yZKscDxH4NQTrSeQKjeRb1jqNwUrw9dBkqVdzDDxIGhMajzR1tSbHJ0mZWw4p4TeR8SlDmjaG6OB2LXjRwWEqW1Skcpz03ay1wj2Kzxz172mxNc4cDqDCAtBFXK7qR68lMa9aQ3cnaANfJRuof1OJBPUFuvqISyyx3uBZ1NNIQWxU3wKoI+IXhvXJP03TKzYPhJcOoaR8wquco0FrVQJae/ffXToobW6LPLorRuCvOopkg9DM+oOiHdhDxJLXQOx91l3vZWUvxKbgI8JPXb5qK6o9NkO+ieeg2ncf4S+Jm2x+Sr736CMaZ0SPd401tUg+ajLtZU7CxUgZpKFZcDyUjrkR1W8yhC6D4MkLq1HUkDRVb7hx2JA7GPomurOOhcSPMqbywxTqgOgUOYgpAQBAMdTzPopmvYRz8yp3sIXvkrgFz1I4gDqkCyAuUVTfRcn9UL6EiSZShdJkhIzRwMAkTuAR4hB0PYlKSuaErCS0KMrUcPYdmcNJlUFluvR+BKGaqBAMNc75CU7dQLS34cJboz2VVjWAkalpHpuvXaDmhnIQBPaQD91W39+wiHNBaeqwnJbSeF3OEjlogDZOnqvV8U4YY8l1FzS08p27KrZwk6ZLmNHUldE5MdHt5x/wxx2BUVW0c3cL0x4tqOhJqEbxo0ekyVDf2lCu3wZWuHyI9SYKUyVtg8MxStbT8MjKd2OGZrvNp+oWppXdpeUR8c0aT5IdTe7KNNnU3HadOeiCrYVTAOZ0xyH781mbullcRy5JZYTISiuIuGRQjKfA/UZhmAgEiKk6zoAR136pw62kfATVql2hYdWtHMyfoTKJwXHDSaaVQfFoGZYdSwnnTJ27jY+eqeeIqVPMKFCCdnOcBB/2gGfmsbxWU9wtvYU7bO2pWaG5iWsguc1p5EA6IS9xm2aQG0RW6k+COsbknzgKoqOLiSTJJk953QV1bkEEc9+yu8eoW2uo8R2bGz/Nb/7cewLTHzKErcZW5Ols4zuczWn0ifqsa5KWaaLOwfVa++wmnXYKtAQHAkcs0HxBw5OBmY81mL63NMw+YI5/JWfCeNGg/JUk0XkT1pu2D2/ft76nHcKbGYAGJ05HaRHrPoosP2PNKlGOUt9whyrfE7bK3MzWmeXNh6KsqM0BH4ealFIaR/O+yQthK2ToiW0QPNOTYQBhI0CT4TuiLXAqvkAhSd0PyTzbOG4hW9IqWpTzCDpP5oq/xwaUJBCmpPEQQjq9gQPDqUlGzic490pjZQBIJOklcrWzoZZ1mfwLlU49+hKWrgYUw1SFgK3Mjdd0h0TwU2JVSAVRJAWq4Yx80Hh7T4mdeYIgg+hWSY9cyrHNPWw+jcKxtt5bONF0OIgzu13Q9j1WExbFjBa50ESInmN0V/Cy6b8B0RmzRP8AcAJH1RXEuD2tQnNnpP1kt1Hm5pWGPzjlYWmQo8S5XQSfOU+54h0Pi95VVjvDzqMGQ9h/S9ux7Eciqim0grpmMvZjbjFM+gkdTKnw+9A5mVS3LoMdv3Uli8F0E68u6AssUuHQIkyYVXeuIMFWjnjqq3EgCQQdU9ANTCSrRjVLRflKLkOCWjgSnT6KC6pB0TpBVoAOSrq7fEUvmHYFrW4JHbl1QtxRjUeisk2pRhRlhKlWMpHmFucCxRtTJSrbxla+YzaQGv7wdCsz8LSeSQ6R8/2U/wCOWaE6F45Z/BqOjVryZHfr6hZapROoG0/n1XoXEVMPax+wcWye7mhwPYEn2Kx19QyOd0J+XQ/ZctisoqKT/ECVZZFXvZv13/wjLSqCIO4Vcd/ERKKaIo24T20CRI1R1pR35R7raRWgDaRlHWzJE6HXRS1bUHnChurtlJpGYSNmg6z9keDWkVzVDNzqeQ3+Srbi8qToyB6n6LrZ2bxO1LtZ+cfRK+p4uwj/ACsss7fBoObqo8QCB7e65CPcc2k6fhXLPdS0Mcyo6bvEpeR8kMx0EHou2zShZTWugp7SCCnC3kzyKY0bKRzk24dGg5JKDZKqB6T/AA+0aG8iSfUhae9fmc6nVGk+F3NvTXoslwdWyupjofsttjFMfFdz0+whc2f8wp/9EctWk/VpadOjgJaR01j5rzuvofzkvVK1m4gk+HMDBPWNPePkvO8XwKtRPjaS3k9oJa4dZ5HsVrx5TwaU91TzCRuEGOSPyKM24WxBXPPUlSUaRcYglEU7SdBJJXo3CmBMpAOeAXn1hTnn8Q4x1LhW6c3O2i/L1Ij6qlu7R1N0OBaRyOi+lbOrLQIG2ndYPjnAhVmWieRCwx/9Ft7DyH45UD3EmSpr2iabyx24MKFdPVDkTTqtI1jRDrgEa2ad9z/ahnukyUr9FECl4TR0Lz/wocWiplLaZa7aQZaTHYgKrxegM8O2cPVraniZr2cHNlNsbw08wjMx4hzfLYg8iJReKUPA55IILGBhEmWgzqTsZnTlqJK5OTHVVGRr0C0w4QRB8weiHezXTQj8lXV8c1Nro1Z4T/06EfLKfVVNRuoPQT76rFFiW3xV7NCJ9lY0sdB/od7R81TVG5p5Ee/5Ca2P6jsNAqmeUKWrXEMaJbFORO7ufkFV0qM6lR5pP0CLBj9W/Lt5Kbbl6e9nZy0QAe2m3ZDPzR0+/opH1p8unXzSWtE1Hho8M845cyj0G2tBzj4ASevT1XLU0LdrBlaIHue5XLfHhmuxoIFHVoGZA0SNR1HbeVupXsOqObWET7IB+jj5lK7qgF1MlT27oUdDZLTT8gaXDMQ+GQ7of2XpNlibLmmKjT4m6OH0P51XkNOp4fzsj8Axl9CpIOh3HULLLHfZPUze52htVpgHk4t00nlJ9lZYhQZkYQ0NkDwHTTkSPzkqinZf6mkK1qfENSyddtQ3r5IPD2OLjmJmYM7gnTX1WVx32JReKcCMrMz0jkf5T6Hr57rL3HBNdu+QjqHEexattaYjcNGT4bzGkhrj7wnuxUnR7YPcEeyU5c8ela2x1hgjaBzO1dynl+5WhsK4259UtxTa/bRPs2U2EEmSpyz+vVSaXNtWc0ST81YVLUVmdSqaveCOX7KpHGTaBhvj8jopxxuV6LJScd4EzI50Q9mvmOx8+XdeaL1rEcWp3rXN1aSD0XluIWxpvc0/0mP2XXxXU1U0OE4lNlOW8CM91zUiILNFP6RKR5FXdrbh9pUBkjPAH9nhEn1J+Y7qhWiwXW0qAcqgzeTm6e4Kz5Z/qcZKuD/NzaSZ8y3wuI+QQLjLtd4PrsD9Fb126NPMFwPeZc0/MFVlan4+mhIO/TRcdFivymQPMe664Z4jG2kfJS5JLo7Efso60iJ3/OSSDf0+f0TZJSQleeQQCtbJgAny1Wp4fwpwmo8QSIaOg7qPBaYFNpAid9N9eqtHXBiF0cfHrtUiOsIK5NcuWqlU5sFPZVLe66ryKjlXP6SY8ySeq4uS5UoYlqjZaadzTWJZRfNAbb8x+d/ZK+mQZ6KOlViHDcaqzpw8AjePmP3G3oEiW/CXEj7aoDJLf6h1H7r1d7aVy0VqUBxGpG57PA38914Y+lGoW44ExksdlnTms88dzcGnqFjR0zR4ojfTzjqpalNhEVAHDbXvoNU8Vh8IOGs8lxrsfTLXaA+y5Btm8Xwo09W6sOx6diqOocmr3AeoH+Vo6uKGg/4biKtNw0O8jaHDqgcV4Xt7kZ2F1InkZy+gOqvH/rS5dMZjWOy3Iwx1P7fvv2VA0gjutrcfw3rQclSk7oPECfWIWUxTAbi3MVabm94kHycNF1YXHWonexeHPp0wXudy0A691lcarh9VzhzU9w12UhQUMOc481pMf0rQLU6FYV8Ge0TBQJYQrlNEBBHmiwEJBmUWxsqKIgq7rRcKNJpXEchTJ8pcD9VQV6ZBWh4Cqj41SkdqtJw9W+IfQqeT+A/VHjNuQaOUfqlvoHSD7FUV2YIjYA/Ij/K2nEVMB7ezSB28JOnusbUo56uTZo/UejQdfsFyUZBrSiXTEAkTJ5Db59lFVoATqXRpMREdgT35q0uKrSW06YDGgEnnuRJJ3PIKtuK5IyNGs6+nIKUho+nsExw0HUqSpqdOYCa4ff2SJrcPH8qn/tH0lSlRYf8A+VT/ANoUq7MfFuXLlyYB5dB3TKlDwyEWEsSI5KqNKoqRh0XV6cGFGEY0VNCSEjCnq9SpMKLsbqCBt0Qh1TmMWelL9zwRP5Knsrk0nBzVRNrbIsXBnXZES3NDi+oQGgmByRtri9R5hxOvosDb1yxwV9Z4m0xKnLCa8Pbe3dF4pB7PER7A8wq2zuaz3au+cqzwPFWloEg9QtDb2tGqIENPkAsJl89WCq+1uwweJ2vc/RoRrb/MCHQ5gEnMARHkq3FcBdS8QlzRyCwWPcTVC0sYMjdo+56lPHCZ+FWxoUsNu6jqXw2NeJ/T4CesRoSOiS34HYx8CoC3kDo71jdeY4JXIqAzrO/fzXs3DmINfkc8+LLB79J7rXkxuE6pKnEOGsugGYeSxGOcPkEw1ezYjiTWDQrP3WNW1QfzRLhsdNfNRx55f0byChgL3HVpjySjB3Zoa0nyEr0HEOIqbNGBob0Gk+ZVJfcWNgik0tLtzp9t1vLlfwbZe6wh8HSIU/A1mf8AWtnZjXuP/wASB7kKW/4hJbDiXfnPqpuFnnJc19pYKTO7nkEx5Af9yWfWNOBOIoGeOTXe+v3WNou1qHrl9iT+3zWqx85viAH+g7c4kf8A1PzWZr/re3vp5bfcLkq6AJhlR/U5R6amPmhLFvizHZup8zspKzzDmev0lQMLnaE6D7KWdI87HoAfc/ukI0Hl7kqQn337bfYe6suHbD4tTM79LYMdf7foUYzd0WmktbXLRaCNQ0D5BCwrm40YQqdy7daaUi5cuSJE0pwUVIyE9pVgPfN1B6j6IZqOvP0+qrypnVFPZzTp0SU9lxKveoQik2AElRnRSgaDpCTJt3S0aMMU2dIB6qQN6okI5jzPZE0nwhiE+k7VVom04exDYQtnYuMzMLznC8ZbTGjRK1OF4uX67Bc3JjVPS8NqZ6ZDtdIXlH8SMK+HV+INQ/fzH+PovQsAuZQ3FmHtrMyu2I36GdCFlx5fOSf14fb1sjp5LUYbxGGaSs/jOGuoPLXjyPJw6hUj6hBMFd3Vg09ExHiguaQHLJ1MZIO6pDVKRokonXgWtTEi7UpvxJVhhPBt1XGYMyN/ufLZ8tNVq7X+HUAZqwnnlZP1Ki8uM/T088uAtrWeKNJlMfpt6Ye7/mqPGYnvqY/6VdN/h7QkE1KhiNIaAYU2I8MMdn/mOGctn9J/SZjbYrDk5Jl4rGPPcWqZSAd2gSf9rSXe5csvUrEuLo299At9xBwnVLnFlQPDh0jcyVlLnh+4YTLJkctZ01/Oyy2KoK1PMcw1HPqFBA2Emd+w5oq5ovpzJLAf+XeUC8x6/M+ahFK46GNtAPz0Wm4O2f5tHsVmi2APP8/O60fBb/FVb5H6j7LTi/kJ609YaFUr1cXdXKPNUpK6quuXLlyRAqL1M1yGpqVpWsKFvP0jzQRRN0/YIVZ/ppA3mE4hNp9E9afiRVnsp8qgsNj5ohymKMDYXJXLmqy9MSSpHNSFiBpNaCStNZ3QbAWZtdCjmVVOU2qR6nwtdzp2V9i58AWE4Quoc0ddF6Bd2xe0BuphcXJNZFfWVxLDG125XtB6H/8ANVjMR4FM+BxB6RmH2Xplam2nAJmoeX9vn3RV3Ty0xlHiJ1PP0ROW4np5Da8BVCYLv+3/ACt7w3wVb2sPcwVKvIu8WXybtPotJZ2rWeJ+/TREG5byge6nLmyvQ0Dq5jyKY6RyVh8SeaHvKgAJlR9HpQYjiDmrN3uIvdsY8irrE3h35Czl7TLJhpjqj6P5sC1MWqA66hPpYqHaFVletKFfVTLS6uaNOp+oA+YVHiHCNGoSWy09j9k9lzGxRNO866IK4slf8KVmSW+MaxG/XZGcKYa9gc57S0uMQRyH+Stfb3gBE6q5pBjwNoWvH1dlplMRpeEHoqZwXpL8NpOaQQIVDfWdCnsNVv8AezZTIehXK2r3DeQhcmTLsTwmtToWsSirqBEVkO5Z31UTt1XOKipuUr1pL0QixOpRL0PYHQogpYq/DSn0woypqSosfUqaQnJodJSakCmpv1UaRBWNPw/Xh7NY8QXsT6zQ0eIaga9NF4JaV4W7teIYpMJ8WkFc3Nhb4mzbZWltSYc5fndvJ2HkE24xLkweqo6YZVE0nRPL82TK1lXHU+RlcthyLmjTzavd7qapXa3YSs3T+N39QUR8aoN2qvgrtY1MQPkgrq/kEShqrnHlHoq26qFsg807JIePqC4vBKYy9Cq7+SZCAdcOG6x0360u7iyp1doa76qjvsOcww4evJSUb7VX1liLKgy1I9VUZ2f0xz6J5KMghbO64da7xUj6KvfgTxyT2nStwuhmIGolbi1wpuQCSDCqcAwtwqiW6DfT6LVigeQWmNTpR1sHeJyvkeZWYv8AAqzSSSCPMrfXtdtFhc8jRY3EuKA6Q1q2mVpVnLi2c3dcku7wu7LlpP8ApKMJ6YnArRKOsoCETUOhQ8rPL1UIBCmCja7qpJWmJJLR8GOqNcq6EZQqSO4TnR/h5UtJRFSUDqnRj6e9pTGboivoPNQ0m/UKV5TVSJVI+nCjhLbSw9pRVGsYhBgqWm5FTYurLFnUvJaDD+NIHiMrGvILUBcUi1ZZYY29otep0+LKT/6gPX7ImnijHbOBXi7nkFWFpfObzMpXiidvZGPaeYUdS3Y7cArD4PjLiNeSnp404O3hc+c+bpeONvi+u8DB/SqDEsII5K2tse2nVH/6ljxyUdVXc9ebXVqWlR0axC3GJYQ1wJasjfYcWHZMbWOH4o5uxK0dtjumrQV58yqWo62xBIevS7LEmuBIACHub4nnp2Wdwa7kwOitSJW3HjLBrSp4oqfyfMrDFxWu4oqfpZ6rLVaa2iKhXLiFyolcmPKbK4BO3ZaISkypzmwkJlLr9M1whKHHZLTbO651LuFUqSsKIovhDBSMcq2INa4FPYeaClT06vVPZrKm3O7sE61b4nfnNBULvKZRVjdtBdJiVNXKMeFA9inNww7OCgqV29Qpa7iIhI58DVc+sORVfc1ZTTleklO9ObU6dOiOuKoI+6oHuRFG5kQUWMNpXVORRNi3MYVdVei8JvMhndLK6mw0jagYI5lJTeDz1VC7Eszod6FOdcQuLL/b1rjdL6o/Kn0sQI5qno4lydqOvRPf1aZCj5X97aa1xlw0mR0KIqXjHjULHtuSEVSvUdjqjbrDg6S1V7rRwKmdcn+kwmMxRw/UA5PZfP8AS0wR5a/UHUQtI+u1jS5xho3/AGWbssRYeRBTcUxDM0N5BbcWX4nJV4vfGrUL4gch25IQVeqfcOCFJW6D6jlyjSJ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pic>
        <p:nvPicPr>
          <p:cNvPr id="26633" name="Picture 14" descr="inde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573463"/>
            <a:ext cx="33528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2500" b="1" u="sng" smtClean="0">
                <a:solidFill>
                  <a:srgbClr val="FFFF66"/>
                </a:solidFill>
              </a:rPr>
              <a:t>Магия</a:t>
            </a:r>
            <a:r>
              <a:rPr lang="ru-RU" sz="2500" smtClean="0"/>
              <a:t> (лат. magia, от греч. </a:t>
            </a:r>
            <a:r>
              <a:rPr lang="el-GR" sz="2500" smtClean="0"/>
              <a:t>μαγεία</a:t>
            </a:r>
            <a:r>
              <a:rPr lang="ru-RU" sz="2500" smtClean="0"/>
              <a:t> – колдовство, волщебство) — особая система при которой человек обращается к тайным силам с целью воздействия  на реальность при помощи символических действий (магических обрядов), направленных на достижение определённой цели сверхъестественным путём.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/>
              <a:t>     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Магия</a:t>
            </a:r>
            <a:endParaRPr lang="ru-RU" b="1"/>
          </a:p>
        </p:txBody>
      </p:sp>
      <p:pic>
        <p:nvPicPr>
          <p:cNvPr id="27651" name="Picture 5" descr="магический риту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933825"/>
            <a:ext cx="38163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огненая ладо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260350"/>
            <a:ext cx="15843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манускрип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005263"/>
            <a:ext cx="31051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ln>
                  <a:noFill/>
                </a:ln>
                <a:effectLst/>
                <a:latin typeface="Arial" charset="0"/>
              </a:rPr>
              <a:t>Виды магии: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ru-RU" i="1" u="sng" smtClean="0">
                <a:latin typeface="Arial" charset="0"/>
              </a:rPr>
              <a:t>Земледельческая</a:t>
            </a:r>
            <a:r>
              <a:rPr lang="ru-RU" smtClean="0">
                <a:latin typeface="Arial" charset="0"/>
              </a:rPr>
              <a:t> – для повышения урожайности.</a:t>
            </a:r>
          </a:p>
          <a:p>
            <a:pPr eaLnBrk="1" hangingPunct="1"/>
            <a:r>
              <a:rPr lang="ru-RU" i="1" u="sng" smtClean="0">
                <a:latin typeface="Arial" charset="0"/>
              </a:rPr>
              <a:t>Производственная</a:t>
            </a:r>
            <a:r>
              <a:rPr lang="ru-RU" smtClean="0">
                <a:latin typeface="Arial" charset="0"/>
              </a:rPr>
              <a:t> – охотничья, рыболовная, собирательная.</a:t>
            </a:r>
          </a:p>
          <a:p>
            <a:pPr eaLnBrk="1" hangingPunct="1"/>
            <a:r>
              <a:rPr lang="ru-RU" i="1" u="sng" smtClean="0">
                <a:latin typeface="Arial" charset="0"/>
              </a:rPr>
              <a:t>Вредоносная</a:t>
            </a:r>
            <a:r>
              <a:rPr lang="ru-RU" smtClean="0">
                <a:latin typeface="Arial" charset="0"/>
              </a:rPr>
              <a:t> – для нанесения ущерба человека.</a:t>
            </a:r>
          </a:p>
          <a:p>
            <a:pPr eaLnBrk="1" hangingPunct="1"/>
            <a:r>
              <a:rPr lang="ru-RU" i="1" u="sng" smtClean="0">
                <a:latin typeface="Arial" charset="0"/>
              </a:rPr>
              <a:t>Охранительная</a:t>
            </a:r>
            <a:r>
              <a:rPr lang="ru-RU" smtClean="0">
                <a:latin typeface="Arial" charset="0"/>
              </a:rPr>
              <a:t> – для нейтрализации плохих воздействий.</a:t>
            </a:r>
          </a:p>
          <a:p>
            <a:pPr eaLnBrk="1" hangingPunct="1"/>
            <a:r>
              <a:rPr lang="ru-RU" i="1" u="sng" smtClean="0">
                <a:latin typeface="Arial" charset="0"/>
              </a:rPr>
              <a:t>Лечебная</a:t>
            </a:r>
            <a:r>
              <a:rPr lang="ru-RU" smtClean="0">
                <a:latin typeface="Arial" charset="0"/>
              </a:rPr>
              <a:t> – для магического воздействия на болезнь.</a:t>
            </a:r>
          </a:p>
          <a:p>
            <a:pPr eaLnBrk="1" hangingPunct="1"/>
            <a:r>
              <a:rPr lang="ru-RU" i="1" u="sng" smtClean="0">
                <a:latin typeface="Arial" charset="0"/>
              </a:rPr>
              <a:t>Любовная</a:t>
            </a:r>
            <a:r>
              <a:rPr lang="ru-RU" smtClean="0">
                <a:latin typeface="Arial" charset="0"/>
              </a:rPr>
              <a:t> – для привлечения половых партнеров.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300" b="1" u="sng" smtClean="0">
                <a:solidFill>
                  <a:srgbClr val="66CCFF"/>
                </a:solidFill>
                <a:latin typeface="Arial" charset="0"/>
              </a:rPr>
              <a:t>Мантика</a:t>
            </a:r>
            <a:r>
              <a:rPr lang="ru-RU" sz="2300" smtClean="0">
                <a:latin typeface="Arial" charset="0"/>
              </a:rPr>
              <a:t> (др.-греч. μαντική) — искусство гадания и прорицания. Производилось с целью установления воли высших сил (богов или духов) на основании различных ниспосылаемых ими предзнаменований. Древние верили, что будущее также можно узнать по прорицаниям шаманов, жрецов, сивилл или оракула.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smtClean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Мантика</a:t>
            </a:r>
            <a:endParaRPr lang="ru-RU" b="1"/>
          </a:p>
        </p:txBody>
      </p:sp>
      <p:pic>
        <p:nvPicPr>
          <p:cNvPr id="29699" name="Picture 6" descr="хиромант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3789363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карты таро и ш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098925"/>
            <a:ext cx="2951163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голубая звез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2603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астролог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871913"/>
            <a:ext cx="25193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Виды мантики: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395288" y="1447800"/>
            <a:ext cx="8291512" cy="4678363"/>
          </a:xfrm>
        </p:spPr>
        <p:txBody>
          <a:bodyPr/>
          <a:lstStyle/>
          <a:p>
            <a:pPr eaLnBrk="1" hangingPunct="1"/>
            <a:r>
              <a:rPr lang="ru-RU" i="1" smtClean="0"/>
              <a:t>гаруспиция</a:t>
            </a:r>
            <a:r>
              <a:rPr lang="ru-RU" smtClean="0"/>
              <a:t> – гадание по внутренностям животных</a:t>
            </a:r>
          </a:p>
          <a:p>
            <a:pPr eaLnBrk="1" hangingPunct="1"/>
            <a:r>
              <a:rPr lang="ru-RU" i="1" smtClean="0"/>
              <a:t>хиромантия</a:t>
            </a:r>
            <a:r>
              <a:rPr lang="ru-RU" smtClean="0"/>
              <a:t> – гадание по линиям ладони</a:t>
            </a:r>
          </a:p>
          <a:p>
            <a:pPr eaLnBrk="1" hangingPunct="1"/>
            <a:r>
              <a:rPr lang="ru-RU" i="1" smtClean="0"/>
              <a:t>пиромантия</a:t>
            </a:r>
            <a:r>
              <a:rPr lang="ru-RU" smtClean="0"/>
              <a:t> – гадание по огню</a:t>
            </a:r>
          </a:p>
          <a:p>
            <a:pPr eaLnBrk="1" hangingPunct="1"/>
            <a:r>
              <a:rPr lang="ru-RU" i="1" smtClean="0"/>
              <a:t>ориентомантия</a:t>
            </a:r>
            <a:r>
              <a:rPr lang="ru-RU" smtClean="0"/>
              <a:t> – гадание по полету птиц</a:t>
            </a:r>
          </a:p>
          <a:p>
            <a:pPr eaLnBrk="1" hangingPunct="1"/>
            <a:r>
              <a:rPr lang="ru-RU" i="1" smtClean="0"/>
              <a:t>картомантия</a:t>
            </a:r>
            <a:r>
              <a:rPr lang="ru-RU" smtClean="0"/>
              <a:t> – гадание по картам (таро)</a:t>
            </a:r>
          </a:p>
          <a:p>
            <a:pPr eaLnBrk="1" hangingPunct="1"/>
            <a:r>
              <a:rPr lang="ru-RU" i="1" smtClean="0"/>
              <a:t>библиомантия</a:t>
            </a:r>
            <a:r>
              <a:rPr lang="ru-RU" smtClean="0"/>
              <a:t> – гадание по книгам</a:t>
            </a:r>
          </a:p>
          <a:p>
            <a:pPr eaLnBrk="1" hangingPunct="1"/>
            <a:r>
              <a:rPr lang="ru-RU" i="1" smtClean="0"/>
              <a:t>арифмомантия</a:t>
            </a:r>
            <a:r>
              <a:rPr lang="ru-RU" smtClean="0"/>
              <a:t> – гадание по числам</a:t>
            </a:r>
          </a:p>
          <a:p>
            <a:pPr eaLnBrk="1" hangingPunct="1"/>
            <a:r>
              <a:rPr lang="ru-RU" i="1" smtClean="0"/>
              <a:t>ойнеромантия</a:t>
            </a:r>
            <a:r>
              <a:rPr lang="ru-RU" smtClean="0"/>
              <a:t> – гадание по сновидениям</a:t>
            </a:r>
          </a:p>
          <a:p>
            <a:pPr eaLnBrk="1" hangingPunct="1"/>
            <a:r>
              <a:rPr lang="ru-RU" i="1" smtClean="0"/>
              <a:t>астрология</a:t>
            </a:r>
            <a:r>
              <a:rPr lang="ru-RU" smtClean="0"/>
              <a:t> – гадание по расположению звезд и планет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ctr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kk-KZ" sz="5400" smtClean="0">
                <a:ln>
                  <a:noFill/>
                </a:ln>
                <a:effectLst/>
                <a:latin typeface="Arial" charset="0"/>
              </a:rPr>
              <a:t>Спасибо за внимание!</a:t>
            </a:r>
            <a:endParaRPr lang="ru-RU" sz="540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1746" name="Picture 6" descr="археол предм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933825"/>
            <a:ext cx="28178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фигуры люд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92150"/>
            <a:ext cx="237648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effectLst/>
              </a:rPr>
              <a:t>Подходы к пониманию религий</a:t>
            </a:r>
          </a:p>
        </p:txBody>
      </p:sp>
      <p:sp>
        <p:nvSpPr>
          <p:cNvPr id="3277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marL="4763" indent="-4763" algn="ctr">
              <a:buFont typeface="Wingdings 2" pitchFamily="18" charset="2"/>
              <a:buNone/>
            </a:pPr>
            <a:r>
              <a:rPr lang="ru-RU" sz="2200" b="1" u="sng" smtClean="0">
                <a:solidFill>
                  <a:srgbClr val="0066FF"/>
                </a:solidFill>
              </a:rPr>
              <a:t>Теологический</a:t>
            </a:r>
          </a:p>
          <a:p>
            <a:pPr marL="4763" indent="-4763">
              <a:buFont typeface="Wingdings 2" pitchFamily="18" charset="2"/>
              <a:buNone/>
            </a:pPr>
            <a:r>
              <a:rPr lang="ru-RU" sz="2200" smtClean="0"/>
              <a:t>Религия – это деятельность человека по восстановлению связи с Богом после грехопадения.</a:t>
            </a:r>
          </a:p>
          <a:p>
            <a:pPr marL="4763" indent="-4763">
              <a:buFont typeface="Wingdings 2" pitchFamily="18" charset="2"/>
              <a:buNone/>
            </a:pPr>
            <a:endParaRPr lang="ru-RU" sz="2200" smtClean="0"/>
          </a:p>
          <a:p>
            <a:pPr marL="4763" indent="-4763">
              <a:buFont typeface="Wingdings 2" pitchFamily="18" charset="2"/>
              <a:buNone/>
            </a:pPr>
            <a:r>
              <a:rPr lang="ru-RU" sz="2200" b="1" smtClean="0">
                <a:solidFill>
                  <a:srgbClr val="66CCFF"/>
                </a:solidFill>
              </a:rPr>
              <a:t>Теория прамонотеизма:</a:t>
            </a:r>
          </a:p>
          <a:p>
            <a:pPr marL="4763" indent="-4763">
              <a:buFont typeface="Wingdings 2" pitchFamily="18" charset="2"/>
              <a:buNone/>
            </a:pPr>
            <a:r>
              <a:rPr lang="ru-RU" sz="2200" smtClean="0"/>
              <a:t>во всех существующих многочисленных верованиях можно обнаружить остатки веры в единого Бога.</a:t>
            </a:r>
          </a:p>
        </p:txBody>
      </p:sp>
      <p:sp>
        <p:nvSpPr>
          <p:cNvPr id="3277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marL="4763" indent="-4763" algn="ctr">
              <a:buFont typeface="Wingdings 2" pitchFamily="18" charset="2"/>
              <a:buNone/>
            </a:pPr>
            <a:r>
              <a:rPr lang="ru-RU" sz="2200" b="1" u="sng" smtClean="0">
                <a:solidFill>
                  <a:schemeClr val="accent1"/>
                </a:solidFill>
              </a:rPr>
              <a:t>Научный</a:t>
            </a:r>
          </a:p>
          <a:p>
            <a:pPr marL="4763" indent="-4763">
              <a:buFont typeface="Wingdings 2" pitchFamily="18" charset="2"/>
              <a:buNone/>
            </a:pPr>
            <a:r>
              <a:rPr lang="ru-RU" sz="2200" smtClean="0"/>
              <a:t>Религия – это важный составной элемент культуры.</a:t>
            </a:r>
          </a:p>
          <a:p>
            <a:pPr marL="4763" indent="-4763">
              <a:buFont typeface="Wingdings 2" pitchFamily="18" charset="2"/>
              <a:buNone/>
            </a:pPr>
            <a:endParaRPr lang="ru-RU" sz="2200" smtClean="0"/>
          </a:p>
          <a:p>
            <a:pPr marL="4763" indent="-4763">
              <a:buFont typeface="Wingdings 2" pitchFamily="18" charset="2"/>
              <a:buNone/>
            </a:pPr>
            <a:endParaRPr lang="ru-RU" sz="1600" smtClean="0"/>
          </a:p>
          <a:p>
            <a:pPr marL="4763" indent="-4763">
              <a:buFont typeface="Wingdings 2" pitchFamily="18" charset="2"/>
              <a:buNone/>
            </a:pPr>
            <a:endParaRPr lang="ru-RU" sz="1600" smtClean="0"/>
          </a:p>
          <a:p>
            <a:pPr marL="4763" indent="-4763">
              <a:buFont typeface="Wingdings 2" pitchFamily="18" charset="2"/>
              <a:buNone/>
            </a:pPr>
            <a:r>
              <a:rPr lang="ru-RU" sz="2200" b="1" smtClean="0">
                <a:solidFill>
                  <a:schemeClr val="hlink"/>
                </a:solidFill>
              </a:rPr>
              <a:t>Теория научных фактов:</a:t>
            </a:r>
          </a:p>
          <a:p>
            <a:pPr marL="4763" indent="-4763">
              <a:buFont typeface="Wingdings 2" pitchFamily="18" charset="2"/>
              <a:buNone/>
            </a:pPr>
            <a:r>
              <a:rPr lang="ru-RU" sz="2200" smtClean="0"/>
              <a:t>религия появилась развивалась и эволюционировала вместе с человеком.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400" dirty="0" smtClean="0">
                <a:ln>
                  <a:noFill/>
                </a:ln>
                <a:effectLst/>
                <a:latin typeface="Arial" charset="0"/>
              </a:rPr>
              <a:t>Определение и формы</a:t>
            </a:r>
            <a:br>
              <a:rPr lang="ru-RU" sz="3400" dirty="0" smtClean="0">
                <a:ln>
                  <a:noFill/>
                </a:ln>
                <a:effectLst/>
                <a:latin typeface="Arial" charset="0"/>
              </a:rPr>
            </a:br>
            <a:r>
              <a:rPr lang="ru-RU" sz="3400" dirty="0" smtClean="0">
                <a:ln>
                  <a:noFill/>
                </a:ln>
                <a:effectLst/>
                <a:latin typeface="Arial" charset="0"/>
              </a:rPr>
              <a:t> родоплеменных религий</a:t>
            </a:r>
          </a:p>
        </p:txBody>
      </p:sp>
      <p:sp>
        <p:nvSpPr>
          <p:cNvPr id="1638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u="sng" dirty="0" smtClean="0">
                <a:latin typeface="Arial" charset="0"/>
              </a:rPr>
              <a:t>Родоплеменные религии</a:t>
            </a:r>
            <a:r>
              <a:rPr lang="ru-RU" sz="2400" dirty="0" smtClean="0">
                <a:latin typeface="Arial" charset="0"/>
              </a:rPr>
              <a:t> –  это формы религиозных верований сформировавшихся в эпоху первобытнообщинного строя.</a:t>
            </a:r>
          </a:p>
        </p:txBody>
      </p:sp>
      <p:sp>
        <p:nvSpPr>
          <p:cNvPr id="1638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200" u="sng" dirty="0" smtClean="0">
                <a:latin typeface="Arial" charset="0"/>
              </a:rPr>
              <a:t>Формы родоплеменных религий</a:t>
            </a:r>
          </a:p>
          <a:p>
            <a:pPr eaLnBrk="1" hangingPunct="1"/>
            <a:r>
              <a:rPr lang="ru-RU" sz="2200" b="1" i="1" dirty="0" smtClean="0">
                <a:latin typeface="Arial" charset="0"/>
              </a:rPr>
              <a:t>Тотемизм</a:t>
            </a:r>
          </a:p>
          <a:p>
            <a:pPr eaLnBrk="1" hangingPunct="1"/>
            <a:r>
              <a:rPr lang="ru-RU" sz="2200" b="1" i="1" dirty="0" smtClean="0">
                <a:latin typeface="Arial" charset="0"/>
              </a:rPr>
              <a:t>Фетишизм</a:t>
            </a:r>
          </a:p>
          <a:p>
            <a:pPr eaLnBrk="1" hangingPunct="1"/>
            <a:r>
              <a:rPr lang="ru-RU" sz="2200" b="1" i="1" dirty="0" smtClean="0">
                <a:latin typeface="Arial" charset="0"/>
              </a:rPr>
              <a:t>Анимизм</a:t>
            </a:r>
          </a:p>
        </p:txBody>
      </p:sp>
      <p:pic>
        <p:nvPicPr>
          <p:cNvPr id="16388" name="Picture 9" descr="первобыт чело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76700"/>
            <a:ext cx="23479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первобыт статуэ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762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первобыт люд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365625"/>
            <a:ext cx="29083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первобыт 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221163"/>
            <a:ext cx="25209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>
          <a:xfrm>
            <a:off x="611188" y="1700213"/>
            <a:ext cx="8229600" cy="4716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u="sng" smtClean="0">
                <a:solidFill>
                  <a:schemeClr val="accent1"/>
                </a:solidFill>
              </a:rPr>
              <a:t>Тотемизм</a:t>
            </a:r>
            <a:r>
              <a:rPr lang="ru-RU" smtClean="0"/>
              <a:t> -  (</a:t>
            </a:r>
            <a:r>
              <a:rPr lang="ru-RU" b="1" i="1" smtClean="0"/>
              <a:t>«</a:t>
            </a:r>
            <a:r>
              <a:rPr lang="en-US" b="1" i="1" smtClean="0"/>
              <a:t>totem</a:t>
            </a:r>
            <a:r>
              <a:rPr lang="ru-RU" b="1" i="1" smtClean="0"/>
              <a:t>»</a:t>
            </a:r>
            <a:r>
              <a:rPr lang="en-US" b="1" smtClean="0"/>
              <a:t> </a:t>
            </a:r>
            <a:r>
              <a:rPr lang="en-US" smtClean="0"/>
              <a:t>-</a:t>
            </a:r>
            <a:r>
              <a:rPr lang="ru-RU" smtClean="0"/>
              <a:t> с языка североамериканских индейцев означает «род», «племя») форма родоплеменной религии,</a:t>
            </a:r>
            <a:r>
              <a:rPr lang="en-US" smtClean="0"/>
              <a:t> </a:t>
            </a:r>
            <a:r>
              <a:rPr lang="ru-RU" smtClean="0"/>
              <a:t>суть которой составляет вера в существование о особой мистической связи между группой людей и определенным видом животных или растений.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Тотемизм  </a:t>
            </a:r>
            <a:endParaRPr lang="ru-RU" b="1"/>
          </a:p>
        </p:txBody>
      </p:sp>
      <p:pic>
        <p:nvPicPr>
          <p:cNvPr id="17411" name="Picture 2" descr="C:\Users\Владелец\Downloads\5212ac9177d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644900"/>
            <a:ext cx="2260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49725"/>
            <a:ext cx="29527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s://encrypted-tbn1.gstatic.com/images?q=tbn:ANd9GcRLYEqjAMUjUucZ0QVrz9pFGyLX3bEPAYVa0C2EfcOT8BvmPUatr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07670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Владелец\Downloads\8b27faadf7a3f18616d4a326d9ecab9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349500"/>
            <a:ext cx="28225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encrypted-tbn2.gstatic.com/images?q=tbn:ANd9GcRzBHjhBKOsrS8ogW_s3cO_1axZwfzHi1uuJgzEJRevAd_ZuiZlw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184650"/>
            <a:ext cx="30241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ontent Placeholder 8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Черты тотемизма обнаруживаются в сохранившейся наскальной живописи (изображения людей с головами фантастических животных и т. п.), в ритуальных играх и обрядах.</a:t>
            </a:r>
            <a:br>
              <a:rPr lang="ru-RU" smtClean="0"/>
            </a:br>
            <a:endParaRPr lang="ru-RU" smtClean="0"/>
          </a:p>
          <a:p>
            <a:endParaRPr lang="en-SG" smtClean="0"/>
          </a:p>
        </p:txBody>
      </p:sp>
      <p:pic>
        <p:nvPicPr>
          <p:cNvPr id="18436" name="Picture 4" descr="https://encrypted-tbn2.gstatic.com/images?q=tbn:ANd9GcQGoqs_E15ZlgVnsp_ctnDKTQqE3Nq6tEEUWNNimgELrJTkC-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1488" y="1844675"/>
            <a:ext cx="30400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s://encrypted-tbn1.gstatic.com/images?q=tbn:ANd9GcR7_Q9ANUReCk1i-9bPZBGOe4Lob9qcO9SVQDFni24fMA-fR5yIf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3284538"/>
            <a:ext cx="1590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395288" y="115888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effectLst/>
              </a:rPr>
              <a:t>Виды тотемов: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15065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581525"/>
            <a:ext cx="26257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349500"/>
            <a:ext cx="201612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700213"/>
            <a:ext cx="18637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581525"/>
            <a:ext cx="185261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437063"/>
            <a:ext cx="201612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WordArt 13"/>
          <p:cNvSpPr>
            <a:spLocks noChangeArrowheads="1" noChangeShapeType="1" noTextEdit="1"/>
          </p:cNvSpPr>
          <p:nvPr/>
        </p:nvSpPr>
        <p:spPr bwMode="auto">
          <a:xfrm>
            <a:off x="3851275" y="1844675"/>
            <a:ext cx="129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опосум</a:t>
            </a:r>
          </a:p>
        </p:txBody>
      </p:sp>
      <p:sp>
        <p:nvSpPr>
          <p:cNvPr id="19465" name="WordArt 14"/>
          <p:cNvSpPr>
            <a:spLocks noChangeArrowheads="1" noChangeShapeType="1" noTextEdit="1"/>
          </p:cNvSpPr>
          <p:nvPr/>
        </p:nvSpPr>
        <p:spPr bwMode="auto">
          <a:xfrm>
            <a:off x="971550" y="1196975"/>
            <a:ext cx="936625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волк</a:t>
            </a:r>
          </a:p>
        </p:txBody>
      </p:sp>
      <p:sp>
        <p:nvSpPr>
          <p:cNvPr id="19466" name="WordArt 15"/>
          <p:cNvSpPr>
            <a:spLocks noChangeArrowheads="1" noChangeShapeType="1" noTextEdit="1"/>
          </p:cNvSpPr>
          <p:nvPr/>
        </p:nvSpPr>
        <p:spPr bwMode="auto">
          <a:xfrm>
            <a:off x="7164388" y="1268413"/>
            <a:ext cx="9366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тигр</a:t>
            </a:r>
          </a:p>
        </p:txBody>
      </p:sp>
      <p:sp>
        <p:nvSpPr>
          <p:cNvPr id="19467" name="WordArt 16"/>
          <p:cNvSpPr>
            <a:spLocks noChangeArrowheads="1" noChangeShapeType="1" noTextEdit="1"/>
          </p:cNvSpPr>
          <p:nvPr/>
        </p:nvSpPr>
        <p:spPr bwMode="auto">
          <a:xfrm>
            <a:off x="1042988" y="4076700"/>
            <a:ext cx="936625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змея</a:t>
            </a:r>
          </a:p>
        </p:txBody>
      </p:sp>
      <p:sp>
        <p:nvSpPr>
          <p:cNvPr id="19468" name="WordArt 17"/>
          <p:cNvSpPr>
            <a:spLocks noChangeArrowheads="1" noChangeShapeType="1" noTextEdit="1"/>
          </p:cNvSpPr>
          <p:nvPr/>
        </p:nvSpPr>
        <p:spPr bwMode="auto">
          <a:xfrm>
            <a:off x="3779838" y="4149725"/>
            <a:ext cx="150495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кенгуру</a:t>
            </a:r>
          </a:p>
        </p:txBody>
      </p:sp>
      <p:sp>
        <p:nvSpPr>
          <p:cNvPr id="19469" name="WordArt 18"/>
          <p:cNvSpPr>
            <a:spLocks noChangeArrowheads="1" noChangeShapeType="1" noTextEdit="1"/>
          </p:cNvSpPr>
          <p:nvPr/>
        </p:nvSpPr>
        <p:spPr bwMode="auto">
          <a:xfrm>
            <a:off x="7019925" y="4221163"/>
            <a:ext cx="1081088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олень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29600" cy="858837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kk-KZ" sz="3200" smtClean="0">
                <a:ln>
                  <a:noFill/>
                </a:ln>
                <a:effectLst/>
                <a:latin typeface="Arial" charset="0"/>
              </a:rPr>
              <a:t>ТАБУ</a:t>
            </a:r>
            <a:endParaRPr lang="ru-RU" sz="320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ТАБУ</a:t>
            </a:r>
            <a:r>
              <a:rPr lang="ru-RU" sz="2000" b="1" smtClean="0">
                <a:latin typeface="Arial" charset="0"/>
              </a:rPr>
              <a:t> </a:t>
            </a:r>
            <a:r>
              <a:rPr lang="ru-RU" sz="2000" b="1" i="1" smtClean="0">
                <a:latin typeface="Arial" charset="0"/>
              </a:rPr>
              <a:t>- </a:t>
            </a:r>
            <a:r>
              <a:rPr lang="ru-RU" sz="2200" smtClean="0">
                <a:latin typeface="Arial" charset="0"/>
              </a:rPr>
              <a:t>термин, заимствованный из религиозно-обрядовых установлений полинезии и принятый в науке для обозначения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2200" smtClean="0">
                <a:solidFill>
                  <a:schemeClr val="hlink"/>
                </a:solidFill>
                <a:latin typeface="Arial" charset="0"/>
              </a:rPr>
              <a:t>системы специфических запретов</a:t>
            </a:r>
            <a:r>
              <a:rPr lang="ru-RU" sz="2200" i="1" smtClean="0">
                <a:solidFill>
                  <a:schemeClr val="hlink"/>
                </a:solidFill>
                <a:latin typeface="Arial" charset="0"/>
              </a:rPr>
              <a:t>.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200" b="1" u="sng" smtClean="0">
                <a:latin typeface="Arial" charset="0"/>
              </a:rPr>
              <a:t>Виды табу:</a:t>
            </a:r>
          </a:p>
          <a:p>
            <a:pPr>
              <a:lnSpc>
                <a:spcPct val="90000"/>
              </a:lnSpc>
            </a:pPr>
            <a:r>
              <a:rPr lang="ru-RU" sz="2200" smtClean="0">
                <a:latin typeface="Arial" charset="0"/>
              </a:rPr>
              <a:t>убийство тотема;</a:t>
            </a:r>
          </a:p>
          <a:p>
            <a:pPr>
              <a:lnSpc>
                <a:spcPct val="90000"/>
              </a:lnSpc>
            </a:pPr>
            <a:r>
              <a:rPr lang="ru-RU" sz="2200" smtClean="0">
                <a:latin typeface="Arial" charset="0"/>
              </a:rPr>
              <a:t>половые связи между близкими родственниками;</a:t>
            </a:r>
          </a:p>
          <a:p>
            <a:pPr>
              <a:lnSpc>
                <a:spcPct val="90000"/>
              </a:lnSpc>
            </a:pPr>
            <a:r>
              <a:rPr lang="ru-RU" sz="2200" smtClean="0">
                <a:latin typeface="Arial" charset="0"/>
              </a:rPr>
              <a:t>пищевые запреты;</a:t>
            </a:r>
          </a:p>
          <a:p>
            <a:pPr>
              <a:lnSpc>
                <a:spcPct val="90000"/>
              </a:lnSpc>
            </a:pPr>
            <a:r>
              <a:rPr lang="ru-RU" sz="2200" smtClean="0">
                <a:latin typeface="Arial" charset="0"/>
              </a:rPr>
              <a:t>посещение определенных священных мест;</a:t>
            </a:r>
          </a:p>
          <a:p>
            <a:pPr>
              <a:lnSpc>
                <a:spcPct val="90000"/>
              </a:lnSpc>
            </a:pPr>
            <a:r>
              <a:rPr lang="ru-RU" sz="2200" smtClean="0">
                <a:latin typeface="Arial" charset="0"/>
              </a:rPr>
              <a:t>прикосновение к вождю или его личному имуществу;</a:t>
            </a:r>
          </a:p>
          <a:p>
            <a:pPr>
              <a:lnSpc>
                <a:spcPct val="90000"/>
              </a:lnSpc>
            </a:pPr>
            <a:r>
              <a:rPr lang="ru-RU" sz="2200" smtClean="0">
                <a:latin typeface="Arial" charset="0"/>
              </a:rPr>
              <a:t>произнесение определенных слов;</a:t>
            </a:r>
          </a:p>
          <a:p>
            <a:pPr>
              <a:lnSpc>
                <a:spcPct val="90000"/>
              </a:lnSpc>
            </a:pPr>
            <a:r>
              <a:rPr lang="ru-RU" sz="2200" smtClean="0">
                <a:latin typeface="Arial" charset="0"/>
              </a:rPr>
              <a:t>совершение определенных действий;</a:t>
            </a:r>
          </a:p>
          <a:p>
            <a:pPr>
              <a:lnSpc>
                <a:spcPct val="90000"/>
              </a:lnSpc>
            </a:pPr>
            <a:r>
              <a:rPr lang="ru-RU" sz="2200" smtClean="0">
                <a:latin typeface="Arial" charset="0"/>
              </a:rPr>
              <a:t>и т.д.</a:t>
            </a:r>
          </a:p>
        </p:txBody>
      </p:sp>
      <p:pic>
        <p:nvPicPr>
          <p:cNvPr id="20483" name="Picture 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941888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Фетишизм</a:t>
            </a:r>
            <a:endParaRPr lang="ru-RU" b="1"/>
          </a:p>
        </p:txBody>
      </p:sp>
      <p:pic>
        <p:nvPicPr>
          <p:cNvPr id="21506" name="Picture 3" descr="C:\Users\Владелец\Downloads\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33375"/>
            <a:ext cx="237648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u="sng" smtClean="0">
                <a:solidFill>
                  <a:srgbClr val="FFFF00"/>
                </a:solidFill>
              </a:rPr>
              <a:t>Фетишизм</a:t>
            </a:r>
            <a:r>
              <a:rPr lang="ru-RU" sz="2800" smtClean="0"/>
              <a:t> (от порт. </a:t>
            </a:r>
            <a:r>
              <a:rPr lang="ru-RU" sz="2800" i="1" smtClean="0"/>
              <a:t>feitiço</a:t>
            </a:r>
            <a:r>
              <a:rPr lang="ru-RU" sz="2800" smtClean="0"/>
              <a:t> </a:t>
            </a:r>
            <a:r>
              <a:rPr lang="kk-KZ" sz="2800" smtClean="0"/>
              <a:t>волшебный</a:t>
            </a:r>
            <a:r>
              <a:rPr lang="ru-RU" sz="2800" smtClean="0"/>
              <a:t>, чудодейственный) — религиозное поклонение неодушевлённым материальным предметам — </a:t>
            </a:r>
            <a:r>
              <a:rPr lang="ru-RU" sz="2800" smtClean="0">
                <a:solidFill>
                  <a:srgbClr val="FFFF00"/>
                </a:solidFill>
              </a:rPr>
              <a:t>«</a:t>
            </a:r>
            <a:r>
              <a:rPr lang="ru-RU" sz="2800" i="1" smtClean="0">
                <a:solidFill>
                  <a:srgbClr val="FFFF00"/>
                </a:solidFill>
              </a:rPr>
              <a:t>фетишам</a:t>
            </a:r>
            <a:r>
              <a:rPr lang="ru-RU" sz="2800" smtClean="0">
                <a:solidFill>
                  <a:srgbClr val="FFFF00"/>
                </a:solidFill>
              </a:rPr>
              <a:t>»</a:t>
            </a:r>
            <a:r>
              <a:rPr lang="ru-RU" sz="2800" smtClean="0"/>
              <a:t>, которым приписываются сверхъестественные свойства, получившее распространение у первобытных племён.</a:t>
            </a:r>
          </a:p>
          <a:p>
            <a:endParaRPr lang="en-SG" smtClean="0"/>
          </a:p>
        </p:txBody>
      </p:sp>
      <p:pic>
        <p:nvPicPr>
          <p:cNvPr id="21508" name="Picture 2" descr="https://encrypted-tbn2.gstatic.com/images?q=tbn:ANd9GcRmLSsbsQN5E82hu45kBBerBVV6kNHwaIJC030svO9gNNOnGv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221163"/>
            <a:ext cx="30432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s://encrypted-tbn3.gstatic.com/images?q=tbn:ANd9GcQJPxx9jg3NHUBCnwtsq3xi75Qt7kMwKxX6Vmtm30joN5gdRf5v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292600"/>
            <a:ext cx="28797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>
              <a:defRPr/>
            </a:pPr>
            <a:r>
              <a:rPr lang="ru-RU" sz="3200" b="1" smtClean="0"/>
              <a:t>Многообразие религиозного фетишизма</a:t>
            </a:r>
            <a:endParaRPr lang="en-SG" sz="3200" b="1"/>
          </a:p>
        </p:txBody>
      </p:sp>
      <p:pic>
        <p:nvPicPr>
          <p:cNvPr id="22530" name="Picture 2" descr="C:\Users\Владелец\Downloads\220px-Fetish_Image_(relates_to_David_Livingstone)_by_The_London_Missionary_Society_cropp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860800"/>
            <a:ext cx="1728788" cy="2576513"/>
          </a:xfrm>
        </p:spPr>
      </p:pic>
      <p:pic>
        <p:nvPicPr>
          <p:cNvPr id="22531" name="Picture 4" descr="http://4.bp.blogspot.com/-KdqwW1PTdMk/UZ3S_4jGMiI/AAAAAAAAAJY/NXOwfA-b8j8/s1600/74038900_1233085027_78bronze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07670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https://encrypted-tbn1.gstatic.com/images?q=tbn:ANd9GcTYpMaZXq-mR2lLVIKsjpmjAIj1MtQlTgyuHefU1Exap9NjwWbu1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412875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0" descr="https://encrypted-tbn3.gstatic.com/images?q=tbn:ANd9GcRwAS8OAfEd98D_gC4CqfRvry2tRrDPt0R8r6H1wlhhRFARy1ri6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48431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395288" y="3141663"/>
            <a:ext cx="23050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FF99"/>
                </a:solidFill>
              </a:rPr>
              <a:t>древянная статуэтка</a:t>
            </a:r>
            <a:endParaRPr lang="en-SG" sz="2000" b="1">
              <a:solidFill>
                <a:srgbClr val="00FF99"/>
              </a:solidFill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3492500" y="981075"/>
            <a:ext cx="2354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sz="2000" b="1">
                <a:solidFill>
                  <a:srgbClr val="FFFF00"/>
                </a:solidFill>
              </a:rPr>
              <a:t>каменная статуя</a:t>
            </a:r>
            <a:endParaRPr lang="en-SG" sz="2000" b="1">
              <a:solidFill>
                <a:srgbClr val="FFFF00"/>
              </a:solidFill>
            </a:endParaRP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6516688" y="1125538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 </a:t>
            </a:r>
            <a:r>
              <a:rPr lang="ru-RU" sz="2000" b="1">
                <a:solidFill>
                  <a:srgbClr val="FF3399"/>
                </a:solidFill>
              </a:rPr>
              <a:t>подкова</a:t>
            </a:r>
            <a:endParaRPr lang="en-SG" sz="2000" b="1">
              <a:solidFill>
                <a:srgbClr val="FF3399"/>
              </a:solidFill>
            </a:endParaRPr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6156325" y="3716338"/>
            <a:ext cx="2530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C000"/>
                </a:solidFill>
              </a:rPr>
              <a:t>Камни и деревяшки</a:t>
            </a:r>
            <a:endParaRPr lang="en-SG" sz="2000">
              <a:solidFill>
                <a:srgbClr val="FFC000"/>
              </a:solidFill>
            </a:endParaRPr>
          </a:p>
        </p:txBody>
      </p:sp>
      <p:pic>
        <p:nvPicPr>
          <p:cNvPr id="22538" name="Picture 4" descr="https://encrypted-tbn2.gstatic.com/images?q=tbn:ANd9GcQGgh7ohN_g5NIES8_g33S8bJSxfolug3Q9yOdnnHRKatQocVDXq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341438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684213" y="908050"/>
            <a:ext cx="230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кроличья лапка</a:t>
            </a:r>
            <a:endParaRPr lang="en-SG" sz="2000" b="1"/>
          </a:p>
        </p:txBody>
      </p:sp>
      <p:pic>
        <p:nvPicPr>
          <p:cNvPr id="22540" name="Picture 8" descr="https://encrypted-tbn1.gstatic.com/images?q=tbn:ANd9GcRgeBGszMOtkqGMiOPjNrmeTk9-K_t_ooX21byFpq7Wj0e7-g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4654550"/>
            <a:ext cx="185896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17"/>
          <p:cNvSpPr>
            <a:spLocks noChangeArrowheads="1"/>
          </p:cNvSpPr>
          <p:nvPr/>
        </p:nvSpPr>
        <p:spPr bwMode="auto">
          <a:xfrm>
            <a:off x="3276600" y="4221163"/>
            <a:ext cx="230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зуб животного</a:t>
            </a:r>
            <a:endParaRPr lang="en-SG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405</TotalTime>
  <Words>369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Родоплеменные религии</vt:lpstr>
      <vt:lpstr>Подходы к пониманию религий</vt:lpstr>
      <vt:lpstr>Определение и формы  родоплеменных религий</vt:lpstr>
      <vt:lpstr>Тотемизм  </vt:lpstr>
      <vt:lpstr>Слайд 5</vt:lpstr>
      <vt:lpstr>Виды тотемов:</vt:lpstr>
      <vt:lpstr>ТАБУ</vt:lpstr>
      <vt:lpstr>Фетишизм</vt:lpstr>
      <vt:lpstr>Многообразие религиозного фетишизма</vt:lpstr>
      <vt:lpstr>Фетишизм в современном мире</vt:lpstr>
      <vt:lpstr>Анимизм</vt:lpstr>
      <vt:lpstr>Истоки анимизма:</vt:lpstr>
      <vt:lpstr>Формы современного анимизма:</vt:lpstr>
      <vt:lpstr>Магия</vt:lpstr>
      <vt:lpstr>Виды магии:</vt:lpstr>
      <vt:lpstr>Мантика</vt:lpstr>
      <vt:lpstr>Виды мантики: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Родоплеменные религии</dc:title>
  <dc:creator>Владелец</dc:creator>
  <cp:lastModifiedBy>1</cp:lastModifiedBy>
  <cp:revision>63</cp:revision>
  <dcterms:created xsi:type="dcterms:W3CDTF">2013-10-31T02:40:27Z</dcterms:created>
  <dcterms:modified xsi:type="dcterms:W3CDTF">2015-02-02T03:38:17Z</dcterms:modified>
</cp:coreProperties>
</file>