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7" r:id="rId2"/>
    <p:sldId id="258" r:id="rId3"/>
    <p:sldId id="260" r:id="rId4"/>
    <p:sldId id="262" r:id="rId5"/>
    <p:sldId id="263" r:id="rId6"/>
    <p:sldId id="266" r:id="rId7"/>
    <p:sldId id="267" r:id="rId8"/>
    <p:sldId id="270" r:id="rId9"/>
    <p:sldId id="271" r:id="rId10"/>
    <p:sldId id="273" r:id="rId11"/>
    <p:sldId id="274" r:id="rId12"/>
    <p:sldId id="275" r:id="rId13"/>
    <p:sldId id="278" r:id="rId14"/>
    <p:sldId id="282" r:id="rId15"/>
    <p:sldId id="284" r:id="rId16"/>
    <p:sldId id="285" r:id="rId17"/>
    <p:sldId id="286" r:id="rId18"/>
    <p:sldId id="288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96B7-24FF-4C6A-AD59-FD7FCA425016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9FE-E1DA-487D-A821-35BFF8B25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96B7-24FF-4C6A-AD59-FD7FCA425016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9FE-E1DA-487D-A821-35BFF8B25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96B7-24FF-4C6A-AD59-FD7FCA425016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9FE-E1DA-487D-A821-35BFF8B25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BBE2A9-43E0-4918-9424-9288411284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96B7-24FF-4C6A-AD59-FD7FCA425016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9FE-E1DA-487D-A821-35BFF8B25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96B7-24FF-4C6A-AD59-FD7FCA425016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9FE-E1DA-487D-A821-35BFF8B25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96B7-24FF-4C6A-AD59-FD7FCA425016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9FE-E1DA-487D-A821-35BFF8B25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96B7-24FF-4C6A-AD59-FD7FCA425016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9FE-E1DA-487D-A821-35BFF8B25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96B7-24FF-4C6A-AD59-FD7FCA425016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9FE-E1DA-487D-A821-35BFF8B25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96B7-24FF-4C6A-AD59-FD7FCA425016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9FE-E1DA-487D-A821-35BFF8B25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96B7-24FF-4C6A-AD59-FD7FCA425016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9FE-E1DA-487D-A821-35BFF8B25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96B7-24FF-4C6A-AD59-FD7FCA425016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9FE-E1DA-487D-A821-35BFF8B25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51896B7-24FF-4C6A-AD59-FD7FCA425016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A9BB9FE-E1DA-487D-A821-35BFF8B25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ngogol.r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084763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</a:rPr>
              <a:t>Николай Васильевич Гоголь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itchFamily="18" charset="0"/>
              </a:rPr>
              <a:t>20 марта (1апреля) 1809 - 21 февраля (4марта) 1852</a:t>
            </a:r>
          </a:p>
        </p:txBody>
      </p:sp>
      <p:pic>
        <p:nvPicPr>
          <p:cNvPr id="2053" name="Picture 5" descr="Гого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640"/>
            <a:ext cx="3611562" cy="4679950"/>
          </a:xfrm>
          <a:prstGeom prst="rect">
            <a:avLst/>
          </a:prstGeom>
          <a:solidFill>
            <a:schemeClr val="bg1">
              <a:alpha val="28000"/>
            </a:schemeClr>
          </a:solidFill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125538"/>
            <a:ext cx="4038600" cy="47513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В 1835 году заканчивает преподавательскую деятельность и занимается только литературной работой.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В 1835 году начинает работать над «Ревизором». Премьера пьесы состоялась в Москве, в Малом театре.</a:t>
            </a:r>
          </a:p>
        </p:txBody>
      </p:sp>
      <p:pic>
        <p:nvPicPr>
          <p:cNvPr id="37894" name="Picture 6" descr="рис гоголя к поледней сцене реви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44675"/>
            <a:ext cx="3797300" cy="25400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81038" y="4803775"/>
            <a:ext cx="363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Рисунок Гоголя к последней сцене </a:t>
            </a:r>
          </a:p>
          <a:p>
            <a:pPr algn="ctr"/>
            <a:r>
              <a:rPr lang="ru-RU">
                <a:latin typeface="Times New Roman" pitchFamily="18" charset="0"/>
              </a:rPr>
              <a:t>«Ревизора»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6275388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Затем </a:t>
            </a:r>
            <a:r>
              <a:rPr lang="ru-RU" sz="2000" dirty="0">
                <a:latin typeface="Times New Roman" pitchFamily="18" charset="0"/>
              </a:rPr>
              <a:t>Гоголь уезжает из Петербурга в </a:t>
            </a:r>
            <a:r>
              <a:rPr lang="ru-RU" sz="2000" dirty="0" smtClean="0">
                <a:latin typeface="Times New Roman" pitchFamily="18" charset="0"/>
              </a:rPr>
              <a:t>Германию. </a:t>
            </a:r>
            <a:r>
              <a:rPr lang="ru-RU" sz="2000" dirty="0">
                <a:latin typeface="Times New Roman" pitchFamily="18" charset="0"/>
              </a:rPr>
              <a:t>Конец лета и осень проводит в Швейцарии, где принимается за продолжение </a:t>
            </a:r>
            <a:r>
              <a:rPr lang="ru-RU" sz="2000" dirty="0" smtClean="0">
                <a:latin typeface="Times New Roman" pitchFamily="18" charset="0"/>
              </a:rPr>
              <a:t>«Мертвых душ». </a:t>
            </a:r>
            <a:endParaRPr lang="ru-RU" sz="20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В ноябре 1836 г. Гоголь переезжает в Париж, </a:t>
            </a:r>
            <a:r>
              <a:rPr lang="ru-RU" sz="2000" dirty="0" smtClean="0">
                <a:latin typeface="Times New Roman" pitchFamily="18" charset="0"/>
              </a:rPr>
              <a:t>а затем </a:t>
            </a:r>
            <a:r>
              <a:rPr lang="ru-RU" sz="2000" dirty="0">
                <a:latin typeface="Times New Roman" pitchFamily="18" charset="0"/>
              </a:rPr>
              <a:t>в Рим. Здесь в феврале 1837 г., в разгар работы над "Мертвыми душами", он получает потрясшее его известие о гибели Пушкина.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87044" name="Picture 4" descr="Гоголь Н.В.1845 г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2688" y="1700213"/>
            <a:ext cx="2881312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005263"/>
            <a:ext cx="5759450" cy="30241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Потом </a:t>
            </a:r>
            <a:r>
              <a:rPr lang="ru-RU" sz="2400" dirty="0" smtClean="0">
                <a:latin typeface="Times New Roman" pitchFamily="18" charset="0"/>
              </a:rPr>
              <a:t>он уезжает </a:t>
            </a:r>
            <a:r>
              <a:rPr lang="ru-RU" sz="2400" dirty="0">
                <a:latin typeface="Times New Roman" pitchFamily="18" charset="0"/>
              </a:rPr>
              <a:t>в Вену, его постигает приступ тяжёлой нервической болезни.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С конца сентября 1840 по август 1841 Гоголь живёт в Риме, где завершает первый том «Мёртвых душ».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С 1842 по 1845 живёт за границей в Италии, работает над вторым томом «Мёртвых душ».</a:t>
            </a:r>
          </a:p>
        </p:txBody>
      </p:sp>
      <p:pic>
        <p:nvPicPr>
          <p:cNvPr id="39942" name="Picture 6" descr="гоголь в риме на террасе 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2938462" cy="36576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9943" name="Picture 7" descr="пам Гоголю в рим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420938"/>
            <a:ext cx="2833687" cy="405606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4408488" y="479425"/>
            <a:ext cx="3043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320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549275"/>
            <a:ext cx="4038600" cy="5546725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</a:rPr>
              <a:t>В начале 1845 у Гоголя появляются признаки нового душевного кризиса. В конце июня или в начале июля 1845  в состоянии резкого обострения болезни, Гоголь сжигает рукопись второго тома</a:t>
            </a:r>
            <a:r>
              <a:rPr lang="ru-RU" sz="2400" dirty="0" smtClean="0">
                <a:latin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40964" name="Picture 4" descr="Гоголь Карла Мазера 18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65175"/>
            <a:ext cx="3730625" cy="483552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836613"/>
            <a:ext cx="4038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       </a:t>
            </a:r>
            <a:r>
              <a:rPr lang="ru-RU" sz="2800">
                <a:latin typeface="Times New Roman" pitchFamily="18" charset="0"/>
              </a:rPr>
              <a:t>1849-1850- живёт в Москве. 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        Весной 1850 года  Гоголь предпринимает первую и последнюю попытку жениться – делает предложение Анне Виельгорской, но получает отказ.</a:t>
            </a:r>
          </a:p>
        </p:txBody>
      </p:sp>
      <p:pic>
        <p:nvPicPr>
          <p:cNvPr id="44038" name="Picture 6" descr="Анна Виерголь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41438"/>
            <a:ext cx="3097212" cy="268922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latin typeface="Times New Roman" pitchFamily="18" charset="0"/>
              </a:rPr>
              <a:t>Москва, Никитский бульвар, 7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773238"/>
            <a:ext cx="4038600" cy="47513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</a:rPr>
              <a:t>        В этом доме с 1848 по 1852 год прожил Н. В. Гоголь. В левом крыле дома находятся комнаты, в которых жил Николай Васильевич: спальня, где он работал, переписывая свои произведения. </a:t>
            </a:r>
            <a:endParaRPr lang="ru-RU" sz="2000" dirty="0"/>
          </a:p>
        </p:txBody>
      </p:sp>
      <p:pic>
        <p:nvPicPr>
          <p:cNvPr id="47117" name="Picture 13" descr="дом 7 на никитском бульваре в москве, где гог прожил последник 5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349500"/>
            <a:ext cx="3889375" cy="26844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404813"/>
            <a:ext cx="8229600" cy="936625"/>
          </a:xfrm>
        </p:spPr>
        <p:txBody>
          <a:bodyPr/>
          <a:lstStyle/>
          <a:p>
            <a:pPr marL="6350" indent="268288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/>
              <a:t>Мемориальные комнаты Н.В. Гоголя в  доме на Никитском бульваре</a:t>
            </a:r>
          </a:p>
        </p:txBody>
      </p:sp>
      <p:pic>
        <p:nvPicPr>
          <p:cNvPr id="33795" name="Picture 3" descr="filename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565400"/>
            <a:ext cx="446246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filename4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r="-140"/>
          <a:stretch>
            <a:fillRect/>
          </a:stretch>
        </p:blipFill>
        <p:spPr>
          <a:xfrm>
            <a:off x="5219700" y="1412875"/>
            <a:ext cx="3455988" cy="35766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Письменный стол</a:t>
            </a:r>
          </a:p>
        </p:txBody>
      </p:sp>
      <p:pic>
        <p:nvPicPr>
          <p:cNvPr id="59396" name="Picture 4" descr="личные вещи гог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133600"/>
            <a:ext cx="4130675" cy="4114800"/>
          </a:xfrm>
          <a:noFill/>
          <a:ln w="57150">
            <a:solidFill>
              <a:schemeClr val="tx2"/>
            </a:solidFill>
          </a:ln>
        </p:spPr>
      </p:pic>
      <p:pic>
        <p:nvPicPr>
          <p:cNvPr id="59397" name="Picture 5" descr="стол гого на никитск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492375"/>
            <a:ext cx="3816350" cy="3030538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Портфель писателя</a:t>
            </a:r>
          </a:p>
        </p:txBody>
      </p:sp>
      <p:pic>
        <p:nvPicPr>
          <p:cNvPr id="57348" name="Picture 4" descr="Портфель Гоголя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700213"/>
            <a:ext cx="6502400" cy="4051300"/>
          </a:xfrm>
          <a:noFill/>
          <a:ln w="57150">
            <a:solidFill>
              <a:schemeClr val="tx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Комната, где скончался писатель</a:t>
            </a:r>
          </a:p>
        </p:txBody>
      </p:sp>
      <p:pic>
        <p:nvPicPr>
          <p:cNvPr id="56324" name="Picture 4" descr="комната, где умер гоголь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205038"/>
            <a:ext cx="4032250" cy="3098800"/>
          </a:xfrm>
          <a:noFill/>
          <a:ln w="57150">
            <a:solidFill>
              <a:schemeClr val="tx2"/>
            </a:solidFill>
          </a:ln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4859338" y="2492375"/>
            <a:ext cx="3457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21 февраля Гоголь умер в своей последней квартире в доме Талызина в Москве.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3238"/>
            <a:ext cx="3635375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</a:rPr>
              <a:t>Родился в </a:t>
            </a:r>
            <a:r>
              <a:rPr lang="ru-RU" sz="2800" dirty="0" smtClean="0">
                <a:latin typeface="Times New Roman" pitchFamily="18" charset="0"/>
              </a:rPr>
              <a:t>Полтавской </a:t>
            </a:r>
            <a:r>
              <a:rPr lang="ru-RU" sz="2800" dirty="0">
                <a:latin typeface="Times New Roman" pitchFamily="18" charset="0"/>
              </a:rPr>
              <a:t>губернии. Назвали Николаем в честь чудотворной иконы святого </a:t>
            </a:r>
            <a:r>
              <a:rPr lang="ru-RU" sz="2800" dirty="0" smtClean="0">
                <a:latin typeface="Times New Roman" pitchFamily="18" charset="0"/>
              </a:rPr>
              <a:t>Николая. </a:t>
            </a: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74756" name="Picture 4" descr="gogo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688" y="1773238"/>
            <a:ext cx="5548312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4572000" y="5373688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Дом доктора М.Я.Трохимовского в Сорочинцах, где родился Гоголь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</a:rPr>
              <a:t>Отец писателя, Василий Афанасьевич Гоголь-Яновский (1777-1825), служил при Малороссийском </a:t>
            </a:r>
            <a:r>
              <a:rPr lang="ru-RU" sz="2800" dirty="0" smtClean="0">
                <a:latin typeface="Times New Roman" pitchFamily="18" charset="0"/>
              </a:rPr>
              <a:t>почтамте, мать Мария Ивановна </a:t>
            </a:r>
            <a:r>
              <a:rPr lang="ru-RU" sz="2800" dirty="0" err="1" smtClean="0">
                <a:latin typeface="Times New Roman" pitchFamily="18" charset="0"/>
              </a:rPr>
              <a:t>Косяровская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>(1791-1868</a:t>
            </a:r>
            <a:r>
              <a:rPr lang="ru-RU" sz="2800" dirty="0" smtClean="0">
                <a:latin typeface="Times New Roman" pitchFamily="18" charset="0"/>
              </a:rPr>
              <a:t>) </a:t>
            </a:r>
            <a:r>
              <a:rPr lang="ru-RU" sz="2800" dirty="0">
                <a:latin typeface="Times New Roman" pitchFamily="18" charset="0"/>
              </a:rPr>
              <a:t>из помещичьей семьи. По преданию, она была первой красавицей на Полтавщине.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>
            <a:normAutofit fontScale="90000"/>
          </a:bodyPr>
          <a:lstStyle/>
          <a:p>
            <a:r>
              <a:rPr lang="ru-RU" sz="2400">
                <a:solidFill>
                  <a:schemeClr val="tx1"/>
                </a:solidFill>
                <a:latin typeface="Times New Roman" pitchFamily="18" charset="0"/>
              </a:rPr>
              <a:t>Детские годы Гоголь провел в имении родителей Васильевке (другое название — Яновщина).</a:t>
            </a:r>
            <a:br>
              <a:rPr lang="ru-RU" sz="2400">
                <a:solidFill>
                  <a:schemeClr val="tx1"/>
                </a:solidFill>
                <a:latin typeface="Times New Roman" pitchFamily="18" charset="0"/>
              </a:rPr>
            </a:br>
            <a:endParaRPr lang="ru-RU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6629" name="Picture 5" descr="дом -музей в васильевке, где прошло детство писате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429000"/>
            <a:ext cx="2062162" cy="309721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6631" name="Picture 7" descr="усадьба гогл в васильевке полтавской гу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508500"/>
            <a:ext cx="2808288" cy="18669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6632" name="Picture 8" descr="род дом в васильев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142984"/>
            <a:ext cx="3240088" cy="17399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1800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</a:rPr>
              <a:t>   </a:t>
            </a:r>
            <a:r>
              <a:rPr lang="ru-RU" sz="2400" dirty="0">
                <a:latin typeface="Times New Roman" pitchFamily="18" charset="0"/>
              </a:rPr>
              <a:t>Семья дружная, культурная: отец писал </a:t>
            </a:r>
            <a:r>
              <a:rPr lang="ru-RU" sz="2400" dirty="0" smtClean="0">
                <a:latin typeface="Times New Roman" pitchFamily="18" charset="0"/>
              </a:rPr>
              <a:t>комедии. </a:t>
            </a:r>
            <a:r>
              <a:rPr lang="ru-RU" sz="2400" dirty="0">
                <a:latin typeface="Times New Roman" pitchFamily="18" charset="0"/>
              </a:rPr>
              <a:t>Сам Гоголь в детстве писал стихи, мать заботилась о религиозном воспитании сына</a:t>
            </a:r>
          </a:p>
        </p:txBody>
      </p:sp>
      <p:pic>
        <p:nvPicPr>
          <p:cNvPr id="27656" name="Picture 8" descr="В доме музее Гого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989138"/>
            <a:ext cx="5832475" cy="368935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916238" y="5932488"/>
            <a:ext cx="2982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 дом– музей в Васильевке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  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С  1818 по 1819 годы обучался в Полтавском уездном училище</a:t>
            </a:r>
          </a:p>
        </p:txBody>
      </p:sp>
      <p:pic>
        <p:nvPicPr>
          <p:cNvPr id="28676" name="Picture 4" descr="го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989138"/>
            <a:ext cx="2962275" cy="395922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Гимназия высших наук в Нежине 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484313"/>
            <a:ext cx="4038600" cy="48974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</a:rPr>
              <a:t>В мае 1821 поступил в гимназию высших наук в Нежине. Здесь он занимается живописью, участвует в спектаклях — как художник-декоратор и как </a:t>
            </a:r>
            <a:r>
              <a:rPr lang="ru-RU" sz="2000" dirty="0" smtClean="0">
                <a:latin typeface="Times New Roman" pitchFamily="18" charset="0"/>
              </a:rPr>
              <a:t>актер</a:t>
            </a:r>
            <a:r>
              <a:rPr lang="ru-RU" sz="2000" dirty="0" smtClean="0">
                <a:latin typeface="Times New Roman" pitchFamily="18" charset="0"/>
              </a:rPr>
              <a:t>. Окончив гимназию, Гоголь с другим выпускником А. С. Данилевским, едет в Петербург. </a:t>
            </a: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29703" name="Picture 7" descr="нежин гимназ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20938"/>
            <a:ext cx="4038600" cy="23368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3800" y="260350"/>
            <a:ext cx="4140200" cy="65976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/>
              <a:t>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/>
              <a:t>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/>
              <a:t>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        В конце 1829 года </a:t>
            </a:r>
            <a:r>
              <a:rPr lang="ru-RU" sz="2400" dirty="0" smtClean="0">
                <a:latin typeface="Times New Roman" pitchFamily="18" charset="0"/>
              </a:rPr>
              <a:t>Н.В. Гоголь начинает служить </a:t>
            </a:r>
            <a:r>
              <a:rPr lang="ru-RU" sz="2400" dirty="0">
                <a:latin typeface="Times New Roman" pitchFamily="18" charset="0"/>
              </a:rPr>
              <a:t>в департаменте государственного хозяйства и публичных зданий Министерства внутренних дел.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32772" name="Picture 4" descr="Гоголь вит горячева 19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4498975" cy="583247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827088" y="6237288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</a:rPr>
              <a:t>Рис. Виталия Горячева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628775"/>
            <a:ext cx="5076825" cy="4752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</a:rPr>
              <a:t>1830 году </a:t>
            </a:r>
            <a:r>
              <a:rPr lang="ru-RU" sz="2800" dirty="0" smtClean="0">
                <a:latin typeface="Times New Roman" pitchFamily="18" charset="0"/>
              </a:rPr>
              <a:t>Н.В. Гоголь печатает </a:t>
            </a:r>
            <a:r>
              <a:rPr lang="ru-RU" sz="2800" dirty="0">
                <a:latin typeface="Times New Roman" pitchFamily="18" charset="0"/>
              </a:rPr>
              <a:t>«Вечер накануне Ивана Купала».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</a:rPr>
              <a:t>         Знакомство с А.С.Пушкиным, В.А.Жуковским,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</a:rPr>
              <a:t>   П.А. Плетнёвым. </a:t>
            </a:r>
          </a:p>
        </p:txBody>
      </p:sp>
      <p:pic>
        <p:nvPicPr>
          <p:cNvPr id="33799" name="Picture 7" descr="Вечера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2565400"/>
            <a:ext cx="2857500" cy="2857500"/>
          </a:xfrm>
          <a:noFill/>
          <a:ln w="57150">
            <a:solidFill>
              <a:schemeClr val="tx2"/>
            </a:solidFill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5980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TS030005980</Template>
  <TotalTime>29</TotalTime>
  <Words>508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TS030005980</vt:lpstr>
      <vt:lpstr>Николай Васильевич Гоголь 20 марта (1апреля) 1809 - 21 февраля (4марта) 1852</vt:lpstr>
      <vt:lpstr>Слайд 2</vt:lpstr>
      <vt:lpstr>Слайд 3</vt:lpstr>
      <vt:lpstr>Детские годы Гоголь провел в имении родителей Васильевке (другое название — Яновщина). </vt:lpstr>
      <vt:lpstr>Слайд 5</vt:lpstr>
      <vt:lpstr>Слайд 6</vt:lpstr>
      <vt:lpstr>Гимназия высших наук в Нежине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Москва, Никитский бульвар, 7</vt:lpstr>
      <vt:lpstr>Слайд 16</vt:lpstr>
      <vt:lpstr>Письменный стол</vt:lpstr>
      <vt:lpstr>Портфель писателя</vt:lpstr>
      <vt:lpstr>Комната, где скончался писатель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Васильевич Гоголь 20 марта (1апреля) 1809 - 21 февраля (4марта) 1852</dc:title>
  <dc:creator>виктор</dc:creator>
  <cp:lastModifiedBy>Дмитрий Каленюк</cp:lastModifiedBy>
  <cp:revision>4</cp:revision>
  <dcterms:created xsi:type="dcterms:W3CDTF">2013-01-19T18:41:33Z</dcterms:created>
  <dcterms:modified xsi:type="dcterms:W3CDTF">2016-12-11T17:42:49Z</dcterms:modified>
</cp:coreProperties>
</file>