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8" r:id="rId3"/>
    <p:sldId id="298" r:id="rId4"/>
    <p:sldId id="288" r:id="rId5"/>
    <p:sldId id="289" r:id="rId6"/>
    <p:sldId id="286" r:id="rId7"/>
    <p:sldId id="290" r:id="rId8"/>
    <p:sldId id="291" r:id="rId9"/>
    <p:sldId id="292" r:id="rId10"/>
    <p:sldId id="293" r:id="rId11"/>
    <p:sldId id="295" r:id="rId12"/>
    <p:sldId id="296" r:id="rId13"/>
    <p:sldId id="285" r:id="rId14"/>
    <p:sldId id="297" r:id="rId15"/>
    <p:sldId id="300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C0000"/>
    <a:srgbClr val="753805"/>
    <a:srgbClr val="7A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3028" autoAdjust="0"/>
  </p:normalViewPr>
  <p:slideViewPr>
    <p:cSldViewPr>
      <p:cViewPr>
        <p:scale>
          <a:sx n="60" d="100"/>
          <a:sy n="60" d="100"/>
        </p:scale>
        <p:origin x="-1626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ussian-mayolica.ru/our-story/russkaya-keramika/gzhel-ceramic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olohovskaya-ves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6689701" cy="4464496"/>
          </a:xfrm>
          <a:prstGeom prst="rect">
            <a:avLst/>
          </a:prstGeom>
          <a:effectLst>
            <a:outerShdw blurRad="177800" dist="88900" dir="2700000" sx="101000" sy="101000" algn="ctr" rotWithShape="0">
              <a:srgbClr val="000000">
                <a:alpha val="29000"/>
              </a:srgbClr>
            </a:outerShdw>
          </a:effectLst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764704"/>
            <a:ext cx="662473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Плетение из лозы - это традиционный русский промысел, который издавна культивируется на Дону. Из прутьев, веток лозы, рогоза и даже кукурузы донские умельцы легко изготавливают великое множество полезных и красивых вещей - от грибных лукошек до ажурных изгородей, детских колыбелей, клеток птиц, нехитрой мебели. Даже первые кордонные постройки изготавливали казаки из лозы.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Чаще всего плели из ивы. На территории Дона ива растёт и в виде кустарников, и в виде деревьев других разнообразных пород. Прутья (лоза) ивы отличаются продольной прочностью, гибкостью, способностью делиться на длинные шины, плети и ленты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smtClean="0"/>
              <a:t>Кто-то для себя занимался плетением, а кто и на продажу. Особенно славились изделия искусных мастеров, проживавших на донской земле. Эти  земли плодородны. Если в летнее время казаки обрабатывали землю, то в холодное время занимались таким прибыльным ремеслом, как плетение. В  исходном материале никогда недостатка не было. 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За многовековую историю своего существования  промысел </a:t>
            </a:r>
            <a:r>
              <a:rPr lang="ru-RU" sz="1600" dirty="0" err="1" smtClean="0"/>
              <a:t>лозоплетения</a:t>
            </a:r>
            <a:r>
              <a:rPr lang="ru-RU" sz="1600" dirty="0" smtClean="0"/>
              <a:t> не претерпел практических изменений ни в технологии производства, ни в формах предметов. Это ремесло считается самым распространенным и известным во всем мире. </a:t>
            </a:r>
          </a:p>
          <a:p>
            <a:endParaRPr lang="ru-RU" dirty="0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476673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r>
              <a:rPr lang="ru-RU" sz="3600" b="1" dirty="0" smtClean="0">
                <a:solidFill>
                  <a:srgbClr val="FF0000"/>
                </a:solidFill>
              </a:rPr>
              <a:t>ружевоплетение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5adffa2baf222_.thumb.jpg.4c21e4927f9fac17423d94584423e4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3351972" cy="5040560"/>
          </a:xfrm>
          <a:prstGeom prst="rect">
            <a:avLst/>
          </a:prstGeom>
        </p:spPr>
      </p:pic>
      <p:pic>
        <p:nvPicPr>
          <p:cNvPr id="8" name="Рисунок 7" descr="9e763ff7fa80f767ed3fd8fb895i--aksessuary-fajshonka-kazachki-chernaya-vologodskoe-kruzhe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5" y="2420888"/>
            <a:ext cx="3182674" cy="2304256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980728"/>
            <a:ext cx="655272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Кружева вырабатывают различными способами: плетением, вязанием, вышиванием, ткачеством и др. </a:t>
            </a:r>
            <a:r>
              <a:rPr lang="ru-RU" sz="1600" dirty="0" smtClean="0"/>
              <a:t>Ручные </a:t>
            </a:r>
            <a:r>
              <a:rPr lang="ru-RU" sz="1600" dirty="0" smtClean="0"/>
              <a:t>кружева – это узорная сетчатая ткань, представляющая собой произведение декоративно-прикладного искусства.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Для </a:t>
            </a:r>
            <a:r>
              <a:rPr lang="ru-RU" sz="1600" dirty="0" smtClean="0"/>
              <a:t>изготовления кружев и кружевных изделий используют белые или глянцевые хлопчатобумажные, отбельные и суровые льняные, в небольшом объеме, шелковые, шерстяные, капроновые нитки, пряжу разных номеров. Для нарядных предметов одежды применяют металлические нитки. На коклюшках плетут кружева по особым рисункам – сколкам. Мастерица перебирает коклюшками в определенном порядке, выполняя замысловатые кружевные узоры.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Ручные </a:t>
            </a:r>
            <a:r>
              <a:rPr lang="ru-RU" sz="1600" dirty="0" smtClean="0"/>
              <a:t>кружева и кружевные изделия классифицируют по назначению, материалу, характеру узоров и народным промыслам. </a:t>
            </a:r>
            <a:r>
              <a:rPr lang="ru-RU" sz="1600" dirty="0" err="1" smtClean="0"/>
              <a:t>Фриволите</a:t>
            </a:r>
            <a:r>
              <a:rPr lang="ru-RU" sz="1600" dirty="0" smtClean="0"/>
              <a:t> – это техника плетения кружев вручную с помощью специальных челноков. Кружево </a:t>
            </a:r>
            <a:r>
              <a:rPr lang="ru-RU" sz="1600" dirty="0" err="1" smtClean="0"/>
              <a:t>фриволите</a:t>
            </a:r>
            <a:r>
              <a:rPr lang="ru-RU" sz="1600" dirty="0" smtClean="0"/>
              <a:t> применяется для отделки предметов одежды, скатертей, салфеток, покрывал. Изделия из </a:t>
            </a:r>
            <a:r>
              <a:rPr lang="ru-RU" sz="1600" dirty="0" err="1" smtClean="0"/>
              <a:t>фриволите</a:t>
            </a:r>
            <a:r>
              <a:rPr lang="ru-RU" sz="1600" dirty="0" smtClean="0"/>
              <a:t> оправдывают название этой техники кружева так, как они действительно легкие и почти невесомые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6572296" cy="8401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Ткачество и шитье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268760"/>
            <a:ext cx="3600400" cy="50405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19672" y="769779"/>
            <a:ext cx="669674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Пошив одежды для семьи - важное дело в казачьем, натуральном в своей основе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хозяйстве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. Умение ткать и шить - для себя, мужа и детей̆ - было для казачек обязательным. Уже с 7-9 лет в казачьей семье девочки приучались к ткачеству и прядению. До совершеннолетия они успевали приготовить для себя приданое из нескольких десятков метров полотна: рушники,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настольник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, рубахи. Сырьем для ткацкого ремесла служили в основном конопля, крапива и овечья шерсть, реже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лён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. Неумение ткать считалось большим недостатком у женщин.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Ткацкие станки имелись практически в каждой казачьей семье. Они занимали много места в доме. Готовую ткань «бучили». Специальные бочки наливали кипятка, золы и укладывали готовую ткань (холсты). Через несколько дней холсты становились белыми или светло-серыми. Их выполаскивали на реке, в проточной воде, отбивая на большом булыжнике, чтобы холст стал мягче и выбилась зола. Отбивали ткать, свернутую в несколько слоев. После этой процедуры ткань сушили. Отбеленная ткань шла на нижней юбке, блузке, простыни, и т.д.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 Чтобы изделия были нарядными, ткань красили. Для получения разных оттенков коричневого цвета использовалась дубовая кора, бузина - для получения фиолетового цвета, осина - желтого, луковая шелуха - оранжево-коричневые оттенки.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Обработка металла,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кузнечное ремесло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scale_120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1" y="1772816"/>
            <a:ext cx="6552728" cy="4525963"/>
          </a:xfrm>
        </p:spPr>
      </p:pic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43042" y="500043"/>
            <a:ext cx="6858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63688" y="429309"/>
            <a:ext cx="648072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65554"/>
                </a:solidFill>
                <a:effectLst/>
                <a:ea typeface="Times New Roman" pitchFamily="18" charset="0"/>
                <a:cs typeface="Arial" pitchFamily="34" charset="0"/>
              </a:rPr>
              <a:t>Кузнечное дело на Верхнем Дону во все времена было в почете. Кузницы обычно располагались на окраинах станиц и хуторов. Они были оборудованы горном и воздуходувными мехами, наковальней, основной инструмент кузнеца - молот, молоток, клещи, зубило. Наковальни, молоты, клещи изготовляли из обычного кричного железа.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65554"/>
                </a:solidFill>
                <a:effectLst/>
                <a:ea typeface="Times New Roman" pitchFamily="18" charset="0"/>
                <a:cs typeface="Times New Roman" pitchFamily="18" charset="0"/>
              </a:rPr>
              <a:t>Самое важное творение кузнечного ремесла - подкова, так лошадь в жизни  казаков играла большую роль. Подкова представляет собой железный профиль, загнутый по форме копыта. Выковать ее было не так просто из-за сложной формы: верхняя сторона подковы, обращенная к копыту лошади, имеет отворот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565554"/>
                </a:solidFill>
                <a:effectLst/>
                <a:ea typeface="Times New Roman" pitchFamily="18" charset="0"/>
                <a:cs typeface="Times New Roman" pitchFamily="18" charset="0"/>
              </a:rPr>
              <a:t>бухтовку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65554"/>
                </a:solidFill>
                <a:effectLst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565554"/>
                </a:solidFill>
                <a:effectLst/>
                <a:ea typeface="Times New Roman" pitchFamily="18" charset="0"/>
                <a:cs typeface="Times New Roman" pitchFamily="18" charset="0"/>
              </a:rPr>
              <a:t>скругление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65554"/>
                </a:solidFill>
                <a:effectLst/>
                <a:ea typeface="Times New Roman" pitchFamily="18" charset="0"/>
                <a:cs typeface="Times New Roman" pitchFamily="18" charset="0"/>
              </a:rPr>
              <a:t> ребра), нижняя - шипы, бороздку для утопления головок ухналей (гвоздей) и отверстия для них. В старину параметры подковы задавались тремя размерами на специальной палочке: первый, самый длинный, отрезок определяет расстояние от передней части подковы до конца ветви; второй - наибольшую ширину подковы, третий - расстояние между ветвями у пятки.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565554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65554"/>
                </a:solidFill>
                <a:effectLst/>
                <a:ea typeface="Times New Roman" pitchFamily="18" charset="0"/>
                <a:cs typeface="Arial" pitchFamily="34" charset="0"/>
              </a:rPr>
              <a:t>У каждого кузнеца было много заказов по изготовлению сельскохозяйственных орудий труда: лопат, серпов, кос, сошников,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565554"/>
                </a:solidFill>
                <a:effectLst/>
                <a:ea typeface="Times New Roman" pitchFamily="18" charset="0"/>
                <a:cs typeface="Arial" pitchFamily="34" charset="0"/>
              </a:rPr>
              <a:t>ральников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65554"/>
                </a:solidFill>
                <a:effectLst/>
                <a:ea typeface="Times New Roman" pitchFamily="18" charset="0"/>
                <a:cs typeface="Arial" pitchFamily="34" charset="0"/>
              </a:rPr>
              <a:t> сох и вил; изделий, связанных со строительством: гвоздей, скоб, петель и крючков, топоров, тёсел, свёрл, пил и прочих инструментов; самого разного инвентаря, бытовых предметов, кухонной утвари, которые требовались в каждом казачьем курене.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3042" y="428604"/>
            <a:ext cx="6553200" cy="528641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br>
              <a:rPr lang="ru-RU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народного искусства и нематериального наследия народов</a:t>
            </a:r>
            <a:endParaRPr lang="ru-RU" sz="5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 descr="http://img-fotki.yandex.ru/get/6613/142779300.110/0_e084d_3c03ddfb_XL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5214950"/>
            <a:ext cx="822254" cy="120109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3042" y="428604"/>
            <a:ext cx="6553200" cy="528641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Народное творчество Ростовской области</a:t>
            </a:r>
            <a:endParaRPr lang="ru-RU" sz="5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 descr="http://img-fotki.yandex.ru/get/6613/142779300.110/0_e084d_3c03ddfb_XL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5214950"/>
            <a:ext cx="822254" cy="120109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1142985"/>
            <a:ext cx="61436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«Великие творения человеческого духа подобны горным вершинам: их белоснежные пики поднимаются перед нами все выше и выше, чем дальше мы от них отходим».                    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3108" y="5214950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/>
              <a:t>С.</a:t>
            </a:r>
            <a:r>
              <a:rPr lang="ru-RU" b="1" dirty="0" smtClean="0"/>
              <a:t> </a:t>
            </a:r>
            <a:r>
              <a:rPr lang="ru-RU" sz="3600" b="1" dirty="0" smtClean="0"/>
              <a:t>Булгаков</a:t>
            </a:r>
            <a:endParaRPr lang="ru-RU" sz="3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9fde28b7657f75_800x0_notr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268760"/>
            <a:ext cx="3930754" cy="51159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6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47667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Семикаракорская</a:t>
            </a:r>
            <a:r>
              <a:rPr lang="ru-RU" sz="3600" b="1" dirty="0" smtClean="0">
                <a:solidFill>
                  <a:srgbClr val="FF0000"/>
                </a:solidFill>
              </a:rPr>
              <a:t> керамика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836712"/>
            <a:ext cx="6583364" cy="5334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Художественный стиль Семикаракорского промысла был сформирован при участии искусствоведов МНИИ художественной промышленности. Над разработкой орнаментов и композиций работали многие известные советские художники.</a:t>
            </a:r>
          </a:p>
          <a:p>
            <a:r>
              <a:rPr lang="ru-RU" sz="1600" dirty="0" smtClean="0"/>
              <a:t>Сюжеты </a:t>
            </a:r>
            <a:r>
              <a:rPr lang="ru-RU" sz="1600" dirty="0" err="1" smtClean="0"/>
              <a:t>семикаракорской</a:t>
            </a:r>
            <a:r>
              <a:rPr lang="ru-RU" sz="1600" dirty="0" smtClean="0"/>
              <a:t> керамики схожи с </a:t>
            </a:r>
            <a:r>
              <a:rPr lang="ru-RU" sz="1600" dirty="0" smtClean="0">
                <a:hlinkClick r:id="rId2"/>
              </a:rPr>
              <a:t>Гжельскими</a:t>
            </a:r>
            <a:r>
              <a:rPr lang="ru-RU" sz="1600" dirty="0" smtClean="0"/>
              <a:t> — это разнообразные цветочные орнаменты с акцентом на крупном цветке, но и не только. Здесь и изображения растений донской степи, и различные бытовые сюжеты из казачьего фольклора, в стиле русских лубочных картинок.</a:t>
            </a:r>
          </a:p>
          <a:p>
            <a:r>
              <a:rPr lang="ru-RU" sz="1600" dirty="0" smtClean="0"/>
              <a:t>Теперь уже можно с уверенностью сказать, что сформировано отдельное стилевое живописное направление — </a:t>
            </a:r>
            <a:r>
              <a:rPr lang="ru-RU" sz="1600" dirty="0" err="1" smtClean="0"/>
              <a:t>семикаракорская</a:t>
            </a:r>
            <a:r>
              <a:rPr lang="ru-RU" sz="1600" dirty="0" smtClean="0"/>
              <a:t> живописная техника — полихромная </a:t>
            </a:r>
            <a:r>
              <a:rPr lang="ru-RU" sz="1600" dirty="0" err="1" smtClean="0"/>
              <a:t>мазковая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подглазурная</a:t>
            </a:r>
            <a:r>
              <a:rPr lang="ru-RU" sz="1600" dirty="0" smtClean="0"/>
              <a:t> роспись с использованием позолоты и </a:t>
            </a:r>
            <a:r>
              <a:rPr lang="ru-RU" sz="1600" dirty="0" err="1" smtClean="0"/>
              <a:t>металлизирования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Основная часть керамики промысла — это фаянсовая посуда с ручной </a:t>
            </a:r>
            <a:r>
              <a:rPr lang="ru-RU" sz="1600" dirty="0" err="1" smtClean="0"/>
              <a:t>подглазурной</a:t>
            </a:r>
            <a:r>
              <a:rPr lang="ru-RU" sz="1600" dirty="0" smtClean="0"/>
              <a:t> росписью и позолотой. Отдельным видом идет скульптурная керамика — фигурки казачек в традиционных костюмах, предметы различных форм: сахарницы-домики, сувенирные машинки, чайники-храмы и т. д.</a:t>
            </a:r>
          </a:p>
          <a:p>
            <a:r>
              <a:rPr lang="ru-RU" sz="1600" dirty="0" smtClean="0"/>
              <a:t>Не меньший интерес представляет собой скульптурное декорирование утилитарных предметов антропоморфными и зооморфными фигурками и последующая их роспись</a:t>
            </a:r>
            <a:r>
              <a:rPr lang="ru-RU" sz="1600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548681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Гончарное искусство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kukla-0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12776"/>
            <a:ext cx="6688584" cy="4764062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691680" y="1449720"/>
            <a:ext cx="655272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Гончарство на берегах Дона в казачьих поселениях получило большое распространение, это обуславливалось наличием легкодоступного сырья - глины. Донская земля богата залежами качественных обычных и каолиновых глин с разнообразием цветовой гаммы: от белой и кремовой до темно-серой и коричневой.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Глиняную посуду и плетенные изделия - от вентерей для ловли рыбы до тончайших сетей, от замысловатых до плетенной мебели - использовали в казачьих землях с древнейших времен.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Толчком послужила жизненно необходимая потребность в емкостях и наличие легкодоступного материала в виде глины. Первоначально это были толстостенные сосуды, слепленные от руки. С развитием гончарного ремесла технология изготовления глиняных изделий совершенствовалась, появились различные добавки в зависимости от места проживания, приемы обжига и формовки, разнообразились формы изделий, элементы украшения.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548681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Лозоплетение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a4779fcf0ee8e620a1a2efaaf57a24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385392"/>
            <a:ext cx="6768751" cy="4968552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672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2022 Год народного искусства и нематериального наследия народов</vt:lpstr>
      <vt:lpstr>Народное творчество Ростовской области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Ткачество и шитье</vt:lpstr>
      <vt:lpstr>Слайд 14</vt:lpstr>
      <vt:lpstr>Обработка металла,  кузнечное ремесло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ASUS</cp:lastModifiedBy>
  <cp:revision>91</cp:revision>
  <dcterms:created xsi:type="dcterms:W3CDTF">2014-08-08T16:01:14Z</dcterms:created>
  <dcterms:modified xsi:type="dcterms:W3CDTF">2022-02-23T13:34:32Z</dcterms:modified>
</cp:coreProperties>
</file>