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9A95"/>
    <a:srgbClr val="626884"/>
    <a:srgbClr val="C968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13"/>
    <p:restoredTop sz="94694"/>
  </p:normalViewPr>
  <p:slideViewPr>
    <p:cSldViewPr snapToGrid="0" snapToObjects="1">
      <p:cViewPr varScale="1">
        <p:scale>
          <a:sx n="101" d="100"/>
          <a:sy n="101" d="100"/>
        </p:scale>
        <p:origin x="20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68A94-2F4F-8942-878A-091FD2DEC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6C13242-1C6D-3141-A898-468992C5E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E6CDD1-DD6B-4548-86DC-0DA0959EB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E6234C-63BC-194B-B3A6-7807EDD2A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87A3B7-58AD-2F4D-9F9C-58E98FAD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17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C0646-9937-4947-AC26-B5DA2A919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00ADF2D-D64D-3B4E-B3AE-2B454D4F7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BF0600-EA86-D34A-A71F-F55C41356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B941AD-EF78-FB40-A4F6-EBAD8B4A0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05B1D3-E213-C34F-88DE-2C4219FCC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84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56EFDE-9DEC-514C-B16B-83CF8395AE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3024C7-9CBA-744C-B791-71936E8E5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94E4B2-151A-114A-A661-3C4A3DB95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9A40F7-A336-BB43-A605-4E6C9810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E46121-3D82-B444-BE6D-81D97DD1F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5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6AF9DC-DD52-A44B-A5D3-F0765064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60BE56-EDF0-4042-B25A-48C54C8A7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C28B56-1ECB-A844-B88D-A153E766F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CC78F6-4ACB-2743-A059-00C4047A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71956B-46B7-2E4D-BEEA-F2B61E1E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83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E60D6D-792A-354C-8544-00829601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3A2604-822E-DC4D-9A72-229C422DE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F0BDF3-8BFA-C34E-8707-D40EE69A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6AD06D-33E1-F74B-B332-C87BA815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630CFC-3988-D448-A057-146388F6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39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F8F90-B07A-CB42-896C-4C5160370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3CC606-0393-2B47-BFF4-A2859D1B3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AE66AB-4B77-204D-95D4-C3A8A0857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659E95-203D-1442-9244-F20B5B59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D27657-32EC-7840-84A4-AFD736061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4BD6D5-35A5-5D40-922B-6E0F8CC5A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99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143886-52B1-E446-9AC9-2BDE73A5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7D46E4-A9AE-224B-989F-8AAF0CBA2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FA63C8-8114-C94C-B015-D8C8F924A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263A7F-1921-A44A-9608-3172A00E6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71DB11-B194-E94F-8EAE-4D0F3D66F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AD4788A-28CB-0040-91B9-D7037B03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0322EEA-B037-AD44-B452-132D8E18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D0B2408-2F58-DB4D-8AF6-EC24E8F61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67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8E6813-2498-1749-9E81-67BA2E68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120D05A-4038-B348-8D9E-9B20CEAE0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3A68A12-485D-4A42-B02B-8644CD06E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CCFC40-85EB-6B45-8588-76FF32960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98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06A53E3-4D2F-064F-9528-BBC03EB0E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8BA5EB-D25F-FC49-AD2E-640C67FA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52F1AF-31A5-E14E-9C48-86350DC7E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19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5C05FF-D028-4749-9651-67D61F4E1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FF0047-FBA5-814F-A96B-C8E41D76F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E163FB-5E85-1A41-AA88-9EF1398A6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65999C-2480-DC4E-A10D-701ADDD5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B1E3F2-0398-5041-B604-F1611EC8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2FAE19-DBB1-1140-8E9A-899109D28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57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54628-68AA-0242-9F33-23078360A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33B64D-5E28-D841-8FBB-CA2FE50689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52D42A-4BD9-2244-AE46-A42E1E14F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D92338-1B74-2341-A22E-8F76C95D1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2DE729-C7C9-7246-92FD-A2C2B778F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53137F-DF90-F343-8B7B-C87D12F7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28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134046-882D-694B-94E0-5081ABF70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C72FF4-D529-3C4C-B7C0-7AA9EE54E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A5143A-9D2A-E144-8B62-DFAAF580B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19C30-E0ED-2F4A-BBD9-87B01C59C3F7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09B5CC-0810-9C45-B961-85D96DF374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AAE283-4BE5-0E45-A739-FA4DF4402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A7752-FE5E-D145-90A5-949DACFA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1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1C4B2E-2931-804D-B015-F04B75B98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2600"/>
            <a:ext cx="9144000" cy="1556407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C968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Природа фирмы-</a:t>
            </a:r>
            <a:br>
              <a:rPr lang="ru-RU" sz="4800" dirty="0">
                <a:solidFill>
                  <a:srgbClr val="C9684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>
                <a:solidFill>
                  <a:srgbClr val="C968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Обоснование</a:t>
            </a:r>
            <a:r>
              <a:rPr lang="ru-RU" sz="4800" dirty="0">
                <a:solidFill>
                  <a:srgbClr val="C9684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solidFill>
                <a:srgbClr val="C9684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089E75-21D7-524F-B97E-F053CFE98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3512"/>
            <a:ext cx="9144000" cy="1655762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626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ПРОФ. ПРАМОД Д. БОРХАДЕ</a:t>
            </a:r>
          </a:p>
          <a:p>
            <a:r>
              <a:rPr lang="ru-RU" sz="2000" dirty="0">
                <a:solidFill>
                  <a:srgbClr val="626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ТЕХНИЧЕСКИЙ КАМПУС ПИРЕНСА</a:t>
            </a:r>
          </a:p>
          <a:p>
            <a:r>
              <a:rPr lang="ru-RU" sz="2000" dirty="0">
                <a:solidFill>
                  <a:srgbClr val="626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EMAIL-PRAMODBORHADE5566@GMAIL.COM</a:t>
            </a:r>
          </a:p>
        </p:txBody>
      </p:sp>
    </p:spTree>
    <p:extLst>
      <p:ext uri="{BB962C8B-B14F-4D97-AF65-F5344CB8AC3E}">
        <p14:creationId xmlns:p14="http://schemas.microsoft.com/office/powerpoint/2010/main" val="389110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876800"/>
          </a:xfrm>
        </p:spPr>
        <p:txBody>
          <a:bodyPr>
            <a:noAutofit/>
          </a:bodyPr>
          <a:lstStyle/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 прочих равных условиях фирма будет иметь тенденцию к увеличению:</a:t>
            </a:r>
          </a:p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чем меньше затраты на организацию и, тем медленнее эти затраты растут с увеличением количества сделок организации.</a:t>
            </a:r>
          </a:p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чем меньше вероятность того, что предприниматель будет совершать ошибки, и тем меньше ошибок будет появляться с увеличением количества организованных сделок.</a:t>
            </a:r>
          </a:p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чем больше снижается (или тем меньше повышается) цена предложения факторов производства фирмам большего размера.</a:t>
            </a:r>
          </a:p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Первые две затраты будут увеличиваться с учетом пространственного распределения организованных транзакций и различий в транзакциях. Это объясняет, почему фирмы, как правило, либо находятся в разных географических точках, либо выполняют разные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3635740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876800"/>
          </a:xfrm>
        </p:spPr>
        <p:txBody>
          <a:bodyPr>
            <a:noAutofit/>
          </a:bodyPr>
          <a:lstStyle/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Кроме того, технологические изменения, которые снижают затраты на организацию транзакций в пространстве, заставят фирмы укрупняться — например, ожидается, что появление телефона и дешевых авиаперелетов увеличит размер фирм. В связи с этим следует отметить, что использование Интернета и связанных с ним современных информационных и коммуникационных технологий, по-видимому, приводит к существованию так называемых виртуальных организаций.</a:t>
            </a:r>
          </a:p>
          <a:p>
            <a:pPr>
              <a:buClr>
                <a:srgbClr val="C9684F"/>
              </a:buClr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Коуз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не рассматривает внедоговорные отношения, как между друзьями или семьей.</a:t>
            </a:r>
          </a:p>
        </p:txBody>
      </p:sp>
    </p:spTree>
    <p:extLst>
      <p:ext uri="{BB962C8B-B14F-4D97-AF65-F5344CB8AC3E}">
        <p14:creationId xmlns:p14="http://schemas.microsoft.com/office/powerpoint/2010/main" val="3495594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3700"/>
            <a:ext cx="10515600" cy="6007100"/>
          </a:xfrm>
        </p:spPr>
        <p:txBody>
          <a:bodyPr>
            <a:noAutofit/>
          </a:bodyPr>
          <a:lstStyle/>
          <a:p>
            <a:pPr>
              <a:buClr>
                <a:srgbClr val="C9684F"/>
              </a:buClr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ТЕОРЕМА КОУЗА</a:t>
            </a:r>
          </a:p>
          <a:p>
            <a:pPr marL="0" indent="0">
              <a:buClr>
                <a:srgbClr val="C9684F"/>
              </a:buClr>
              <a:buNone/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9684F"/>
              </a:buClr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 «Проблеме социальных издержек»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Коуз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заложил важнейший фундамент современного права и экономики — так называемую теорему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Коуза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Теорема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Коуза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формулировалась по-разному, но её суть изложена в одном утверждении: "Когда стороны могут успешно торговаться, первоначальное распределение законных прав не имеет значения". Согласно теореме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Коуза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права будут приобретаться теми, кто ценит их наиболее высоко, что создает стимул для поиска и внедрения форм управления,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минимизирующих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транзакционные издержки.</a:t>
            </a:r>
          </a:p>
          <a:p>
            <a:pPr>
              <a:buClr>
                <a:srgbClr val="C9684F"/>
              </a:buClr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Теорема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Коуза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описывает экономическую эффективность экономического распределения или результата при наличии внешних факторов. Теорема гласит, что, когда возможна торговля внешними факторами и отсутствуют транзакционные издержки, переговоры приведут к эффективному результату независимо от первоначального распределения прав собственности. Теорема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Коуза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является важной основой для большинства современных экономических анализов государственного регулирования, особенно в случае внешних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998650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876800"/>
          </a:xfrm>
        </p:spPr>
        <p:txBody>
          <a:bodyPr>
            <a:noAutofit/>
          </a:bodyPr>
          <a:lstStyle/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Будет ли трансакция организована внутри фирмы или она будет осуществлена на рынке, зависит от сравнения затрат на организацию такой трансакции внутри фирмы с затратами на рыночную трансакцию, которая привела бы к тому же результату. Все это очень просто и очевидно. Но мне понадобился год, чтобы осознать это, и многие экономисты, кажется, не осознают этого (или его значения) по сей день… Поскольку это был новый подход (я думаю) к этой теме, я был вполне доволен собой. Одно могу сказать, что все это я придумал сам. Как я сказал в своей лекции на Нобелевской премии, мне был тогда двадцать один год, и солнце никогда не переставало светить».</a:t>
            </a:r>
          </a:p>
          <a:p>
            <a:pPr marL="0" indent="0">
              <a:buClr>
                <a:srgbClr val="C9684F"/>
              </a:buClr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- Рональд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Коуз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009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876800"/>
          </a:xfrm>
        </p:spPr>
        <p:txBody>
          <a:bodyPr>
            <a:noAutofit/>
          </a:bodyPr>
          <a:lstStyle/>
          <a:p>
            <a:pPr marL="0" indent="0" algn="ctr">
              <a:buClr>
                <a:srgbClr val="C9684F"/>
              </a:buClr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</a:p>
        </p:txBody>
      </p:sp>
    </p:spTree>
    <p:extLst>
      <p:ext uri="{BB962C8B-B14F-4D97-AF65-F5344CB8AC3E}">
        <p14:creationId xmlns:p14="http://schemas.microsoft.com/office/powerpoint/2010/main" val="204602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76798-7C52-B94E-80D1-3D0B3395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6"/>
            <a:ext cx="10515600" cy="55721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849A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Природа фирмы</a:t>
            </a:r>
            <a:r>
              <a:rPr lang="ru-RU" sz="3200" dirty="0">
                <a:solidFill>
                  <a:srgbClr val="849A9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849A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Фирма – это объединение лиц, которые организовались с целью превращения ресурсов в продукцию. Фирма организует факторы производства для производства товаров и услуг для удовлетворения потребностей домашних хозяйств. Каждая фирма ставит перед собой свои собственные цели, что имеет основополагающее значение для существования фирмы.</a:t>
            </a:r>
          </a:p>
        </p:txBody>
      </p:sp>
    </p:spTree>
    <p:extLst>
      <p:ext uri="{BB962C8B-B14F-4D97-AF65-F5344CB8AC3E}">
        <p14:creationId xmlns:p14="http://schemas.microsoft.com/office/powerpoint/2010/main" val="103502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76798-7C52-B94E-80D1-3D0B3395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6"/>
            <a:ext cx="10515600" cy="55721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849A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Основными задачами фирмы являются:</a:t>
            </a:r>
            <a:r>
              <a:rPr lang="ru-RU" sz="3200" dirty="0">
                <a:solidFill>
                  <a:srgbClr val="849A9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849A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Достижение цели Организации</a:t>
            </a:r>
          </a:p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Максимальное увеличение производительности</a:t>
            </a:r>
          </a:p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объемов продаж</a:t>
            </a:r>
          </a:p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прибыли Организации</a:t>
            </a:r>
          </a:p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Максимальное удовлетворение потребностей Клиентов и заинтересованных сторон</a:t>
            </a:r>
          </a:p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дохода акционеров от инвестиций</a:t>
            </a:r>
          </a:p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Максимальный рост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70153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Фирмы создаются для получения прибыли, чтобы акционеры были довольны. Чтобы увеличить свою долю на рынке, они пытаются максимизировать свои продажи. В современном деловом мире фирмы стараются производить товары и услуги, не нанося вреда окружающей среде.</a:t>
            </a:r>
          </a:p>
        </p:txBody>
      </p:sp>
    </p:spTree>
    <p:extLst>
      <p:ext uri="{BB962C8B-B14F-4D97-AF65-F5344CB8AC3E}">
        <p14:creationId xmlns:p14="http://schemas.microsoft.com/office/powerpoint/2010/main" val="337007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9684F"/>
              </a:buCl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Фирмы не всегда работают с прибылью. Они также могут столкнуться с операционными убытками. Экономисты считают, что фирмы максимизируют свою долгосрочную, а не краткосрочную прибыль. Таким образом, менеджеры должны получать достаточную прибыль, чтобы удовлетворить требования своих акционеров и максимизировать свою прибыль за счет компании.</a:t>
            </a:r>
          </a:p>
        </p:txBody>
      </p:sp>
    </p:spTree>
    <p:extLst>
      <p:ext uri="{BB962C8B-B14F-4D97-AF65-F5344CB8AC3E}">
        <p14:creationId xmlns:p14="http://schemas.microsoft.com/office/powerpoint/2010/main" val="416827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76798-7C52-B94E-80D1-3D0B3395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6"/>
            <a:ext cx="10515600" cy="55721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849A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«Природа фирмы»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9684F"/>
              </a:buClr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"Природа фирмы"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(1937) - это статья Рональда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Коуза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В ней предлагалось экономическое объяснение того, почему отдельные лица предпочитают создавать партнерства, компании и другие хозяйствующие субъекты, а не вести двустороннюю торговлю посредством контрактов на рынке.</a:t>
            </a:r>
          </a:p>
        </p:txBody>
      </p:sp>
    </p:spTree>
    <p:extLst>
      <p:ext uri="{BB962C8B-B14F-4D97-AF65-F5344CB8AC3E}">
        <p14:creationId xmlns:p14="http://schemas.microsoft.com/office/powerpoint/2010/main" val="115413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Autofit/>
          </a:bodyPr>
          <a:lstStyle/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Учитывая, что производство может осуществляться без какой-либо организации,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Коуз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спрашивает: «Почему и при каких условиях мы должны ожидать появления фирм?» Поскольку современные фирмы могут появиться только тогда, когда какой-то предприниматель того или иного рода начинает нанимать людей, анализ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Коуза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продолжается рассмотрением условий, при которых предпринимателю имеет смысл обратиться за наемной помощью вместо того, чтобы заключать контракт на выполнение какой-то конкретной задачи.</a:t>
            </a:r>
          </a:p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Традиционная экономическая теория того времени предполагала, что, поскольку рынок «эффективен» (т.е. те, кто лучше всего предоставляет каждый товар или услугу с наименьшими затратами, уже делают это), всегда должно быть дешевле заключать контракт, чем нанять кого-то.</a:t>
            </a:r>
          </a:p>
        </p:txBody>
      </p:sp>
    </p:spTree>
    <p:extLst>
      <p:ext uri="{BB962C8B-B14F-4D97-AF65-F5344CB8AC3E}">
        <p14:creationId xmlns:p14="http://schemas.microsoft.com/office/powerpoint/2010/main" val="163403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Autofit/>
          </a:bodyPr>
          <a:lstStyle/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Однако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Коуз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отметил, что использование рынка сопряжено с рядом операционных издержек; стоимость получения товара или услуги через рынок на самом деле больше, чем просто цена товара. Другие расходы, включая затраты на поиск и информацию, затраты на ведение переговоров, сохранение коммерческой тайны, а также расходы на охрану 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правоприменение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потенциально могут увеличить стоимость приобретения чего-либо через рынок. Это говорит о том, что фирмы возникнут, когда они смогут организовать производство того, что им нужно, внутри компании и найдут способ избежать этих затрат.</a:t>
            </a:r>
          </a:p>
        </p:txBody>
      </p:sp>
    </p:spTree>
    <p:extLst>
      <p:ext uri="{BB962C8B-B14F-4D97-AF65-F5344CB8AC3E}">
        <p14:creationId xmlns:p14="http://schemas.microsoft.com/office/powerpoint/2010/main" val="2279666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6D8608-C382-D142-A57C-D1963B6B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Autofit/>
          </a:bodyPr>
          <a:lstStyle/>
          <a:p>
            <a:pPr>
              <a:buClr>
                <a:srgbClr val="C9684F"/>
              </a:buClr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Однако существует естественный предел тому, что может быть произведено внутри компании.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Коуз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отмечает «снижение отдачи от предпринимательской функции», включая увеличение накладных расходов и увеличение склонности перегруженного менеджера к ошибкам в распределении ресурсов. Это компенсационные затраты использования фирмы.</a:t>
            </a:r>
          </a:p>
          <a:p>
            <a:pPr>
              <a:buClr>
                <a:srgbClr val="C9684F"/>
              </a:buClr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Коуз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утверждает, что размер фирмы (измеряемый тем, сколько контрактных отношений является «внутренними» для фирмы и сколько «внешними») является результатом нахождения оптимального баланса между конкурирующими тенденциями затрат, описанными выше. В общем, увеличение размера фирмы изначально будет выгодным, но в конечном итоге сработает указанное выше снижение отдачи, которое не позволит фирме расти бесконечно. </a:t>
            </a:r>
          </a:p>
        </p:txBody>
      </p:sp>
    </p:spTree>
    <p:extLst>
      <p:ext uri="{BB962C8B-B14F-4D97-AF65-F5344CB8AC3E}">
        <p14:creationId xmlns:p14="http://schemas.microsoft.com/office/powerpoint/2010/main" val="33712891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1008</Words>
  <Application>Microsoft Macintosh PowerPoint</Application>
  <PresentationFormat>Широкоэкранный</PresentationFormat>
  <Paragraphs>37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Природа фирмы- Обоснование </vt:lpstr>
      <vt:lpstr>Природа фирмы </vt:lpstr>
      <vt:lpstr>Основными задачами фирмы являются: </vt:lpstr>
      <vt:lpstr>Презентация PowerPoint</vt:lpstr>
      <vt:lpstr>Презентация PowerPoint</vt:lpstr>
      <vt:lpstr>«Природа фирмы»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фирмы- Обоснование </dc:title>
  <dc:creator>Microsoft Office User</dc:creator>
  <cp:lastModifiedBy>Microsoft Office User</cp:lastModifiedBy>
  <cp:revision>1</cp:revision>
  <dcterms:created xsi:type="dcterms:W3CDTF">2022-04-08T13:18:35Z</dcterms:created>
  <dcterms:modified xsi:type="dcterms:W3CDTF">2022-04-08T13:33:36Z</dcterms:modified>
</cp:coreProperties>
</file>