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1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624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6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51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71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37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7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8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5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4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4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37BE-B226-4DF2-B8E3-14D9D4318A1E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275E76-CC72-4AF0-AF68-D767BCDB1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6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ustDanya/js_game-unfinished-" TargetMode="External"/><Relationship Id="rId2" Type="http://schemas.openxmlformats.org/officeDocument/2006/relationships/hyperlink" Target="https://youtu.be/6b_e41Q_by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DoomShoter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Гончаров Д.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1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Вдохновение и 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можно было догадаться игра вдохновлена оригинальными играми серии </a:t>
            </a:r>
            <a:r>
              <a:rPr lang="en-US" dirty="0" smtClean="0"/>
              <a:t>Doom</a:t>
            </a:r>
            <a:r>
              <a:rPr lang="ru-RU" dirty="0" smtClean="0"/>
              <a:t>. Также большое влияние оказали </a:t>
            </a:r>
            <a:r>
              <a:rPr lang="en-US" dirty="0" smtClean="0"/>
              <a:t>top-down </a:t>
            </a:r>
            <a:r>
              <a:rPr lang="ru-RU" dirty="0" err="1" smtClean="0"/>
              <a:t>шутеры</a:t>
            </a:r>
            <a:r>
              <a:rPr lang="ru-RU" dirty="0" smtClean="0"/>
              <a:t> 2000-х годов, такие как </a:t>
            </a:r>
            <a:r>
              <a:rPr lang="en-US" dirty="0" smtClean="0"/>
              <a:t>Alien Shooter </a:t>
            </a:r>
            <a:r>
              <a:rPr lang="ru-RU" dirty="0" smtClean="0"/>
              <a:t>(что можно понять из названия)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CrimsonLand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будущем планируется создание полноценной одиночной компании  и увеличение числа игровых режимов.</a:t>
            </a:r>
          </a:p>
          <a:p>
            <a:r>
              <a:rPr lang="ru-RU" dirty="0" err="1" smtClean="0"/>
              <a:t>Геймплей</a:t>
            </a:r>
            <a:r>
              <a:rPr lang="ru-RU" dirty="0" smtClean="0"/>
              <a:t> игры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youtu.be/6b_e41Q_byk</a:t>
            </a:r>
            <a:endParaRPr lang="ru-RU" dirty="0" smtClean="0"/>
          </a:p>
          <a:p>
            <a:r>
              <a:rPr lang="ru-RU" dirty="0" smtClean="0"/>
              <a:t>Ознакомится с игрой можно здесь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github.com/JustDanya/js_game-unfinished-</a:t>
            </a:r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76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67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err="1" smtClean="0"/>
              <a:t>DoomShooter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149539"/>
          </a:xfrm>
        </p:spPr>
        <p:txBody>
          <a:bodyPr/>
          <a:lstStyle/>
          <a:p>
            <a:r>
              <a:rPr lang="en-US" dirty="0" err="1" smtClean="0"/>
              <a:t>DoomShooter</a:t>
            </a:r>
            <a:r>
              <a:rPr lang="ru-RU" dirty="0" smtClean="0"/>
              <a:t> – это </a:t>
            </a:r>
            <a:r>
              <a:rPr lang="ru-RU" dirty="0" err="1" smtClean="0"/>
              <a:t>браузерная</a:t>
            </a:r>
            <a:r>
              <a:rPr lang="ru-RU" dirty="0" smtClean="0"/>
              <a:t> игра, созданная на </a:t>
            </a:r>
            <a:r>
              <a:rPr lang="en-US" dirty="0" smtClean="0"/>
              <a:t>JavaScript</a:t>
            </a:r>
            <a:r>
              <a:rPr lang="ru-RU" dirty="0" smtClean="0"/>
              <a:t> без использования библиотек и </a:t>
            </a:r>
            <a:r>
              <a:rPr lang="ru-RU" dirty="0" err="1" smtClean="0"/>
              <a:t>фреймворков</a:t>
            </a:r>
            <a:r>
              <a:rPr lang="ru-RU" dirty="0" smtClean="0"/>
              <a:t> с использование ресурсов оригинального </a:t>
            </a:r>
            <a:r>
              <a:rPr lang="en-US" dirty="0" smtClean="0"/>
              <a:t>Doom 2.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38" y="2160589"/>
            <a:ext cx="1845278" cy="25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Геймплей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101674" cy="3883595"/>
          </a:xfrm>
        </p:spPr>
        <p:txBody>
          <a:bodyPr/>
          <a:lstStyle/>
          <a:p>
            <a:r>
              <a:rPr lang="ru-RU" dirty="0" smtClean="0"/>
              <a:t>На данный момент в игре реализован бесконечный режим, где игрок должен отбиваться от волн врагов, сложность которых повышается с каждым уровнем. Помимо врагов, на карте время от времени появляются полезные предметы, такие как: боеприпасы, оружие, аптечки и броня. Качества предметов также изменяется в зависимости от текущей волны.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08" y="2160589"/>
            <a:ext cx="4918749" cy="31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56547"/>
          </a:xfrm>
        </p:spPr>
        <p:txBody>
          <a:bodyPr/>
          <a:lstStyle/>
          <a:p>
            <a:r>
              <a:rPr lang="ru-RU" dirty="0" smtClean="0"/>
              <a:t>Важная для игрока информация, такая как, значения брони, здоровья, текущего оружия и боеприпасов для него, отображается с помощью </a:t>
            </a:r>
            <a:r>
              <a:rPr lang="en-US" dirty="0" smtClean="0"/>
              <a:t>HUD’</a:t>
            </a:r>
            <a:r>
              <a:rPr lang="ru-RU" dirty="0" smtClean="0"/>
              <a:t>а.</a:t>
            </a:r>
            <a:endParaRPr lang="en-US" dirty="0" smtClean="0"/>
          </a:p>
          <a:p>
            <a:r>
              <a:rPr lang="ru-RU" dirty="0" smtClean="0"/>
              <a:t>Одним из примечательных элементов, является лицо главного героя, которое меняется в зависимости от событий, будь то получение урона, изменение уровня здоровья, или взятие нового оружия.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26" y="4627118"/>
            <a:ext cx="7049484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4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Механики. Враги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838192"/>
          </a:xfrm>
        </p:spPr>
        <p:txBody>
          <a:bodyPr/>
          <a:lstStyle/>
          <a:p>
            <a:r>
              <a:rPr lang="ru-RU" dirty="0" smtClean="0"/>
              <a:t>Были реализованы все враги из </a:t>
            </a:r>
            <a:r>
              <a:rPr lang="en-US" dirty="0" smtClean="0"/>
              <a:t>DOOM 1993 </a:t>
            </a:r>
            <a:r>
              <a:rPr lang="ru-RU" dirty="0" smtClean="0"/>
              <a:t>и один враг из </a:t>
            </a:r>
            <a:r>
              <a:rPr lang="en-US" dirty="0" smtClean="0"/>
              <a:t>DOOM II. </a:t>
            </a:r>
            <a:r>
              <a:rPr lang="ru-RU" dirty="0" smtClean="0"/>
              <a:t>Ниже представлен список врагов и их особенностей:</a:t>
            </a:r>
          </a:p>
          <a:p>
            <a:pPr lvl="1"/>
            <a:r>
              <a:rPr lang="ru-RU" dirty="0" smtClean="0"/>
              <a:t>Солдат – слабый враг, вооруженный пистолетом, стреляет редко и не метко, когда заканчиваются патроны ищет их на карте.</a:t>
            </a:r>
          </a:p>
          <a:p>
            <a:pPr lvl="1"/>
            <a:r>
              <a:rPr lang="ru-RU" dirty="0" smtClean="0"/>
              <a:t>Сержант – более сильный враг, вооружен дробовиком, из-за чего опасен на близкой дистанции, также способен подбирать патроны.</a:t>
            </a:r>
          </a:p>
          <a:p>
            <a:pPr lvl="1"/>
            <a:r>
              <a:rPr lang="ru-RU" dirty="0" err="1" smtClean="0"/>
              <a:t>Имп</a:t>
            </a:r>
            <a:r>
              <a:rPr lang="ru-RU" dirty="0" smtClean="0"/>
              <a:t> – слабый демон. Держится на расстоянии от игрока, стреляя по нему </a:t>
            </a:r>
            <a:r>
              <a:rPr lang="ru-RU" dirty="0" err="1" smtClean="0"/>
              <a:t>фаерболами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Пинки – демон ближнего боя. Преследует игрока, пытаясь его укусить.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Потерянная душа – запускает себя по направлению к игроку, нанося урон при  столкновении.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763057"/>
            <a:ext cx="520635" cy="698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47" y="2461470"/>
            <a:ext cx="457143" cy="698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55" y="3159883"/>
            <a:ext cx="520635" cy="723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47" y="3858296"/>
            <a:ext cx="507936" cy="711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350" y="4516350"/>
            <a:ext cx="558730" cy="5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Механики. Враги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56233"/>
            <a:ext cx="8596668" cy="4185130"/>
          </a:xfrm>
        </p:spPr>
        <p:txBody>
          <a:bodyPr>
            <a:normAutofit/>
          </a:bodyPr>
          <a:lstStyle/>
          <a:p>
            <a:r>
              <a:rPr lang="ru-RU" dirty="0" err="1"/>
              <a:t>Какодемон</a:t>
            </a:r>
            <a:r>
              <a:rPr lang="ru-RU" dirty="0"/>
              <a:t> – летающий круглый демон. Может миновать препятствия. Стреляет  снарядами, может кусать </a:t>
            </a:r>
            <a:r>
              <a:rPr lang="ru-RU" dirty="0" smtClean="0"/>
              <a:t>вблизи.</a:t>
            </a:r>
          </a:p>
          <a:p>
            <a:r>
              <a:rPr lang="ru-RU" dirty="0" smtClean="0"/>
              <a:t>Барон Ада – сильный демон. Наносит большой урон по области снарядами и вблизи.</a:t>
            </a:r>
          </a:p>
          <a:p>
            <a:r>
              <a:rPr lang="ru-RU" dirty="0" err="1" smtClean="0"/>
              <a:t>Ревенант</a:t>
            </a:r>
            <a:r>
              <a:rPr lang="ru-RU" dirty="0" smtClean="0"/>
              <a:t> – скелет, способный ударить на ближней дистанции, а также запускающий самонаводящиеся ракеты.</a:t>
            </a:r>
          </a:p>
          <a:p>
            <a:r>
              <a:rPr lang="ru-RU" dirty="0" smtClean="0"/>
              <a:t>Кроме того, если враг получит урон от другого врага, то он изменит свою цель на него.</a:t>
            </a:r>
          </a:p>
          <a:p>
            <a:r>
              <a:rPr lang="ru-RU" dirty="0" smtClean="0"/>
              <a:t>Также враги не видят и не атакуют игрока, если стоят к нему спиной, или их взгляд ограничивает стена. </a:t>
            </a:r>
          </a:p>
          <a:p>
            <a:r>
              <a:rPr lang="ru-RU" dirty="0" smtClean="0"/>
              <a:t>Выстрелы и разрыв снарядов игрока активируют врагов в определенной области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930400"/>
            <a:ext cx="800000" cy="83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684" y="2768495"/>
            <a:ext cx="520635" cy="926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97" y="3695479"/>
            <a:ext cx="622222" cy="9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0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Реализация. Анимация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6505"/>
            <a:ext cx="8596668" cy="978407"/>
          </a:xfrm>
        </p:spPr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анимирования</a:t>
            </a:r>
            <a:r>
              <a:rPr lang="ru-RU" dirty="0" smtClean="0"/>
              <a:t> игровых объектов используется матрица, которая хранит постфиксы спрайтов. Столбцы данной матрицы означают направление объекта, а строки прогресс </a:t>
            </a:r>
            <a:r>
              <a:rPr lang="ru-RU" dirty="0" err="1" smtClean="0"/>
              <a:t>анимаций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522" y="2724912"/>
            <a:ext cx="6176291" cy="32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7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Реализация. Обработка коллизий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7003626" cy="3880773"/>
          </a:xfrm>
        </p:spPr>
        <p:txBody>
          <a:bodyPr/>
          <a:lstStyle/>
          <a:p>
            <a:r>
              <a:rPr lang="ru-RU" dirty="0" smtClean="0"/>
              <a:t>Для определения столкновений используются базовые тесты коллизий. Наиболее часто используется тест на столкновение двух движущихся объектов. Каждый игровой объект имеет простую коллизию </a:t>
            </a:r>
            <a:r>
              <a:rPr lang="en-US" dirty="0" smtClean="0"/>
              <a:t>AABB – Axis Aligned Boundary Box</a:t>
            </a:r>
            <a:r>
              <a:rPr lang="ru-RU" dirty="0" smtClean="0"/>
              <a:t>, проще говоря прямоугольник. Для теста динамический объектов, для одного из них строится вектор его скорости, по которому пускается луч, если луч столкнулся с другим объектов и точка соприкосновения достаточно близко, значит скорость движущегося объекта должна быть обнулена, а также вызвано события столкновения для объекта.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595815"/>
            <a:ext cx="3439005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Реализация. Разбиение </a:t>
            </a:r>
            <a:r>
              <a:rPr lang="ru-RU" dirty="0"/>
              <a:t>пространства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5824050" cy="5194808"/>
          </a:xfrm>
        </p:spPr>
        <p:txBody>
          <a:bodyPr/>
          <a:lstStyle/>
          <a:p>
            <a:r>
              <a:rPr lang="ru-RU" dirty="0" smtClean="0"/>
              <a:t>Для оптимизации обработки коллизий используются механизмы разбиения пространства, когда игровое поле делится на условные зоны и коллизия обрабатывается только внутри этих зон, что уменьшает количество вызовов функций повышая оптимизацию.</a:t>
            </a:r>
          </a:p>
          <a:p>
            <a:r>
              <a:rPr lang="ru-RU" dirty="0" smtClean="0"/>
              <a:t>Для </a:t>
            </a:r>
            <a:r>
              <a:rPr lang="en-US" dirty="0" err="1" smtClean="0"/>
              <a:t>DoomShooter</a:t>
            </a:r>
            <a:r>
              <a:rPr lang="en-US" dirty="0" smtClean="0"/>
              <a:t>’</a:t>
            </a:r>
            <a:r>
              <a:rPr lang="ru-RU" dirty="0" smtClean="0"/>
              <a:t>а была реализована система разбиения пространства с помощью квадратичного дерева. Его суть заключается в том, что если в пределах одной области слишком много объектов, то эта область делится на 4-е части, далее тоже самое может произойти с этими 4-мя более малыми областями, пока не будет достигнуто значение максимальной глубины, при которой объекты перестанут помещаться в области.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204"/>
          <a:stretch/>
        </p:blipFill>
        <p:spPr>
          <a:xfrm>
            <a:off x="6437375" y="2267712"/>
            <a:ext cx="5612269" cy="26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1460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646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DoomShoter</vt:lpstr>
      <vt:lpstr>Что такое DoomShooter?</vt:lpstr>
      <vt:lpstr>Геймплей</vt:lpstr>
      <vt:lpstr>HUD</vt:lpstr>
      <vt:lpstr>Механики. Враги</vt:lpstr>
      <vt:lpstr>Механики. Враги</vt:lpstr>
      <vt:lpstr>Реализация. Анимация</vt:lpstr>
      <vt:lpstr>Реализация. Обработка коллизий</vt:lpstr>
      <vt:lpstr> Реализация. Разбиение пространства</vt:lpstr>
      <vt:lpstr>Вдохновение и перспективы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DoomShoter</dc:title>
  <dc:creator>Учетная запись Майкрософт</dc:creator>
  <cp:lastModifiedBy>Учетная запись Майкрософт</cp:lastModifiedBy>
  <cp:revision>24</cp:revision>
  <dcterms:created xsi:type="dcterms:W3CDTF">2022-05-29T05:47:07Z</dcterms:created>
  <dcterms:modified xsi:type="dcterms:W3CDTF">2022-05-29T07:59:02Z</dcterms:modified>
</cp:coreProperties>
</file>