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FC7F578-97A8-4DC7-B46B-2B9400F8A821}">
          <p14:sldIdLst>
            <p14:sldId id="256"/>
            <p14:sldId id="257"/>
          </p14:sldIdLst>
        </p14:section>
        <p14:section name="Раздел без заголовка" id="{3EB0EE3F-B2A6-4B7F-A905-B39EC2F832E6}">
          <p14:sldIdLst/>
        </p14:section>
        <p14:section name="Раздел без заголовка" id="{F1BA4AC5-EC5D-4634-B664-AECA25B1F8C1}">
          <p14:sldIdLst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785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6C3133A-0D2C-4AF4-993F-89131832DD5E}" type="datetimeFigureOut">
              <a:rPr lang="ru-RU" smtClean="0"/>
              <a:t>09.07.2023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8B2B4FA-E0AE-44A8-98A5-D0694692B24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7456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33A-0D2C-4AF4-993F-89131832DD5E}" type="datetimeFigureOut">
              <a:rPr lang="ru-RU" smtClean="0"/>
              <a:t>09.07.2023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B4FA-E0AE-44A8-98A5-D0694692B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53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33A-0D2C-4AF4-993F-89131832DD5E}" type="datetimeFigureOut">
              <a:rPr lang="ru-RU" smtClean="0"/>
              <a:t>09.07.2023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B4FA-E0AE-44A8-98A5-D0694692B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71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33A-0D2C-4AF4-993F-89131832DD5E}" type="datetimeFigureOut">
              <a:rPr lang="ru-RU" smtClean="0"/>
              <a:t>09.07.2023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B4FA-E0AE-44A8-98A5-D0694692B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13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33A-0D2C-4AF4-993F-89131832DD5E}" type="datetimeFigureOut">
              <a:rPr lang="ru-RU" smtClean="0"/>
              <a:t>09.07.2023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B4FA-E0AE-44A8-98A5-D0694692B24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466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33A-0D2C-4AF4-993F-89131832DD5E}" type="datetimeFigureOut">
              <a:rPr lang="ru-RU" smtClean="0"/>
              <a:t>09.07.2023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B4FA-E0AE-44A8-98A5-D0694692B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340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33A-0D2C-4AF4-993F-89131832DD5E}" type="datetimeFigureOut">
              <a:rPr lang="ru-RU" smtClean="0"/>
              <a:t>09.07.2023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B4FA-E0AE-44A8-98A5-D0694692B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12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33A-0D2C-4AF4-993F-89131832DD5E}" type="datetimeFigureOut">
              <a:rPr lang="ru-RU" smtClean="0"/>
              <a:t>09.07.2023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B4FA-E0AE-44A8-98A5-D0694692B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40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33A-0D2C-4AF4-993F-89131832DD5E}" type="datetimeFigureOut">
              <a:rPr lang="ru-RU" smtClean="0"/>
              <a:t>09.07.2023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B4FA-E0AE-44A8-98A5-D0694692B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67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33A-0D2C-4AF4-993F-89131832DD5E}" type="datetimeFigureOut">
              <a:rPr lang="ru-RU" smtClean="0"/>
              <a:t>09.07.2023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B4FA-E0AE-44A8-98A5-D0694692B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67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33A-0D2C-4AF4-993F-89131832DD5E}" type="datetimeFigureOut">
              <a:rPr lang="ru-RU" smtClean="0"/>
              <a:t>09.07.2023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B4FA-E0AE-44A8-98A5-D0694692B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77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76C3133A-0D2C-4AF4-993F-89131832DD5E}" type="datetimeFigureOut">
              <a:rPr lang="ru-RU" smtClean="0"/>
              <a:t>09.07.2023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8B2B4FA-E0AE-44A8-98A5-D0694692B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28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Русские писатели, которых любят на Западе">
            <a:extLst>
              <a:ext uri="{FF2B5EF4-FFF2-40B4-BE49-F238E27FC236}">
                <a16:creationId xmlns:a16="http://schemas.microsoft.com/office/drawing/2014/main" id="{E33CEA98-DF97-4495-85AB-AA60DCBEF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3278"/>
            <a:ext cx="12192000" cy="495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9BBBA2-20A2-4EF0-B50B-0E5F15EC0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874" y="-2138370"/>
            <a:ext cx="9418320" cy="4041648"/>
          </a:xfrm>
        </p:spPr>
        <p:txBody>
          <a:bodyPr/>
          <a:lstStyle/>
          <a:p>
            <a:r>
              <a:rPr lang="ru-RU" dirty="0"/>
              <a:t>Эволюция русской литературы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F54E142-3566-43E2-A09A-36BDB38E7A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5034" y="6442637"/>
            <a:ext cx="9418320" cy="1691640"/>
          </a:xfrm>
        </p:spPr>
        <p:txBody>
          <a:bodyPr/>
          <a:lstStyle/>
          <a:p>
            <a:r>
              <a:rPr lang="ru-RU" dirty="0"/>
              <a:t>Лин Герхард</a:t>
            </a:r>
          </a:p>
        </p:txBody>
      </p:sp>
    </p:spTree>
    <p:extLst>
      <p:ext uri="{BB962C8B-B14F-4D97-AF65-F5344CB8AC3E}">
        <p14:creationId xmlns:p14="http://schemas.microsoft.com/office/powerpoint/2010/main" val="111962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74EBA5-A529-484C-94F4-C89CCAF8B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956" y="38715"/>
            <a:ext cx="9692640" cy="1325562"/>
          </a:xfrm>
        </p:spPr>
        <p:txBody>
          <a:bodyPr/>
          <a:lstStyle/>
          <a:p>
            <a:r>
              <a:rPr lang="ru-RU" dirty="0"/>
              <a:t>Древнерусская литература</a:t>
            </a:r>
          </a:p>
        </p:txBody>
      </p:sp>
      <p:pic>
        <p:nvPicPr>
          <p:cNvPr id="1026" name="Picture 2" descr="Древнерусская литература - тексты, о которых вы возможно не ...">
            <a:extLst>
              <a:ext uri="{FF2B5EF4-FFF2-40B4-BE49-F238E27FC236}">
                <a16:creationId xmlns:a16="http://schemas.microsoft.com/office/drawing/2014/main" id="{CB654AA0-679C-404D-B419-315403ABB38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119" y="1935692"/>
            <a:ext cx="4479925" cy="298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Древнерусская литература для детей">
            <a:extLst>
              <a:ext uri="{FF2B5EF4-FFF2-40B4-BE49-F238E27FC236}">
                <a16:creationId xmlns:a16="http://schemas.microsoft.com/office/drawing/2014/main" id="{A66F6210-AE31-4C4B-9632-5D74642514F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46" y="3833870"/>
            <a:ext cx="5769972" cy="288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DB8ADBD-596B-4041-8238-ACB3C85A32A9}"/>
              </a:ext>
            </a:extLst>
          </p:cNvPr>
          <p:cNvSpPr txBox="1"/>
          <p:nvPr/>
        </p:nvSpPr>
        <p:spPr>
          <a:xfrm>
            <a:off x="984956" y="1365478"/>
            <a:ext cx="558197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XI </a:t>
            </a:r>
            <a:r>
              <a:rPr lang="ru-RU" dirty="0"/>
              <a:t>по </a:t>
            </a:r>
            <a:r>
              <a:rPr lang="en-US" dirty="0"/>
              <a:t>XVII </a:t>
            </a:r>
            <a:r>
              <a:rPr lang="ru-RU" dirty="0"/>
              <a:t>век. </a:t>
            </a:r>
          </a:p>
          <a:p>
            <a:r>
              <a:rPr lang="ru-RU" dirty="0"/>
              <a:t>Были написаны такие книги:</a:t>
            </a:r>
          </a:p>
          <a:p>
            <a:r>
              <a:rPr lang="ru-RU" dirty="0"/>
              <a:t>Хождение Богородицы по мукам</a:t>
            </a:r>
          </a:p>
          <a:p>
            <a:r>
              <a:rPr lang="ru-RU" dirty="0"/>
              <a:t>Поучение Владимира Мономаха</a:t>
            </a:r>
          </a:p>
          <a:p>
            <a:r>
              <a:rPr lang="ru-RU" dirty="0"/>
              <a:t>Слово Даниила Заточника</a:t>
            </a:r>
          </a:p>
          <a:p>
            <a:r>
              <a:rPr lang="ru-RU" dirty="0"/>
              <a:t>Из «Истории Иудейской войны» Иосифа Флавия</a:t>
            </a:r>
          </a:p>
          <a:p>
            <a:r>
              <a:rPr lang="ru-RU" dirty="0"/>
              <a:t>Сказание о Мелхиседеке</a:t>
            </a:r>
          </a:p>
          <a:p>
            <a:r>
              <a:rPr lang="ru-RU" dirty="0"/>
              <a:t>Хождение игумена Даниила</a:t>
            </a:r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25EA8C-AD67-4709-9774-273E3E804367}"/>
              </a:ext>
            </a:extLst>
          </p:cNvPr>
          <p:cNvSpPr txBox="1"/>
          <p:nvPr/>
        </p:nvSpPr>
        <p:spPr>
          <a:xfrm>
            <a:off x="6946084" y="5276363"/>
            <a:ext cx="221246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Основные жанры:</a:t>
            </a:r>
          </a:p>
          <a:p>
            <a:r>
              <a:rPr lang="ru-RU" dirty="0"/>
              <a:t>Житие </a:t>
            </a:r>
          </a:p>
          <a:p>
            <a:r>
              <a:rPr lang="ru-RU" dirty="0"/>
              <a:t>Воинская повесть </a:t>
            </a:r>
          </a:p>
          <a:p>
            <a:r>
              <a:rPr lang="ru-RU" dirty="0"/>
              <a:t>Хождение </a:t>
            </a:r>
          </a:p>
          <a:p>
            <a:r>
              <a:rPr lang="ru-RU" dirty="0"/>
              <a:t>Хронографы </a:t>
            </a:r>
          </a:p>
        </p:txBody>
      </p:sp>
    </p:spTree>
    <p:extLst>
      <p:ext uri="{BB962C8B-B14F-4D97-AF65-F5344CB8AC3E}">
        <p14:creationId xmlns:p14="http://schemas.microsoft.com/office/powerpoint/2010/main" val="3096984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4D2A22-0979-4D31-8178-48E480328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61" y="4839056"/>
            <a:ext cx="4255806" cy="914400"/>
          </a:xfrm>
        </p:spPr>
        <p:txBody>
          <a:bodyPr/>
          <a:lstStyle/>
          <a:p>
            <a:r>
              <a:rPr lang="ru-RU" dirty="0"/>
              <a:t>Писатели золотого века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B76037E-97EA-4DDF-BEEF-AFE61970AA5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03" b="21203"/>
          <a:stretch>
            <a:fillRect/>
          </a:stretch>
        </p:blipFill>
        <p:spPr>
          <a:xfrm>
            <a:off x="38961" y="0"/>
            <a:ext cx="11193193" cy="5083667"/>
          </a:xfrm>
        </p:spPr>
      </p:pic>
      <p:sp>
        <p:nvSpPr>
          <p:cNvPr id="7" name="Текст 6">
            <a:extLst>
              <a:ext uri="{FF2B5EF4-FFF2-40B4-BE49-F238E27FC236}">
                <a16:creationId xmlns:a16="http://schemas.microsoft.com/office/drawing/2014/main" id="{67E44927-78E0-4D2B-900B-BC8562E28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16679" y="6786873"/>
            <a:ext cx="9982200" cy="59701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1ED92B-5C8B-40CB-B196-881EF8B99A77}"/>
              </a:ext>
            </a:extLst>
          </p:cNvPr>
          <p:cNvSpPr txBox="1"/>
          <p:nvPr/>
        </p:nvSpPr>
        <p:spPr>
          <a:xfrm>
            <a:off x="72148" y="5646924"/>
            <a:ext cx="24465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Александр Пушкин </a:t>
            </a:r>
          </a:p>
          <a:p>
            <a:r>
              <a:rPr lang="ru-RU" dirty="0">
                <a:solidFill>
                  <a:schemeClr val="bg1"/>
                </a:solidFill>
              </a:rPr>
              <a:t>Николай Гоголь</a:t>
            </a:r>
          </a:p>
          <a:p>
            <a:r>
              <a:rPr lang="ru-RU" dirty="0">
                <a:solidFill>
                  <a:schemeClr val="bg1"/>
                </a:solidFill>
              </a:rPr>
              <a:t>Лев Толстой </a:t>
            </a:r>
          </a:p>
          <a:p>
            <a:r>
              <a:rPr lang="ru-RU" dirty="0">
                <a:solidFill>
                  <a:schemeClr val="bg1"/>
                </a:solidFill>
              </a:rPr>
              <a:t>Иван Крылов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1534C3-91A3-4E89-8016-D81213D388A1}"/>
              </a:ext>
            </a:extLst>
          </p:cNvPr>
          <p:cNvSpPr txBox="1"/>
          <p:nvPr/>
        </p:nvSpPr>
        <p:spPr>
          <a:xfrm>
            <a:off x="4775685" y="5289000"/>
            <a:ext cx="17197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XIX </a:t>
            </a:r>
            <a:r>
              <a:rPr lang="ru-RU" dirty="0">
                <a:solidFill>
                  <a:schemeClr val="bg1"/>
                </a:solidFill>
              </a:rPr>
              <a:t>век</a:t>
            </a:r>
          </a:p>
          <a:p>
            <a:r>
              <a:rPr lang="ru-RU" dirty="0">
                <a:solidFill>
                  <a:schemeClr val="bg1"/>
                </a:solidFill>
              </a:rPr>
              <a:t>Жанры:</a:t>
            </a:r>
          </a:p>
          <a:p>
            <a:r>
              <a:rPr lang="ru-RU" dirty="0">
                <a:solidFill>
                  <a:schemeClr val="bg1"/>
                </a:solidFill>
              </a:rPr>
              <a:t>поэма, пьеса, повесть, сказка, басня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423C44-EB38-4D0B-94FD-0C53D183448D}"/>
              </a:ext>
            </a:extLst>
          </p:cNvPr>
          <p:cNvSpPr txBox="1"/>
          <p:nvPr/>
        </p:nvSpPr>
        <p:spPr>
          <a:xfrm>
            <a:off x="7600426" y="5296256"/>
            <a:ext cx="20858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Лучшие книги:</a:t>
            </a:r>
          </a:p>
          <a:p>
            <a:r>
              <a:rPr lang="ru-RU" dirty="0">
                <a:solidFill>
                  <a:schemeClr val="bg1"/>
                </a:solidFill>
              </a:rPr>
              <a:t>Война и мир </a:t>
            </a:r>
          </a:p>
          <a:p>
            <a:r>
              <a:rPr lang="ru-RU" dirty="0">
                <a:solidFill>
                  <a:schemeClr val="bg1"/>
                </a:solidFill>
              </a:rPr>
              <a:t>Евгений Онегин </a:t>
            </a:r>
          </a:p>
          <a:p>
            <a:r>
              <a:rPr lang="ru-RU" dirty="0">
                <a:solidFill>
                  <a:schemeClr val="bg1"/>
                </a:solidFill>
              </a:rPr>
              <a:t>Анна Каренина </a:t>
            </a:r>
          </a:p>
          <a:p>
            <a:r>
              <a:rPr lang="ru-RU" dirty="0">
                <a:solidFill>
                  <a:schemeClr val="bg1"/>
                </a:solidFill>
              </a:rPr>
              <a:t>Горе от ума </a:t>
            </a:r>
          </a:p>
        </p:txBody>
      </p:sp>
    </p:spTree>
    <p:extLst>
      <p:ext uri="{BB962C8B-B14F-4D97-AF65-F5344CB8AC3E}">
        <p14:creationId xmlns:p14="http://schemas.microsoft.com/office/powerpoint/2010/main" val="3753876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9E3BA3-2E80-4D81-942D-79B08B18C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561" y="290259"/>
            <a:ext cx="9692640" cy="1325562"/>
          </a:xfrm>
        </p:spPr>
        <p:txBody>
          <a:bodyPr/>
          <a:lstStyle/>
          <a:p>
            <a:r>
              <a:rPr lang="ru-RU" dirty="0"/>
              <a:t>Серебряный век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CD2F59-0C38-42DD-8E35-D8C732E367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ХХ век</a:t>
            </a:r>
          </a:p>
        </p:txBody>
      </p:sp>
      <p:pic>
        <p:nvPicPr>
          <p:cNvPr id="3074" name="Picture 2" descr="Серебряный век русской поэзии - Концерты в Туле - Афиша - MySlo.ru">
            <a:extLst>
              <a:ext uri="{FF2B5EF4-FFF2-40B4-BE49-F238E27FC236}">
                <a16:creationId xmlns:a16="http://schemas.microsoft.com/office/drawing/2014/main" id="{3E73EE84-945E-493C-9729-EF270F325E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15" y="2418599"/>
            <a:ext cx="6717659" cy="4149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Фон тканевый белый 3х6 м в аренду в Москве | Rentaphoto">
            <a:extLst>
              <a:ext uri="{FF2B5EF4-FFF2-40B4-BE49-F238E27FC236}">
                <a16:creationId xmlns:a16="http://schemas.microsoft.com/office/drawing/2014/main" id="{F467B27E-A568-4E59-9EDF-EA9B991B1D0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634" y="677863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E097D91-77EF-4ADE-93C3-573B44964FDB}"/>
              </a:ext>
            </a:extLst>
          </p:cNvPr>
          <p:cNvSpPr txBox="1"/>
          <p:nvPr/>
        </p:nvSpPr>
        <p:spPr>
          <a:xfrm>
            <a:off x="7446372" y="4756558"/>
            <a:ext cx="303320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Жанры </a:t>
            </a:r>
          </a:p>
          <a:p>
            <a:r>
              <a:rPr lang="ru-RU" dirty="0"/>
              <a:t>Символизм</a:t>
            </a:r>
          </a:p>
          <a:p>
            <a:r>
              <a:rPr lang="ru-RU" dirty="0"/>
              <a:t>Акмеизм</a:t>
            </a:r>
          </a:p>
          <a:p>
            <a:r>
              <a:rPr lang="ru-RU" dirty="0"/>
              <a:t>Футуризм</a:t>
            </a:r>
          </a:p>
          <a:p>
            <a:r>
              <a:rPr lang="ru-RU" dirty="0" err="1"/>
              <a:t>Новокрестьянская</a:t>
            </a:r>
            <a:r>
              <a:rPr lang="ru-RU" dirty="0"/>
              <a:t> поэзия</a:t>
            </a:r>
          </a:p>
          <a:p>
            <a:r>
              <a:rPr lang="ru-RU" dirty="0"/>
              <a:t>Имажинизм</a:t>
            </a:r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AEAC2E-C854-4C01-9503-7EFF6E6E70E1}"/>
              </a:ext>
            </a:extLst>
          </p:cNvPr>
          <p:cNvSpPr txBox="1"/>
          <p:nvPr/>
        </p:nvSpPr>
        <p:spPr>
          <a:xfrm>
            <a:off x="7435168" y="2433384"/>
            <a:ext cx="28360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Писатели </a:t>
            </a:r>
          </a:p>
          <a:p>
            <a:r>
              <a:rPr lang="ru-RU" dirty="0"/>
              <a:t>Анна Ахматова </a:t>
            </a:r>
          </a:p>
          <a:p>
            <a:r>
              <a:rPr lang="ru-RU" dirty="0"/>
              <a:t>Сергей Есенин </a:t>
            </a:r>
          </a:p>
          <a:p>
            <a:r>
              <a:rPr lang="ru-RU" dirty="0"/>
              <a:t>Александр Блок</a:t>
            </a:r>
          </a:p>
          <a:p>
            <a:r>
              <a:rPr lang="ru-RU" dirty="0"/>
              <a:t>Осип Мандельштам </a:t>
            </a:r>
          </a:p>
          <a:p>
            <a:r>
              <a:rPr lang="ru-RU" dirty="0"/>
              <a:t>Владимир Маяковский </a:t>
            </a:r>
          </a:p>
        </p:txBody>
      </p:sp>
      <p:pic>
        <p:nvPicPr>
          <p:cNvPr id="15" name="Picture 6" descr="Фон тканевый белый 3х6 м в аренду в Москве | Rentaphoto">
            <a:extLst>
              <a:ext uri="{FF2B5EF4-FFF2-40B4-BE49-F238E27FC236}">
                <a16:creationId xmlns:a16="http://schemas.microsoft.com/office/drawing/2014/main" id="{22B08BE9-870E-4719-897D-EBE5B2CBDA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792" y="453771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Краткая биография Есенина, интересные для детей факты жизни и творчества Сергея  Есенина для всех классов">
            <a:extLst>
              <a:ext uri="{FF2B5EF4-FFF2-40B4-BE49-F238E27FC236}">
                <a16:creationId xmlns:a16="http://schemas.microsoft.com/office/drawing/2014/main" id="{7642122C-5453-46DD-9578-45FF885E0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288" y="2764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695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D9B49F-E213-4D8A-9288-16B390950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Над проектом работала Лин Герхард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11B3E2D-BC8B-4955-9312-D85314EB4BB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84B033-EA61-4403-A1E6-6924FD985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Русские писатели в Казани | izi.TRAVEL">
            <a:extLst>
              <a:ext uri="{FF2B5EF4-FFF2-40B4-BE49-F238E27FC236}">
                <a16:creationId xmlns:a16="http://schemas.microsoft.com/office/drawing/2014/main" id="{9C8B2D0E-D799-469A-98C7-40FE037C97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3039"/>
            <a:ext cx="10968606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643824"/>
      </p:ext>
    </p:extLst>
  </p:cSld>
  <p:clrMapOvr>
    <a:masterClrMapping/>
  </p:clrMapOvr>
</p:sld>
</file>

<file path=ppt/theme/theme1.xml><?xml version="1.0" encoding="utf-8"?>
<a:theme xmlns:a="http://schemas.openxmlformats.org/drawingml/2006/main" name="Вид">
  <a:themeElements>
    <a:clrScheme name="Вид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Вид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ид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36</TotalTime>
  <Words>113</Words>
  <Application>Microsoft Office PowerPoint</Application>
  <PresentationFormat>Широкоэкранный</PresentationFormat>
  <Paragraphs>44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Schoolbook</vt:lpstr>
      <vt:lpstr>Wingdings 2</vt:lpstr>
      <vt:lpstr>Вид</vt:lpstr>
      <vt:lpstr>Эволюция русской литературы</vt:lpstr>
      <vt:lpstr>Древнерусская литература</vt:lpstr>
      <vt:lpstr>Писатели золотого века </vt:lpstr>
      <vt:lpstr>Серебряный век </vt:lpstr>
      <vt:lpstr>Над проектом работала Лин Герхард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Эволюция русской литературы</dc:title>
  <dc:creator>Alina Rustamova</dc:creator>
  <cp:lastModifiedBy>AlinaRustamova</cp:lastModifiedBy>
  <cp:revision>5</cp:revision>
  <dcterms:created xsi:type="dcterms:W3CDTF">2023-05-12T10:54:19Z</dcterms:created>
  <dcterms:modified xsi:type="dcterms:W3CDTF">2023-07-09T14:15:49Z</dcterms:modified>
</cp:coreProperties>
</file>