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5E5E5E"/>
        </a:fontRef>
        <a:srgbClr val="5E5E5E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FFF"/>
          </a:solidFill>
        </a:fill>
      </a:tcStyle>
    </a:wholeTbl>
    <a:band2H>
      <a:tcTxStyle b="def" i="def"/>
      <a:tcStyle>
        <a:tcBdr/>
        <a:fill>
          <a:solidFill>
            <a:srgbClr val="E6F0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5E5E5E"/>
        </a:fontRef>
        <a:srgbClr val="5E5E5E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F0CC"/>
          </a:solidFill>
        </a:fill>
      </a:tcStyle>
    </a:wholeTbl>
    <a:band2H>
      <a:tcTxStyle b="def" i="def"/>
      <a:tcStyle>
        <a:tcBdr/>
        <a:fill>
          <a:solidFill>
            <a:srgbClr val="EAF8E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5E5E5E"/>
        </a:fontRef>
        <a:srgbClr val="5E5E5E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CDDF"/>
          </a:solidFill>
        </a:fill>
      </a:tcStyle>
    </a:wholeTbl>
    <a:band2H>
      <a:tcTxStyle b="def" i="def"/>
      <a:tcStyle>
        <a:tcBdr/>
        <a:fill>
          <a:solidFill>
            <a:srgbClr val="FFE8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5E5E5E"/>
        </a:fontRef>
        <a:srgbClr val="5E5E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9E9E9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5E5E5E"/>
        </a:fontRef>
        <a:srgbClr val="5E5E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5E5E5E"/>
              </a:solidFill>
              <a:prstDash val="solid"/>
              <a:round/>
            </a:ln>
          </a:top>
          <a:bottom>
            <a:ln w="254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E5E5E"/>
              </a:solidFill>
              <a:prstDash val="solid"/>
              <a:round/>
            </a:ln>
          </a:top>
          <a:bottom>
            <a:ln w="254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5E5E5E"/>
        </a:fontRef>
        <a:srgbClr val="5E5E5E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D1D1"/>
          </a:solidFill>
        </a:fill>
      </a:tcStyle>
    </a:wholeTbl>
    <a:band2H>
      <a:tcTxStyle b="def" i="def"/>
      <a:tcStyle>
        <a:tcBdr/>
        <a:fill>
          <a:solidFill>
            <a:srgbClr val="E9E9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5E5E5E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5E5E5E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5E5E5E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5E5E5E"/>
        </a:fontRef>
        <a:srgbClr val="5E5E5E"/>
      </a:tcTxStyle>
      <a:tcStyle>
        <a:tcBdr>
          <a:left>
            <a:ln w="12700" cap="flat">
              <a:solidFill>
                <a:srgbClr val="5E5E5E"/>
              </a:solidFill>
              <a:prstDash val="solid"/>
              <a:round/>
            </a:ln>
          </a:left>
          <a:right>
            <a:ln w="12700" cap="flat">
              <a:solidFill>
                <a:srgbClr val="5E5E5E"/>
              </a:solidFill>
              <a:prstDash val="solid"/>
              <a:round/>
            </a:ln>
          </a:right>
          <a:top>
            <a:ln w="12700" cap="flat">
              <a:solidFill>
                <a:srgbClr val="5E5E5E"/>
              </a:solidFill>
              <a:prstDash val="solid"/>
              <a:round/>
            </a:ln>
          </a:top>
          <a:bottom>
            <a:ln w="127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solidFill>
                <a:srgbClr val="5E5E5E"/>
              </a:solidFill>
              <a:prstDash val="solid"/>
              <a:round/>
            </a:ln>
          </a:insideH>
          <a:insideV>
            <a:ln w="12700" cap="flat">
              <a:solidFill>
                <a:srgbClr val="5E5E5E"/>
              </a:solidFill>
              <a:prstDash val="solid"/>
              <a:round/>
            </a:ln>
          </a:insideV>
        </a:tcBdr>
        <a:fill>
          <a:solidFill>
            <a:srgbClr val="5E5E5E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5E5E5E"/>
        </a:fontRef>
        <a:srgbClr val="5E5E5E"/>
      </a:tcTxStyle>
      <a:tcStyle>
        <a:tcBdr>
          <a:left>
            <a:ln w="12700" cap="flat">
              <a:solidFill>
                <a:srgbClr val="5E5E5E"/>
              </a:solidFill>
              <a:prstDash val="solid"/>
              <a:round/>
            </a:ln>
          </a:left>
          <a:right>
            <a:ln w="12700" cap="flat">
              <a:solidFill>
                <a:srgbClr val="5E5E5E"/>
              </a:solidFill>
              <a:prstDash val="solid"/>
              <a:round/>
            </a:ln>
          </a:right>
          <a:top>
            <a:ln w="12700" cap="flat">
              <a:solidFill>
                <a:srgbClr val="5E5E5E"/>
              </a:solidFill>
              <a:prstDash val="solid"/>
              <a:round/>
            </a:ln>
          </a:top>
          <a:bottom>
            <a:ln w="127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solidFill>
                <a:srgbClr val="5E5E5E"/>
              </a:solidFill>
              <a:prstDash val="solid"/>
              <a:round/>
            </a:ln>
          </a:insideH>
          <a:insideV>
            <a:ln w="12700" cap="flat">
              <a:solidFill>
                <a:srgbClr val="5E5E5E"/>
              </a:solidFill>
              <a:prstDash val="solid"/>
              <a:round/>
            </a:ln>
          </a:insideV>
        </a:tcBdr>
        <a:fill>
          <a:solidFill>
            <a:srgbClr val="5E5E5E">
              <a:alpha val="20000"/>
            </a:srgbClr>
          </a:solidFill>
        </a:fill>
      </a:tcStyle>
    </a:firstCol>
    <a:lastRow>
      <a:tcTxStyle b="on" i="off">
        <a:fontRef idx="minor">
          <a:srgbClr val="5E5E5E"/>
        </a:fontRef>
        <a:srgbClr val="5E5E5E"/>
      </a:tcTxStyle>
      <a:tcStyle>
        <a:tcBdr>
          <a:left>
            <a:ln w="12700" cap="flat">
              <a:solidFill>
                <a:srgbClr val="5E5E5E"/>
              </a:solidFill>
              <a:prstDash val="solid"/>
              <a:round/>
            </a:ln>
          </a:left>
          <a:right>
            <a:ln w="12700" cap="flat">
              <a:solidFill>
                <a:srgbClr val="5E5E5E"/>
              </a:solidFill>
              <a:prstDash val="solid"/>
              <a:round/>
            </a:ln>
          </a:right>
          <a:top>
            <a:ln w="50800" cap="flat">
              <a:solidFill>
                <a:srgbClr val="5E5E5E"/>
              </a:solidFill>
              <a:prstDash val="solid"/>
              <a:round/>
            </a:ln>
          </a:top>
          <a:bottom>
            <a:ln w="127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solidFill>
                <a:srgbClr val="5E5E5E"/>
              </a:solidFill>
              <a:prstDash val="solid"/>
              <a:round/>
            </a:ln>
          </a:insideH>
          <a:insideV>
            <a:ln w="12700" cap="flat">
              <a:solidFill>
                <a:srgbClr val="5E5E5E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5E5E5E"/>
        </a:fontRef>
        <a:srgbClr val="5E5E5E"/>
      </a:tcTxStyle>
      <a:tcStyle>
        <a:tcBdr>
          <a:left>
            <a:ln w="12700" cap="flat">
              <a:solidFill>
                <a:srgbClr val="5E5E5E"/>
              </a:solidFill>
              <a:prstDash val="solid"/>
              <a:round/>
            </a:ln>
          </a:left>
          <a:right>
            <a:ln w="12700" cap="flat">
              <a:solidFill>
                <a:srgbClr val="5E5E5E"/>
              </a:solidFill>
              <a:prstDash val="solid"/>
              <a:round/>
            </a:ln>
          </a:right>
          <a:top>
            <a:ln w="12700" cap="flat">
              <a:solidFill>
                <a:srgbClr val="5E5E5E"/>
              </a:solidFill>
              <a:prstDash val="solid"/>
              <a:round/>
            </a:ln>
          </a:top>
          <a:bottom>
            <a:ln w="254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solidFill>
                <a:srgbClr val="5E5E5E"/>
              </a:solidFill>
              <a:prstDash val="solid"/>
              <a:round/>
            </a:ln>
          </a:insideH>
          <a:insideV>
            <a:ln w="12700" cap="flat">
              <a:solidFill>
                <a:srgbClr val="5E5E5E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9" name="Shape 14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Уровень текста 1…"/>
          <p:cNvSpPr txBox="1"/>
          <p:nvPr>
            <p:ph type="body" sz="quarter" idx="1" hasCustomPrompt="1"/>
          </p:nvPr>
        </p:nvSpPr>
        <p:spPr>
          <a:xfrm>
            <a:off x="1201340" y="11859862"/>
            <a:ext cx="21971004" cy="636980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  <a:lvl2pPr marL="1066800" indent="-457200" defTabSz="825500">
              <a:lnSpc>
                <a:spcPct val="100000"/>
              </a:lnSpc>
              <a:spcBef>
                <a:spcPts val="0"/>
              </a:spcBef>
              <a:defRPr b="1" sz="3600"/>
            </a:lvl2pPr>
            <a:lvl3pPr marL="1676400" indent="-457200" defTabSz="825500">
              <a:lnSpc>
                <a:spcPct val="100000"/>
              </a:lnSpc>
              <a:spcBef>
                <a:spcPts val="0"/>
              </a:spcBef>
              <a:defRPr b="1" sz="3600"/>
            </a:lvl3pPr>
            <a:lvl4pPr marL="2286000" indent="-457200" defTabSz="825500">
              <a:lnSpc>
                <a:spcPct val="100000"/>
              </a:lnSpc>
              <a:spcBef>
                <a:spcPts val="0"/>
              </a:spcBef>
              <a:defRPr b="1" sz="3600"/>
            </a:lvl4pPr>
            <a:lvl5pPr marL="2895600" indent="-457200" defTabSz="825500">
              <a:lnSpc>
                <a:spcPct val="100000"/>
              </a:lnSpc>
              <a:spcBef>
                <a:spcPts val="0"/>
              </a:spcBef>
              <a:defRPr b="1" sz="3600"/>
            </a:lvl5pPr>
          </a:lstStyle>
          <a:p>
            <a:pPr/>
            <a:r>
              <a:t>Автор и дата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2" name="Заголовок презентации"/>
          <p:cNvSpPr txBox="1"/>
          <p:nvPr>
            <p:ph type="title" hasCustomPrompt="1"/>
          </p:nvPr>
        </p:nvSpPr>
        <p:spPr>
          <a:xfrm>
            <a:off x="1206496" y="2574991"/>
            <a:ext cx="21971005" cy="4648202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Заголовок презентации</a:t>
            </a:r>
          </a:p>
        </p:txBody>
      </p:sp>
      <p:sp>
        <p:nvSpPr>
          <p:cNvPr id="13" name="Уровень текста 1…"/>
          <p:cNvSpPr txBox="1"/>
          <p:nvPr>
            <p:ph type="body" sz="quarter" idx="21" hasCustomPrompt="1"/>
          </p:nvPr>
        </p:nvSpPr>
        <p:spPr>
          <a:xfrm>
            <a:off x="1201342" y="7223190"/>
            <a:ext cx="21971002" cy="1905002"/>
          </a:xfrm>
          <a:prstGeom prst="rect">
            <a:avLst/>
          </a:prstGeom>
        </p:spPr>
        <p:txBody>
          <a:bodyPr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Подзаголовок презентации</a:t>
            </a:r>
          </a:p>
        </p:txBody>
      </p:sp>
      <p:sp>
        <p:nvSpPr>
          <p:cNvPr id="14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Информационное сообщ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Уровень текста 1…"/>
          <p:cNvSpPr txBox="1"/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numCol="1" spcCol="38100"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Информационное сообщение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Важный фа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Уровень текста 1…"/>
          <p:cNvSpPr txBox="1"/>
          <p:nvPr>
            <p:ph type="body" idx="1" hasCustomPrompt="1"/>
          </p:nvPr>
        </p:nvSpPr>
        <p:spPr>
          <a:xfrm>
            <a:off x="1206500" y="1075926"/>
            <a:ext cx="21971000" cy="7241586"/>
          </a:xfrm>
          <a:prstGeom prst="rect">
            <a:avLst/>
          </a:prstGeom>
        </p:spPr>
        <p:txBody>
          <a:bodyPr numCol="1" spcCol="38100"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1pPr>
            <a:lvl2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2pPr>
            <a:lvl3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3pPr>
            <a:lvl4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4pPr>
            <a:lvl5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5pPr>
          </a:lstStyle>
          <a:p>
            <a:pPr/>
            <a:r>
              <a:t>100 %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7" name="Информация о факте"/>
          <p:cNvSpPr txBox="1"/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Информация о факте</a:t>
            </a:r>
          </a:p>
        </p:txBody>
      </p:sp>
      <p:sp>
        <p:nvSpPr>
          <p:cNvPr id="108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Уровень текста 1…"/>
          <p:cNvSpPr txBox="1"/>
          <p:nvPr>
            <p:ph type="body" sz="quarter" idx="1" hasCustomPrompt="1"/>
          </p:nvPr>
        </p:nvSpPr>
        <p:spPr>
          <a:xfrm>
            <a:off x="2430024" y="10675453"/>
            <a:ext cx="20200054" cy="636980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  <a:lvl2pPr marL="1066800" indent="-457200" defTabSz="825500">
              <a:lnSpc>
                <a:spcPct val="100000"/>
              </a:lnSpc>
              <a:spcBef>
                <a:spcPts val="0"/>
              </a:spcBef>
              <a:defRPr b="1" sz="3600"/>
            </a:lvl2pPr>
            <a:lvl3pPr marL="1676400" indent="-457200" defTabSz="825500">
              <a:lnSpc>
                <a:spcPct val="100000"/>
              </a:lnSpc>
              <a:spcBef>
                <a:spcPts val="0"/>
              </a:spcBef>
              <a:defRPr b="1" sz="3600"/>
            </a:lvl3pPr>
            <a:lvl4pPr marL="2286000" indent="-457200" defTabSz="825500">
              <a:lnSpc>
                <a:spcPct val="100000"/>
              </a:lnSpc>
              <a:spcBef>
                <a:spcPts val="0"/>
              </a:spcBef>
              <a:defRPr b="1" sz="3600"/>
            </a:lvl4pPr>
            <a:lvl5pPr marL="2895600" indent="-457200" defTabSz="825500">
              <a:lnSpc>
                <a:spcPct val="100000"/>
              </a:lnSpc>
              <a:spcBef>
                <a:spcPts val="0"/>
              </a:spcBef>
              <a:defRPr b="1" sz="3600"/>
            </a:lvl5pPr>
          </a:lstStyle>
          <a:p>
            <a:pPr/>
            <a:r>
              <a:t>Авторство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6" name="Уровень текста 1…"/>
          <p:cNvSpPr txBox="1"/>
          <p:nvPr>
            <p:ph type="body" sz="half" idx="21" hasCustomPrompt="1"/>
          </p:nvPr>
        </p:nvSpPr>
        <p:spPr>
          <a:xfrm>
            <a:off x="1753923" y="4939860"/>
            <a:ext cx="20876154" cy="3836281"/>
          </a:xfrm>
          <a:prstGeom prst="rect">
            <a:avLst/>
          </a:prstGeom>
        </p:spPr>
        <p:txBody>
          <a:bodyPr numCol="1" spcCol="38100"/>
          <a:lstStyle>
            <a:lvl1pPr marL="469900" indent="-300876">
              <a:spcBef>
                <a:spcPts val="0"/>
              </a:spcBef>
              <a:buSzTx/>
              <a:buNone/>
              <a:defRPr spc="-20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«Важная цитата»</a:t>
            </a:r>
          </a:p>
        </p:txBody>
      </p:sp>
      <p:sp>
        <p:nvSpPr>
          <p:cNvPr id="117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Фото (3 шт.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Миска салата с жареным рисом, варёными яйцами и палочками для еды"/>
          <p:cNvSpPr/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pPr/>
          </a:p>
        </p:txBody>
      </p:sp>
      <p:sp>
        <p:nvSpPr>
          <p:cNvPr id="125" name="Тарелка с рублеными котлетами из лосося, салатом и хумусом "/>
          <p:cNvSpPr/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pPr/>
          </a:p>
        </p:txBody>
      </p:sp>
      <p:sp>
        <p:nvSpPr>
          <p:cNvPr id="126" name="Тарелка пасты папарделле с зелёным маслом из петрушки, жареным фундуком и стружкой сыра пармезан"/>
          <p:cNvSpPr/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pPr/>
          </a:p>
        </p:txBody>
      </p:sp>
      <p:sp>
        <p:nvSpPr>
          <p:cNvPr id="127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миска салата с жареным рисом, варёными яйцами и палочками для еды"/>
          <p:cNvSpPr/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pPr/>
          </a:p>
        </p:txBody>
      </p:sp>
      <p:sp>
        <p:nvSpPr>
          <p:cNvPr id="135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Заголовок и 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Авокадо и лаймы"/>
          <p:cNvSpPr/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pPr/>
          </a:p>
        </p:txBody>
      </p:sp>
      <p:sp>
        <p:nvSpPr>
          <p:cNvPr id="22" name="Заголовок презентации"/>
          <p:cNvSpPr txBox="1"/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Заголовок презентации</a:t>
            </a:r>
          </a:p>
        </p:txBody>
      </p:sp>
      <p:sp>
        <p:nvSpPr>
          <p:cNvPr id="23" name="Уровень текста 1…"/>
          <p:cNvSpPr txBox="1"/>
          <p:nvPr>
            <p:ph type="body" sz="quarter" idx="1" hasCustomPrompt="1"/>
          </p:nvPr>
        </p:nvSpPr>
        <p:spPr>
          <a:xfrm>
            <a:off x="1207690" y="1106137"/>
            <a:ext cx="21968621" cy="636980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  <a:lvl2pPr marL="1066800" indent="-457200" defTabSz="825500">
              <a:lnSpc>
                <a:spcPct val="100000"/>
              </a:lnSpc>
              <a:spcBef>
                <a:spcPts val="0"/>
              </a:spcBef>
              <a:defRPr b="1" sz="3600"/>
            </a:lvl2pPr>
            <a:lvl3pPr marL="1676400" indent="-457200" defTabSz="825500">
              <a:lnSpc>
                <a:spcPct val="100000"/>
              </a:lnSpc>
              <a:spcBef>
                <a:spcPts val="0"/>
              </a:spcBef>
              <a:defRPr b="1" sz="3600"/>
            </a:lvl3pPr>
            <a:lvl4pPr marL="2286000" indent="-457200" defTabSz="825500">
              <a:lnSpc>
                <a:spcPct val="100000"/>
              </a:lnSpc>
              <a:spcBef>
                <a:spcPts val="0"/>
              </a:spcBef>
              <a:defRPr b="1" sz="3600"/>
            </a:lvl4pPr>
            <a:lvl5pPr marL="2895600" indent="-457200" defTabSz="825500">
              <a:lnSpc>
                <a:spcPct val="100000"/>
              </a:lnSpc>
              <a:spcBef>
                <a:spcPts val="0"/>
              </a:spcBef>
              <a:defRPr b="1" sz="3600"/>
            </a:lvl5pPr>
          </a:lstStyle>
          <a:p>
            <a:pPr/>
            <a:r>
              <a:t>Автор и дата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4" name="Уровень текста 1…"/>
          <p:cNvSpPr txBox="1"/>
          <p:nvPr>
            <p:ph type="body" sz="quarter" idx="22" hasCustomPrompt="1"/>
          </p:nvPr>
        </p:nvSpPr>
        <p:spPr>
          <a:xfrm>
            <a:off x="1206500" y="11609909"/>
            <a:ext cx="21971000" cy="1116953"/>
          </a:xfrm>
          <a:prstGeom prst="rect">
            <a:avLst/>
          </a:prstGeom>
        </p:spPr>
        <p:txBody>
          <a:bodyPr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Подзаголовок презентации</a:t>
            </a:r>
          </a:p>
        </p:txBody>
      </p:sp>
      <p:sp>
        <p:nvSpPr>
          <p:cNvPr id="25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Заголовок и фото (вариан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Тарелка с рублеными котлетами из лосося, салатом и хумусом"/>
          <p:cNvSpPr/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pPr/>
          </a:p>
        </p:txBody>
      </p:sp>
      <p:sp>
        <p:nvSpPr>
          <p:cNvPr id="33" name="Заголовок слайда"/>
          <p:cNvSpPr txBox="1"/>
          <p:nvPr>
            <p:ph type="title" hasCustomPrompt="1"/>
          </p:nvPr>
        </p:nvSpPr>
        <p:spPr>
          <a:xfrm>
            <a:off x="1206500" y="1270000"/>
            <a:ext cx="9779000" cy="5882274"/>
          </a:xfrm>
          <a:prstGeom prst="rect">
            <a:avLst/>
          </a:prstGeom>
        </p:spPr>
        <p:txBody>
          <a:bodyPr anchor="b"/>
          <a:lstStyle/>
          <a:p>
            <a:pPr/>
            <a:r>
              <a:t>Заголовок слайда</a:t>
            </a:r>
          </a:p>
        </p:txBody>
      </p:sp>
      <p:sp>
        <p:nvSpPr>
          <p:cNvPr id="34" name="Уровень текста 1…"/>
          <p:cNvSpPr txBox="1"/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Подзаголовок слайда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Номер слайда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Заголовок и 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Заголовок слайда"/>
          <p:cNvSpPr txBox="1"/>
          <p:nvPr>
            <p:ph type="title" hasCustomPrompt="1"/>
          </p:nvPr>
        </p:nvSpPr>
        <p:spPr>
          <a:xfrm>
            <a:off x="1206500" y="1079500"/>
            <a:ext cx="21971000" cy="1433164"/>
          </a:xfrm>
          <a:prstGeom prst="rect">
            <a:avLst/>
          </a:prstGeom>
        </p:spPr>
        <p:txBody>
          <a:bodyPr/>
          <a:lstStyle/>
          <a:p>
            <a:pPr/>
            <a:r>
              <a:t>Заголовок слайда</a:t>
            </a:r>
          </a:p>
        </p:txBody>
      </p:sp>
      <p:sp>
        <p:nvSpPr>
          <p:cNvPr id="43" name="Уровень текста 1…"/>
          <p:cNvSpPr txBox="1"/>
          <p:nvPr>
            <p:ph type="body" sz="quarter" idx="1" hasCustomPrompt="1"/>
          </p:nvPr>
        </p:nvSpPr>
        <p:spPr>
          <a:xfrm>
            <a:off x="1206500" y="2372961"/>
            <a:ext cx="21971000" cy="934781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1308100" indent="-698500" defTabSz="825500">
              <a:lnSpc>
                <a:spcPct val="100000"/>
              </a:lnSpc>
              <a:spcBef>
                <a:spcPts val="0"/>
              </a:spcBef>
              <a:defRPr b="1" sz="5500"/>
            </a:lvl2pPr>
            <a:lvl3pPr marL="1917700" indent="-698500" defTabSz="825500">
              <a:lnSpc>
                <a:spcPct val="100000"/>
              </a:lnSpc>
              <a:spcBef>
                <a:spcPts val="0"/>
              </a:spcBef>
              <a:defRPr b="1" sz="5500"/>
            </a:lvl3pPr>
            <a:lvl4pPr marL="2527300" indent="-698500" defTabSz="825500">
              <a:lnSpc>
                <a:spcPct val="100000"/>
              </a:lnSpc>
              <a:spcBef>
                <a:spcPts val="0"/>
              </a:spcBef>
              <a:defRPr b="1" sz="5500"/>
            </a:lvl4pPr>
            <a:lvl5pPr marL="3136900" indent="-698500" defTabSz="825500">
              <a:lnSpc>
                <a:spcPct val="100000"/>
              </a:lnSpc>
              <a:spcBef>
                <a:spcPts val="0"/>
              </a:spcBef>
              <a:defRPr b="1" sz="5500"/>
            </a:lvl5pPr>
          </a:lstStyle>
          <a:p>
            <a:pPr/>
            <a:r>
              <a:t>Подзаголовок слайда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4" name="Уровень текста 1…"/>
          <p:cNvSpPr txBox="1"/>
          <p:nvPr>
            <p:ph type="body" idx="21" hasCustomPrompt="1"/>
          </p:nvPr>
        </p:nvSpPr>
        <p:spPr>
          <a:prstGeom prst="rect">
            <a:avLst/>
          </a:prstGeom>
        </p:spPr>
        <p:txBody>
          <a:bodyPr numCol="1" spcCol="38100"/>
          <a:lstStyle/>
          <a:p>
            <a:pPr/>
            <a:r>
              <a:t>Текст пункта на слайде</a:t>
            </a:r>
          </a:p>
        </p:txBody>
      </p:sp>
      <p:sp>
        <p:nvSpPr>
          <p:cNvPr id="45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Уровень текста 1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Текст пункта на слайде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Заголовок, пункты и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Уровень текста 1…"/>
          <p:cNvSpPr txBox="1"/>
          <p:nvPr>
            <p:ph type="body" sz="quarter" idx="1" hasCustomPrompt="1"/>
          </p:nvPr>
        </p:nvSpPr>
        <p:spPr>
          <a:xfrm>
            <a:off x="1206500" y="2372961"/>
            <a:ext cx="9779000" cy="934781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1308100" indent="-698500" defTabSz="825500">
              <a:lnSpc>
                <a:spcPct val="100000"/>
              </a:lnSpc>
              <a:spcBef>
                <a:spcPts val="0"/>
              </a:spcBef>
              <a:defRPr b="1" sz="5500"/>
            </a:lvl2pPr>
            <a:lvl3pPr marL="1917700" indent="-698500" defTabSz="825500">
              <a:lnSpc>
                <a:spcPct val="100000"/>
              </a:lnSpc>
              <a:spcBef>
                <a:spcPts val="0"/>
              </a:spcBef>
              <a:defRPr b="1" sz="5500"/>
            </a:lvl3pPr>
            <a:lvl4pPr marL="2527300" indent="-698500" defTabSz="825500">
              <a:lnSpc>
                <a:spcPct val="100000"/>
              </a:lnSpc>
              <a:spcBef>
                <a:spcPts val="0"/>
              </a:spcBef>
              <a:defRPr b="1" sz="5500"/>
            </a:lvl4pPr>
            <a:lvl5pPr marL="3136900" indent="-698500" defTabSz="825500">
              <a:lnSpc>
                <a:spcPct val="100000"/>
              </a:lnSpc>
              <a:spcBef>
                <a:spcPts val="0"/>
              </a:spcBef>
              <a:defRPr b="1" sz="5500"/>
            </a:lvl5pPr>
          </a:lstStyle>
          <a:p>
            <a:pPr/>
            <a:r>
              <a:t>Подзаголовок слайда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1" name="Уровень текста 1…"/>
          <p:cNvSpPr txBox="1"/>
          <p:nvPr>
            <p:ph type="body" sz="half" idx="21" hasCustomPrompt="1"/>
          </p:nvPr>
        </p:nvSpPr>
        <p:spPr>
          <a:xfrm>
            <a:off x="1206500" y="4248503"/>
            <a:ext cx="9779000" cy="8256631"/>
          </a:xfrm>
          <a:prstGeom prst="rect">
            <a:avLst/>
          </a:prstGeom>
        </p:spPr>
        <p:txBody>
          <a:bodyPr numCol="1" spcCol="38100"/>
          <a:lstStyle/>
          <a:p>
            <a:pPr/>
            <a:r>
              <a:t>Текст пункта на слайде</a:t>
            </a:r>
          </a:p>
        </p:txBody>
      </p:sp>
      <p:sp>
        <p:nvSpPr>
          <p:cNvPr id="62" name="Тарелка пасты папарделле с зелёным маслом из петрушки, жареным фундуком и стружкой сыра пармезан"/>
          <p:cNvSpPr/>
          <p:nvPr>
            <p:ph type="pic" idx="22"/>
          </p:nvPr>
        </p:nvSpPr>
        <p:spPr>
          <a:xfrm>
            <a:off x="12192000" y="-407266"/>
            <a:ext cx="10916874" cy="14555833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pPr/>
          </a:p>
        </p:txBody>
      </p:sp>
      <p:sp>
        <p:nvSpPr>
          <p:cNvPr id="63" name="Заголовок слайда"/>
          <p:cNvSpPr txBox="1"/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Заголовок слайда</a:t>
            </a:r>
          </a:p>
        </p:txBody>
      </p:sp>
      <p:sp>
        <p:nvSpPr>
          <p:cNvPr id="64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Разде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Заголовок раздела"/>
          <p:cNvSpPr txBox="1"/>
          <p:nvPr>
            <p:ph type="title" hasCustomPrompt="1"/>
          </p:nvPr>
        </p:nvSpPr>
        <p:spPr>
          <a:xfrm>
            <a:off x="1206496" y="4533900"/>
            <a:ext cx="21971005" cy="4648200"/>
          </a:xfrm>
          <a:prstGeom prst="rect">
            <a:avLst/>
          </a:prstGeom>
        </p:spPr>
        <p:txBody>
          <a:bodyPr anchor="ctr"/>
          <a:lstStyle>
            <a:lvl1pPr>
              <a:defRPr b="0"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Заголовок раздела</a:t>
            </a:r>
          </a:p>
        </p:txBody>
      </p:sp>
      <p:sp>
        <p:nvSpPr>
          <p:cNvPr id="72" name="Номер слайда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Заголовок слайда"/>
          <p:cNvSpPr txBox="1"/>
          <p:nvPr>
            <p:ph type="title" hasCustomPrompt="1"/>
          </p:nvPr>
        </p:nvSpPr>
        <p:spPr>
          <a:xfrm>
            <a:off x="1206500" y="1079500"/>
            <a:ext cx="21971000" cy="1434950"/>
          </a:xfrm>
          <a:prstGeom prst="rect">
            <a:avLst/>
          </a:prstGeom>
        </p:spPr>
        <p:txBody>
          <a:bodyPr/>
          <a:lstStyle/>
          <a:p>
            <a:pPr/>
            <a:r>
              <a:t>Заголовок слайда</a:t>
            </a:r>
          </a:p>
        </p:txBody>
      </p:sp>
      <p:sp>
        <p:nvSpPr>
          <p:cNvPr id="80" name="Уровень текста 1…"/>
          <p:cNvSpPr txBox="1"/>
          <p:nvPr>
            <p:ph type="body" sz="quarter" idx="1" hasCustomPrompt="1"/>
          </p:nvPr>
        </p:nvSpPr>
        <p:spPr>
          <a:xfrm>
            <a:off x="1206500" y="2372961"/>
            <a:ext cx="21971000" cy="934781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1308100" indent="-698500" defTabSz="825500">
              <a:lnSpc>
                <a:spcPct val="100000"/>
              </a:lnSpc>
              <a:spcBef>
                <a:spcPts val="0"/>
              </a:spcBef>
              <a:defRPr b="1" sz="5500"/>
            </a:lvl2pPr>
            <a:lvl3pPr marL="1917700" indent="-698500" defTabSz="825500">
              <a:lnSpc>
                <a:spcPct val="100000"/>
              </a:lnSpc>
              <a:spcBef>
                <a:spcPts val="0"/>
              </a:spcBef>
              <a:defRPr b="1" sz="5500"/>
            </a:lvl3pPr>
            <a:lvl4pPr marL="2527300" indent="-698500" defTabSz="825500">
              <a:lnSpc>
                <a:spcPct val="100000"/>
              </a:lnSpc>
              <a:spcBef>
                <a:spcPts val="0"/>
              </a:spcBef>
              <a:defRPr b="1" sz="5500"/>
            </a:lvl4pPr>
            <a:lvl5pPr marL="3136900" indent="-698500" defTabSz="825500">
              <a:lnSpc>
                <a:spcPct val="100000"/>
              </a:lnSpc>
              <a:spcBef>
                <a:spcPts val="0"/>
              </a:spcBef>
              <a:defRPr b="1" sz="5500"/>
            </a:lvl5pPr>
          </a:lstStyle>
          <a:p>
            <a:pPr/>
            <a:r>
              <a:t>Подзаголовок слайда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81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Повестка д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Заголовок повестки дня"/>
          <p:cNvSpPr txBox="1"/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pPr/>
            <a:r>
              <a:t>Заголовок повестки дня</a:t>
            </a:r>
          </a:p>
        </p:txBody>
      </p:sp>
      <p:sp>
        <p:nvSpPr>
          <p:cNvPr id="89" name="Уровень текста 1…"/>
          <p:cNvSpPr txBox="1"/>
          <p:nvPr>
            <p:ph type="body" sz="quarter" idx="1" hasCustomPrompt="1"/>
          </p:nvPr>
        </p:nvSpPr>
        <p:spPr>
          <a:xfrm>
            <a:off x="1206500" y="2372961"/>
            <a:ext cx="21971000" cy="934781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1308100" indent="-698500" defTabSz="825500">
              <a:lnSpc>
                <a:spcPct val="100000"/>
              </a:lnSpc>
              <a:spcBef>
                <a:spcPts val="0"/>
              </a:spcBef>
              <a:defRPr b="1" sz="5500"/>
            </a:lvl2pPr>
            <a:lvl3pPr marL="1917700" indent="-698500" defTabSz="825500">
              <a:lnSpc>
                <a:spcPct val="100000"/>
              </a:lnSpc>
              <a:spcBef>
                <a:spcPts val="0"/>
              </a:spcBef>
              <a:defRPr b="1" sz="5500"/>
            </a:lvl3pPr>
            <a:lvl4pPr marL="2527300" indent="-698500" defTabSz="825500">
              <a:lnSpc>
                <a:spcPct val="100000"/>
              </a:lnSpc>
              <a:spcBef>
                <a:spcPts val="0"/>
              </a:spcBef>
              <a:defRPr b="1" sz="5500"/>
            </a:lvl4pPr>
            <a:lvl5pPr marL="3136900" indent="-698500" defTabSz="825500">
              <a:lnSpc>
                <a:spcPct val="100000"/>
              </a:lnSpc>
              <a:spcBef>
                <a:spcPts val="0"/>
              </a:spcBef>
              <a:defRPr b="1" sz="5500"/>
            </a:lvl5pPr>
          </a:lstStyle>
          <a:p>
            <a:pPr/>
            <a:r>
              <a:t>Подзаголовок повестки дня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0" name="Уровень текста 1…"/>
          <p:cNvSpPr txBox="1"/>
          <p:nvPr>
            <p:ph type="body" idx="21" hasCustomPrompt="1"/>
          </p:nvPr>
        </p:nvSpPr>
        <p:spPr>
          <a:prstGeom prst="rect">
            <a:avLst/>
          </a:prstGeom>
        </p:spPr>
        <p:txBody>
          <a:bodyPr numCol="1" spcCol="38100"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99" sz="5500"/>
            </a:lvl1pPr>
          </a:lstStyle>
          <a:p>
            <a:pPr/>
            <a:r>
              <a:t>Темы повестки дня</a:t>
            </a:r>
          </a:p>
        </p:txBody>
      </p:sp>
      <p:sp>
        <p:nvSpPr>
          <p:cNvPr id="91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ровень текста 1…"/>
          <p:cNvSpPr txBox="1"/>
          <p:nvPr>
            <p:ph type="body" idx="1" hasCustomPrompt="1"/>
          </p:nvPr>
        </p:nvSpPr>
        <p:spPr>
          <a:xfrm>
            <a:off x="1206500" y="4248503"/>
            <a:ext cx="21971000" cy="82560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numCol="2" spcCol="1098550">
            <a:normAutofit fontScale="100000" lnSpcReduction="0"/>
          </a:bodyPr>
          <a:lstStyle/>
          <a:p>
            <a:pPr/>
            <a:r>
              <a:t>Текст пункта на слайде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" name="Текст заголовка"/>
          <p:cNvSpPr txBox="1"/>
          <p:nvPr>
            <p:ph type="title"/>
          </p:nvPr>
        </p:nvSpPr>
        <p:spPr>
          <a:xfrm>
            <a:off x="3653366" y="2743200"/>
            <a:ext cx="19507201" cy="15053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Текст заголовка</a:t>
            </a:r>
          </a:p>
        </p:txBody>
      </p:sp>
      <p:sp>
        <p:nvSpPr>
          <p:cNvPr id="4" name="Номер слайда"/>
          <p:cNvSpPr txBox="1"/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transition xmlns:p14="http://schemas.microsoft.com/office/powerpoint/2010/main" spd="med" advClick="1"/>
  <p:txStyles>
    <p:titleStyle>
      <a:lvl1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.tif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.tif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.tif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scale_2400 [problembo.com].jpeg" descr="scale_2400 [problembo.com]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" y="3385"/>
            <a:ext cx="24384003" cy="13709230"/>
          </a:xfrm>
          <a:prstGeom prst="rect">
            <a:avLst/>
          </a:prstGeom>
          <a:ln w="12700">
            <a:miter lim="400000"/>
          </a:ln>
        </p:spPr>
      </p:pic>
      <p:sp>
        <p:nvSpPr>
          <p:cNvPr id="152" name="MARX"/>
          <p:cNvSpPr txBox="1"/>
          <p:nvPr>
            <p:ph type="title"/>
          </p:nvPr>
        </p:nvSpPr>
        <p:spPr>
          <a:xfrm>
            <a:off x="-54234" y="-61013"/>
            <a:ext cx="24492468" cy="13838027"/>
          </a:xfrm>
          <a:prstGeom prst="rect">
            <a:avLst/>
          </a:prstGeom>
          <a:solidFill>
            <a:srgbClr val="000000">
              <a:alpha val="25041"/>
            </a:srgbClr>
          </a:solidFill>
        </p:spPr>
        <p:txBody>
          <a:bodyPr anchor="ctr"/>
          <a:lstStyle>
            <a:lvl1pPr algn="ctr" defTabSz="808990">
              <a:lnSpc>
                <a:spcPct val="100000"/>
              </a:lnSpc>
              <a:defRPr b="0" spc="0" sz="58800">
                <a:solidFill>
                  <a:srgbClr val="FFFFFF"/>
                </a:solidFill>
                <a:latin typeface="Montserrat Thin Black"/>
                <a:ea typeface="Montserrat Thin Black"/>
                <a:cs typeface="Montserrat Thin Black"/>
                <a:sym typeface="Montserrat Thin Black"/>
              </a:defRPr>
            </a:lvl1pPr>
          </a:lstStyle>
          <a:p>
            <a:pPr/>
            <a:r>
              <a:t>MARX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Капитал"/>
          <p:cNvSpPr txBox="1"/>
          <p:nvPr/>
        </p:nvSpPr>
        <p:spPr>
          <a:xfrm>
            <a:off x="9519946" y="1085849"/>
            <a:ext cx="5344108" cy="1028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6000">
                <a:solidFill>
                  <a:srgbClr val="FFFFFF"/>
                </a:solidFill>
                <a:latin typeface="Montserrat Thin Black"/>
                <a:ea typeface="Montserrat Thin Black"/>
                <a:cs typeface="Montserrat Thin Black"/>
                <a:sym typeface="Montserrat Thin Black"/>
              </a:defRPr>
            </a:lvl1pPr>
          </a:lstStyle>
          <a:p>
            <a:pPr/>
            <a:r>
              <a:t>Капитал </a:t>
            </a:r>
          </a:p>
        </p:txBody>
      </p:sp>
      <p:sp>
        <p:nvSpPr>
          <p:cNvPr id="187" name="Стоимость товара определяется количеством труда, необходимого для его изготовления;…"/>
          <p:cNvSpPr txBox="1"/>
          <p:nvPr/>
        </p:nvSpPr>
        <p:spPr>
          <a:xfrm>
            <a:off x="1153627" y="2851180"/>
            <a:ext cx="10734635" cy="100989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220578" indent="-220578" algn="l" defTabSz="457200">
              <a:lnSpc>
                <a:spcPct val="117999"/>
              </a:lnSpc>
              <a:buSzPct val="100000"/>
              <a:buChar char="•"/>
              <a:defRPr sz="2600">
                <a:solidFill>
                  <a:srgbClr val="FFFFFF"/>
                </a:solidFill>
                <a:latin typeface="Montserrat Thin Black"/>
                <a:ea typeface="Montserrat Thin Black"/>
                <a:cs typeface="Montserrat Thin Black"/>
                <a:sym typeface="Montserrat Thin Black"/>
              </a:defRPr>
            </a:pPr>
            <a:r>
              <a:t>Стоимость товара определяется количеством труда, необходимого для его изготовления;</a:t>
            </a:r>
          </a:p>
          <a:p>
            <a:pPr marL="220578" indent="-220578" algn="l" defTabSz="457200">
              <a:lnSpc>
                <a:spcPct val="117999"/>
              </a:lnSpc>
              <a:buSzPct val="100000"/>
              <a:buChar char="•"/>
              <a:defRPr sz="2600">
                <a:solidFill>
                  <a:srgbClr val="FFFFFF"/>
                </a:solidFill>
                <a:latin typeface="Montserrat Thin Black"/>
                <a:ea typeface="Montserrat Thin Black"/>
                <a:cs typeface="Montserrat Thin Black"/>
                <a:sym typeface="Montserrat Thin Black"/>
              </a:defRPr>
            </a:pPr>
            <a:r>
              <a:t>Прибавочная стоимость возникает только путём присвоения части этого самого труда;</a:t>
            </a:r>
          </a:p>
          <a:p>
            <a:pPr marL="220578" indent="-220578" algn="l" defTabSz="457200">
              <a:lnSpc>
                <a:spcPct val="117999"/>
              </a:lnSpc>
              <a:buSzPct val="100000"/>
              <a:buChar char="•"/>
              <a:defRPr sz="2600">
                <a:solidFill>
                  <a:srgbClr val="FFFFFF"/>
                </a:solidFill>
                <a:latin typeface="Montserrat Thin Black"/>
                <a:ea typeface="Montserrat Thin Black"/>
                <a:cs typeface="Montserrat Thin Black"/>
                <a:sym typeface="Montserrat Thin Black"/>
              </a:defRPr>
            </a:pPr>
            <a:r>
              <a:t>Присвоение части труда на свободном рынке возможно только тогда, когда на рынке есть поставщик труда (пролетарий, которому больше нечего предложить) и покупатель этого труда (капиталист, у которого есть средства производства, с помощью которых он и может использовать этот труд)</a:t>
            </a:r>
          </a:p>
          <a:p>
            <a:pPr marL="220578" indent="-220578" algn="l" defTabSz="457200">
              <a:lnSpc>
                <a:spcPct val="117999"/>
              </a:lnSpc>
              <a:buSzPct val="100000"/>
              <a:buChar char="•"/>
              <a:defRPr sz="2600">
                <a:solidFill>
                  <a:srgbClr val="FFFFFF"/>
                </a:solidFill>
                <a:latin typeface="Montserrat Thin Black"/>
                <a:ea typeface="Montserrat Thin Black"/>
                <a:cs typeface="Montserrat Thin Black"/>
                <a:sym typeface="Montserrat Thin Black"/>
              </a:defRPr>
            </a:pPr>
            <a:r>
              <a:t>Для того чтобы успешно конкурировать, капиталисту нужно увеличивать производительность. Соответственно, он инвестирует капитал в новые технологии, обновляет средства производства</a:t>
            </a:r>
          </a:p>
          <a:p>
            <a:pPr marL="220578" indent="-220578" algn="l" defTabSz="457200">
              <a:lnSpc>
                <a:spcPct val="117999"/>
              </a:lnSpc>
              <a:buSzPct val="100000"/>
              <a:buChar char="•"/>
              <a:defRPr sz="2600">
                <a:solidFill>
                  <a:srgbClr val="FFFFFF"/>
                </a:solidFill>
                <a:latin typeface="Montserrat Thin Black"/>
                <a:ea typeface="Montserrat Thin Black"/>
                <a:cs typeface="Montserrat Thin Black"/>
                <a:sym typeface="Montserrat Thin Black"/>
              </a:defRPr>
            </a:pPr>
            <a:r>
              <a:t>Более высокая, чем у конкурентов, производительность труда даёт позволяет капиталисту </a:t>
            </a:r>
            <a:br/>
            <a:r>
              <a:t>- с одной стороны – увольнять часть своих работников; растёт «резервная армия труда»,</a:t>
            </a:r>
            <a:br/>
            <a:r>
              <a:t>- с другой стороны – вытеснять, разорять и поглощать конкурентов; на рынке происходит монополизация;</a:t>
            </a:r>
          </a:p>
        </p:txBody>
      </p:sp>
      <p:sp>
        <p:nvSpPr>
          <p:cNvPr id="188" name="Растущая «резервная армия труда» даёт возможность держать рабочих «в чёрном теле», не сильно повышая им зарплату;…"/>
          <p:cNvSpPr txBox="1"/>
          <p:nvPr/>
        </p:nvSpPr>
        <p:spPr>
          <a:xfrm>
            <a:off x="12474105" y="3023939"/>
            <a:ext cx="11694354" cy="86603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220578" indent="-220578" algn="l" defTabSz="457200">
              <a:lnSpc>
                <a:spcPct val="117999"/>
              </a:lnSpc>
              <a:buSzPct val="100000"/>
              <a:buChar char="•"/>
              <a:defRPr sz="2600">
                <a:solidFill>
                  <a:srgbClr val="FFFFFF"/>
                </a:solidFill>
                <a:latin typeface="Montserrat Thin Black"/>
                <a:ea typeface="Montserrat Thin Black"/>
                <a:cs typeface="Montserrat Thin Black"/>
                <a:sym typeface="Montserrat Thin Black"/>
              </a:defRPr>
            </a:pPr>
            <a:r>
              <a:t>Растущая «резервная армия труда» даёт возможность держать рабочих «в чёрном теле», не сильно повышая им зарплату;</a:t>
            </a:r>
          </a:p>
          <a:p>
            <a:pPr marL="220578" indent="-220578" algn="l" defTabSz="457200">
              <a:lnSpc>
                <a:spcPct val="117999"/>
              </a:lnSpc>
              <a:buSzPct val="100000"/>
              <a:buChar char="•"/>
              <a:defRPr sz="2600">
                <a:solidFill>
                  <a:srgbClr val="FFFFFF"/>
                </a:solidFill>
                <a:latin typeface="Montserrat Thin Black"/>
                <a:ea typeface="Montserrat Thin Black"/>
                <a:cs typeface="Montserrat Thin Black"/>
                <a:sym typeface="Montserrat Thin Black"/>
              </a:defRPr>
            </a:pPr>
            <a:r>
              <a:t>При монополизации можно не гнаться за новыми технологиями, а спокойно получать свою прибыль эксплуатируя трудящихся;</a:t>
            </a:r>
          </a:p>
          <a:p>
            <a:pPr marL="220578" indent="-220578" algn="l" defTabSz="457200">
              <a:lnSpc>
                <a:spcPct val="117999"/>
              </a:lnSpc>
              <a:buSzPct val="100000"/>
              <a:buChar char="•"/>
              <a:defRPr sz="2600">
                <a:solidFill>
                  <a:srgbClr val="FFFFFF"/>
                </a:solidFill>
                <a:latin typeface="Montserrat Thin Black"/>
                <a:ea typeface="Montserrat Thin Black"/>
                <a:cs typeface="Montserrat Thin Black"/>
                <a:sym typeface="Montserrat Thin Black"/>
              </a:defRPr>
            </a:pPr>
            <a:r>
              <a:t>Нужно не забывать, что вся, ВСЯ прибыль на самом деле создана пролетариатом и никем другим</a:t>
            </a:r>
          </a:p>
          <a:p>
            <a:pPr marL="220578" indent="-220578" algn="l" defTabSz="457200">
              <a:lnSpc>
                <a:spcPct val="117999"/>
              </a:lnSpc>
              <a:buSzPct val="100000"/>
              <a:buChar char="•"/>
              <a:defRPr sz="2600">
                <a:solidFill>
                  <a:srgbClr val="FFFFFF"/>
                </a:solidFill>
                <a:latin typeface="Montserrat Thin Black"/>
                <a:ea typeface="Montserrat Thin Black"/>
                <a:cs typeface="Montserrat Thin Black"/>
                <a:sym typeface="Montserrat Thin Black"/>
              </a:defRPr>
            </a:pPr>
            <a:r>
              <a:t>В конце концов, мы неминуемо придём к ситуации, когда огромная масса голодных пролетариев противостоит небольшой кучке владельцев средств производства. Эти два класса абсолютно чужды друг другу. Первым – нечего терять, кроме своих цепей. Последние не заинтересованы ни в каких улучшениях: не с кем конкурировать.</a:t>
            </a:r>
            <a:br/>
            <a:r>
              <a:t>Пролетариат отчуждён от средств производства, от своего труда, стало быть, тоже не заинтересован в результатах своего труда. </a:t>
            </a:r>
            <a:b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750">
        <p:push dir="u"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1"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Class="entr" nodeType="after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5"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7" grpId="2"/>
      <p:bldP build="whole" bldLvl="1" animBg="1" rev="0" advAuto="0" spid="186" grpId="1"/>
      <p:bldP build="whole" bldLvl="1" animBg="1" rev="0" advAuto="0" spid="188" grpId="3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Изображение" descr="Изображение"/>
          <p:cNvPicPr>
            <a:picLocks noChangeAspect="1"/>
          </p:cNvPicPr>
          <p:nvPr/>
        </p:nvPicPr>
        <p:blipFill>
          <a:blip r:embed="rId2">
            <a:alphaModFix amt="49801"/>
            <a:extLst/>
          </a:blip>
          <a:srcRect l="22403" t="5119" r="22392" b="5164"/>
          <a:stretch>
            <a:fillRect/>
          </a:stretch>
        </p:blipFill>
        <p:spPr>
          <a:xfrm>
            <a:off x="18899125" y="7299559"/>
            <a:ext cx="3629899" cy="51297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49" h="21566" fill="norm" stroke="1" extrusionOk="0">
                <a:moveTo>
                  <a:pt x="12223" y="2"/>
                </a:moveTo>
                <a:cubicBezTo>
                  <a:pt x="11698" y="13"/>
                  <a:pt x="11155" y="71"/>
                  <a:pt x="10517" y="171"/>
                </a:cubicBezTo>
                <a:cubicBezTo>
                  <a:pt x="9591" y="316"/>
                  <a:pt x="8030" y="715"/>
                  <a:pt x="6910" y="1094"/>
                </a:cubicBezTo>
                <a:cubicBezTo>
                  <a:pt x="6346" y="1285"/>
                  <a:pt x="5526" y="1778"/>
                  <a:pt x="5082" y="2193"/>
                </a:cubicBezTo>
                <a:cubicBezTo>
                  <a:pt x="4807" y="2451"/>
                  <a:pt x="4479" y="2914"/>
                  <a:pt x="4340" y="3241"/>
                </a:cubicBezTo>
                <a:cubicBezTo>
                  <a:pt x="4279" y="3384"/>
                  <a:pt x="4174" y="3624"/>
                  <a:pt x="4107" y="3773"/>
                </a:cubicBezTo>
                <a:cubicBezTo>
                  <a:pt x="4040" y="3922"/>
                  <a:pt x="3936" y="4192"/>
                  <a:pt x="3873" y="4374"/>
                </a:cubicBezTo>
                <a:cubicBezTo>
                  <a:pt x="3754" y="4724"/>
                  <a:pt x="3648" y="4902"/>
                  <a:pt x="3407" y="5170"/>
                </a:cubicBezTo>
                <a:cubicBezTo>
                  <a:pt x="3230" y="5366"/>
                  <a:pt x="3058" y="5737"/>
                  <a:pt x="3023" y="5992"/>
                </a:cubicBezTo>
                <a:cubicBezTo>
                  <a:pt x="3009" y="6093"/>
                  <a:pt x="2970" y="6206"/>
                  <a:pt x="2938" y="6243"/>
                </a:cubicBezTo>
                <a:cubicBezTo>
                  <a:pt x="2848" y="6345"/>
                  <a:pt x="2862" y="6375"/>
                  <a:pt x="3112" y="6590"/>
                </a:cubicBezTo>
                <a:cubicBezTo>
                  <a:pt x="3241" y="6700"/>
                  <a:pt x="3346" y="6804"/>
                  <a:pt x="3346" y="6818"/>
                </a:cubicBezTo>
                <a:cubicBezTo>
                  <a:pt x="3346" y="6853"/>
                  <a:pt x="1848" y="8182"/>
                  <a:pt x="1480" y="8475"/>
                </a:cubicBezTo>
                <a:cubicBezTo>
                  <a:pt x="1112" y="8767"/>
                  <a:pt x="1054" y="8831"/>
                  <a:pt x="1056" y="8940"/>
                </a:cubicBezTo>
                <a:cubicBezTo>
                  <a:pt x="1057" y="9090"/>
                  <a:pt x="1203" y="9276"/>
                  <a:pt x="1381" y="9356"/>
                </a:cubicBezTo>
                <a:cubicBezTo>
                  <a:pt x="1740" y="9517"/>
                  <a:pt x="1771" y="9632"/>
                  <a:pt x="1482" y="9736"/>
                </a:cubicBezTo>
                <a:cubicBezTo>
                  <a:pt x="1216" y="9832"/>
                  <a:pt x="928" y="10123"/>
                  <a:pt x="928" y="10295"/>
                </a:cubicBezTo>
                <a:cubicBezTo>
                  <a:pt x="928" y="10400"/>
                  <a:pt x="1140" y="10538"/>
                  <a:pt x="1367" y="10581"/>
                </a:cubicBezTo>
                <a:cubicBezTo>
                  <a:pt x="1608" y="10626"/>
                  <a:pt x="1784" y="10728"/>
                  <a:pt x="1906" y="10891"/>
                </a:cubicBezTo>
                <a:lnTo>
                  <a:pt x="2010" y="11028"/>
                </a:lnTo>
                <a:lnTo>
                  <a:pt x="1854" y="11141"/>
                </a:lnTo>
                <a:cubicBezTo>
                  <a:pt x="1617" y="11317"/>
                  <a:pt x="1595" y="11367"/>
                  <a:pt x="1628" y="11630"/>
                </a:cubicBezTo>
                <a:cubicBezTo>
                  <a:pt x="1668" y="11948"/>
                  <a:pt x="1671" y="11944"/>
                  <a:pt x="827" y="12610"/>
                </a:cubicBezTo>
                <a:cubicBezTo>
                  <a:pt x="619" y="12773"/>
                  <a:pt x="381" y="12978"/>
                  <a:pt x="299" y="13065"/>
                </a:cubicBezTo>
                <a:cubicBezTo>
                  <a:pt x="151" y="13223"/>
                  <a:pt x="149" y="13228"/>
                  <a:pt x="73" y="13817"/>
                </a:cubicBezTo>
                <a:cubicBezTo>
                  <a:pt x="-50" y="14771"/>
                  <a:pt x="-26" y="14984"/>
                  <a:pt x="205" y="15069"/>
                </a:cubicBezTo>
                <a:cubicBezTo>
                  <a:pt x="381" y="15133"/>
                  <a:pt x="1489" y="15199"/>
                  <a:pt x="2794" y="15221"/>
                </a:cubicBezTo>
                <a:cubicBezTo>
                  <a:pt x="4299" y="15246"/>
                  <a:pt x="5458" y="15288"/>
                  <a:pt x="5732" y="15329"/>
                </a:cubicBezTo>
                <a:cubicBezTo>
                  <a:pt x="5856" y="15348"/>
                  <a:pt x="6032" y="15391"/>
                  <a:pt x="6126" y="15424"/>
                </a:cubicBezTo>
                <a:cubicBezTo>
                  <a:pt x="6371" y="15512"/>
                  <a:pt x="7293" y="16178"/>
                  <a:pt x="7422" y="16362"/>
                </a:cubicBezTo>
                <a:cubicBezTo>
                  <a:pt x="7640" y="16674"/>
                  <a:pt x="7524" y="16946"/>
                  <a:pt x="7068" y="17188"/>
                </a:cubicBezTo>
                <a:cubicBezTo>
                  <a:pt x="6946" y="17253"/>
                  <a:pt x="6685" y="17391"/>
                  <a:pt x="6486" y="17497"/>
                </a:cubicBezTo>
                <a:cubicBezTo>
                  <a:pt x="6133" y="17684"/>
                  <a:pt x="6124" y="17693"/>
                  <a:pt x="6050" y="17882"/>
                </a:cubicBezTo>
                <a:cubicBezTo>
                  <a:pt x="5907" y="18251"/>
                  <a:pt x="5800" y="18811"/>
                  <a:pt x="5812" y="19127"/>
                </a:cubicBezTo>
                <a:cubicBezTo>
                  <a:pt x="5823" y="19407"/>
                  <a:pt x="5816" y="19436"/>
                  <a:pt x="5711" y="19562"/>
                </a:cubicBezTo>
                <a:cubicBezTo>
                  <a:pt x="5572" y="19728"/>
                  <a:pt x="5228" y="20031"/>
                  <a:pt x="4733" y="20420"/>
                </a:cubicBezTo>
                <a:cubicBezTo>
                  <a:pt x="4084" y="20930"/>
                  <a:pt x="3944" y="21121"/>
                  <a:pt x="4029" y="21372"/>
                </a:cubicBezTo>
                <a:cubicBezTo>
                  <a:pt x="4056" y="21451"/>
                  <a:pt x="4108" y="21529"/>
                  <a:pt x="4147" y="21546"/>
                </a:cubicBezTo>
                <a:cubicBezTo>
                  <a:pt x="4228" y="21581"/>
                  <a:pt x="4204" y="21584"/>
                  <a:pt x="5341" y="21442"/>
                </a:cubicBezTo>
                <a:cubicBezTo>
                  <a:pt x="6151" y="21342"/>
                  <a:pt x="6655" y="21277"/>
                  <a:pt x="9690" y="20882"/>
                </a:cubicBezTo>
                <a:cubicBezTo>
                  <a:pt x="11351" y="20666"/>
                  <a:pt x="13374" y="20343"/>
                  <a:pt x="13795" y="20228"/>
                </a:cubicBezTo>
                <a:cubicBezTo>
                  <a:pt x="13942" y="20187"/>
                  <a:pt x="14096" y="20020"/>
                  <a:pt x="14876" y="19047"/>
                </a:cubicBezTo>
                <a:cubicBezTo>
                  <a:pt x="15480" y="18292"/>
                  <a:pt x="15507" y="18264"/>
                  <a:pt x="16033" y="17859"/>
                </a:cubicBezTo>
                <a:cubicBezTo>
                  <a:pt x="17447" y="16769"/>
                  <a:pt x="18939" y="15822"/>
                  <a:pt x="20160" y="15236"/>
                </a:cubicBezTo>
                <a:cubicBezTo>
                  <a:pt x="20342" y="15149"/>
                  <a:pt x="20507" y="15054"/>
                  <a:pt x="20528" y="15027"/>
                </a:cubicBezTo>
                <a:cubicBezTo>
                  <a:pt x="20605" y="14925"/>
                  <a:pt x="20392" y="14253"/>
                  <a:pt x="20003" y="13365"/>
                </a:cubicBezTo>
                <a:cubicBezTo>
                  <a:pt x="19466" y="12144"/>
                  <a:pt x="19355" y="11586"/>
                  <a:pt x="19602" y="11363"/>
                </a:cubicBezTo>
                <a:cubicBezTo>
                  <a:pt x="19646" y="11324"/>
                  <a:pt x="19682" y="11269"/>
                  <a:pt x="19682" y="11241"/>
                </a:cubicBezTo>
                <a:cubicBezTo>
                  <a:pt x="19682" y="11214"/>
                  <a:pt x="19760" y="11138"/>
                  <a:pt x="19854" y="11073"/>
                </a:cubicBezTo>
                <a:cubicBezTo>
                  <a:pt x="19949" y="11008"/>
                  <a:pt x="20116" y="10860"/>
                  <a:pt x="20229" y="10744"/>
                </a:cubicBezTo>
                <a:cubicBezTo>
                  <a:pt x="20510" y="10455"/>
                  <a:pt x="21233" y="9431"/>
                  <a:pt x="21310" y="9211"/>
                </a:cubicBezTo>
                <a:cubicBezTo>
                  <a:pt x="21392" y="8980"/>
                  <a:pt x="21550" y="7980"/>
                  <a:pt x="21548" y="7707"/>
                </a:cubicBezTo>
                <a:cubicBezTo>
                  <a:pt x="21547" y="7593"/>
                  <a:pt x="21528" y="7404"/>
                  <a:pt x="21506" y="7289"/>
                </a:cubicBezTo>
                <a:cubicBezTo>
                  <a:pt x="21484" y="7173"/>
                  <a:pt x="21445" y="6806"/>
                  <a:pt x="21421" y="6473"/>
                </a:cubicBezTo>
                <a:cubicBezTo>
                  <a:pt x="21354" y="5527"/>
                  <a:pt x="21295" y="5361"/>
                  <a:pt x="20738" y="4544"/>
                </a:cubicBezTo>
                <a:cubicBezTo>
                  <a:pt x="19998" y="3460"/>
                  <a:pt x="19265" y="2648"/>
                  <a:pt x="18342" y="1894"/>
                </a:cubicBezTo>
                <a:cubicBezTo>
                  <a:pt x="17498" y="1207"/>
                  <a:pt x="16425" y="599"/>
                  <a:pt x="15898" y="511"/>
                </a:cubicBezTo>
                <a:cubicBezTo>
                  <a:pt x="15774" y="491"/>
                  <a:pt x="15402" y="415"/>
                  <a:pt x="15072" y="343"/>
                </a:cubicBezTo>
                <a:cubicBezTo>
                  <a:pt x="13926" y="93"/>
                  <a:pt x="13099" y="-16"/>
                  <a:pt x="12223" y="2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191" name="Кто не понял, читая Маркса, что в капиталистическом обществе при каждом остром моменте, при каждом серьезном столкновении классов возможна либо диктатура буржуазии, либо диктатура пролетариата, тот ничего не понял ни в экономическом, ни в политическом уч"/>
          <p:cNvSpPr txBox="1"/>
          <p:nvPr/>
        </p:nvSpPr>
        <p:spPr>
          <a:xfrm>
            <a:off x="-89329" y="-73030"/>
            <a:ext cx="24562658" cy="13862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just" defTabSz="457200">
              <a:lnSpc>
                <a:spcPts val="10800"/>
              </a:lnSpc>
              <a:defRPr sz="10000">
                <a:solidFill>
                  <a:srgbClr val="FFFFFF"/>
                </a:solidFill>
                <a:latin typeface="Montserrat Thin Black"/>
                <a:ea typeface="Montserrat Thin Black"/>
                <a:cs typeface="Montserrat Thin Black"/>
                <a:sym typeface="Montserrat Thin Black"/>
              </a:defRPr>
            </a:lvl1pPr>
          </a:lstStyle>
          <a:p>
            <a:pPr/>
            <a:r>
              <a:t>Кто не понял, читая Маркса, что в капиталистическом обществе при каждом остром моменте, при каждом серьезном столкновении классов возможна либо диктатура буржуазии, либо диктатура пролетариата, тот ничего не понял ни в экономическом, ни в политическом учении Маркса.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 thruBlk="1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xit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11" dur="1000" fill="hold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91" grpId="1"/>
      <p:bldP build="whole" bldLvl="1" animBg="1" rev="0" advAuto="0" spid="191" grpId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Марксизм-ленинизм"/>
          <p:cNvSpPr txBox="1"/>
          <p:nvPr/>
        </p:nvSpPr>
        <p:spPr>
          <a:xfrm>
            <a:off x="6798624" y="1924049"/>
            <a:ext cx="10786752" cy="1028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457200">
              <a:lnSpc>
                <a:spcPct val="117999"/>
              </a:lnSpc>
              <a:defRPr sz="6000">
                <a:solidFill>
                  <a:srgbClr val="FFFFFF"/>
                </a:solidFill>
                <a:latin typeface="Montserrat Thin Black"/>
                <a:ea typeface="Montserrat Thin Black"/>
                <a:cs typeface="Montserrat Thin Black"/>
                <a:sym typeface="Montserrat Thin Black"/>
              </a:defRPr>
            </a:lvl1pPr>
          </a:lstStyle>
          <a:p>
            <a:pPr/>
            <a:r>
              <a:t>Марксизм-ленинизм</a:t>
            </a:r>
          </a:p>
        </p:txBody>
      </p:sp>
      <p:sp>
        <p:nvSpPr>
          <p:cNvPr id="194" name="диалектический материализм;…"/>
          <p:cNvSpPr txBox="1"/>
          <p:nvPr/>
        </p:nvSpPr>
        <p:spPr>
          <a:xfrm>
            <a:off x="732190" y="4293126"/>
            <a:ext cx="17265143" cy="51297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401052" indent="-401052" algn="l" defTabSz="457200">
              <a:lnSpc>
                <a:spcPct val="117999"/>
              </a:lnSpc>
              <a:buSzPct val="100000"/>
              <a:buChar char="•"/>
              <a:defRPr sz="4000">
                <a:solidFill>
                  <a:srgbClr val="FFFFFF"/>
                </a:solidFill>
                <a:latin typeface="Montserrat Thin Black"/>
                <a:ea typeface="Montserrat Thin Black"/>
                <a:cs typeface="Montserrat Thin Black"/>
                <a:sym typeface="Montserrat Thin Black"/>
              </a:defRPr>
            </a:pPr>
            <a:r>
              <a:t>	диалектический материализм;</a:t>
            </a:r>
          </a:p>
          <a:p>
            <a:pPr marL="401052" indent="-401052" algn="l" defTabSz="457200">
              <a:lnSpc>
                <a:spcPct val="117999"/>
              </a:lnSpc>
              <a:buSzPct val="100000"/>
              <a:buChar char="•"/>
              <a:defRPr sz="4000">
                <a:solidFill>
                  <a:srgbClr val="FFFFFF"/>
                </a:solidFill>
                <a:latin typeface="Montserrat Thin Black"/>
                <a:ea typeface="Montserrat Thin Black"/>
                <a:cs typeface="Montserrat Thin Black"/>
                <a:sym typeface="Montserrat Thin Black"/>
              </a:defRPr>
            </a:pPr>
            <a:r>
              <a:t>	исторический материализм;</a:t>
            </a:r>
          </a:p>
          <a:p>
            <a:pPr marL="401052" indent="-401052" algn="l" defTabSz="457200">
              <a:lnSpc>
                <a:spcPct val="117999"/>
              </a:lnSpc>
              <a:buSzPct val="100000"/>
              <a:buChar char="•"/>
              <a:defRPr sz="4000">
                <a:solidFill>
                  <a:srgbClr val="FFFFFF"/>
                </a:solidFill>
                <a:latin typeface="Montserrat Thin Black"/>
                <a:ea typeface="Montserrat Thin Black"/>
                <a:cs typeface="Montserrat Thin Black"/>
                <a:sym typeface="Montserrat Thin Black"/>
              </a:defRPr>
            </a:pPr>
            <a:r>
              <a:t>	идея партии нового, особенного типа и взаимосвязанная с ней революция;</a:t>
            </a:r>
          </a:p>
          <a:p>
            <a:pPr marL="401052" indent="-401052" algn="l" defTabSz="457200">
              <a:lnSpc>
                <a:spcPct val="117999"/>
              </a:lnSpc>
              <a:buSzPct val="100000"/>
              <a:buChar char="•"/>
              <a:defRPr sz="4000">
                <a:solidFill>
                  <a:srgbClr val="FFFFFF"/>
                </a:solidFill>
                <a:latin typeface="Montserrat Thin Black"/>
                <a:ea typeface="Montserrat Thin Black"/>
                <a:cs typeface="Montserrat Thin Black"/>
                <a:sym typeface="Montserrat Thin Black"/>
              </a:defRPr>
            </a:pPr>
            <a:r>
              <a:t>	коммунистическая среда;</a:t>
            </a:r>
          </a:p>
          <a:p>
            <a:pPr marL="401052" indent="-401052" algn="l" defTabSz="457200">
              <a:lnSpc>
                <a:spcPct val="117999"/>
              </a:lnSpc>
              <a:buSzPct val="100000"/>
              <a:buChar char="•"/>
              <a:defRPr sz="4000">
                <a:solidFill>
                  <a:srgbClr val="FFFFFF"/>
                </a:solidFill>
                <a:latin typeface="Montserrat Thin Black"/>
                <a:ea typeface="Montserrat Thin Black"/>
                <a:cs typeface="Montserrat Thin Black"/>
                <a:sym typeface="Montserrat Thin Black"/>
              </a:defRPr>
            </a:pPr>
            <a:r>
              <a:t>	критика капитализма (защищалась ложная идея о тотальном кризисе капитализма).</a:t>
            </a:r>
          </a:p>
        </p:txBody>
      </p:sp>
      <p:pic>
        <p:nvPicPr>
          <p:cNvPr id="195" name="Изображение" descr="Изображение"/>
          <p:cNvPicPr>
            <a:picLocks noChangeAspect="1"/>
          </p:cNvPicPr>
          <p:nvPr/>
        </p:nvPicPr>
        <p:blipFill>
          <a:blip r:embed="rId2">
            <a:extLst/>
          </a:blip>
          <a:srcRect l="22403" t="5119" r="22392" b="5164"/>
          <a:stretch>
            <a:fillRect/>
          </a:stretch>
        </p:blipFill>
        <p:spPr>
          <a:xfrm>
            <a:off x="18899125" y="7299559"/>
            <a:ext cx="3629899" cy="51297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49" h="21566" fill="norm" stroke="1" extrusionOk="0">
                <a:moveTo>
                  <a:pt x="12223" y="2"/>
                </a:moveTo>
                <a:cubicBezTo>
                  <a:pt x="11698" y="13"/>
                  <a:pt x="11155" y="71"/>
                  <a:pt x="10517" y="171"/>
                </a:cubicBezTo>
                <a:cubicBezTo>
                  <a:pt x="9591" y="316"/>
                  <a:pt x="8030" y="715"/>
                  <a:pt x="6910" y="1094"/>
                </a:cubicBezTo>
                <a:cubicBezTo>
                  <a:pt x="6346" y="1285"/>
                  <a:pt x="5526" y="1778"/>
                  <a:pt x="5082" y="2193"/>
                </a:cubicBezTo>
                <a:cubicBezTo>
                  <a:pt x="4807" y="2451"/>
                  <a:pt x="4479" y="2914"/>
                  <a:pt x="4340" y="3241"/>
                </a:cubicBezTo>
                <a:cubicBezTo>
                  <a:pt x="4279" y="3384"/>
                  <a:pt x="4174" y="3624"/>
                  <a:pt x="4107" y="3773"/>
                </a:cubicBezTo>
                <a:cubicBezTo>
                  <a:pt x="4040" y="3922"/>
                  <a:pt x="3936" y="4192"/>
                  <a:pt x="3873" y="4374"/>
                </a:cubicBezTo>
                <a:cubicBezTo>
                  <a:pt x="3754" y="4724"/>
                  <a:pt x="3648" y="4902"/>
                  <a:pt x="3407" y="5170"/>
                </a:cubicBezTo>
                <a:cubicBezTo>
                  <a:pt x="3230" y="5366"/>
                  <a:pt x="3058" y="5737"/>
                  <a:pt x="3023" y="5992"/>
                </a:cubicBezTo>
                <a:cubicBezTo>
                  <a:pt x="3009" y="6093"/>
                  <a:pt x="2970" y="6206"/>
                  <a:pt x="2938" y="6243"/>
                </a:cubicBezTo>
                <a:cubicBezTo>
                  <a:pt x="2848" y="6345"/>
                  <a:pt x="2862" y="6375"/>
                  <a:pt x="3112" y="6590"/>
                </a:cubicBezTo>
                <a:cubicBezTo>
                  <a:pt x="3241" y="6700"/>
                  <a:pt x="3346" y="6804"/>
                  <a:pt x="3346" y="6818"/>
                </a:cubicBezTo>
                <a:cubicBezTo>
                  <a:pt x="3346" y="6853"/>
                  <a:pt x="1848" y="8182"/>
                  <a:pt x="1480" y="8475"/>
                </a:cubicBezTo>
                <a:cubicBezTo>
                  <a:pt x="1112" y="8767"/>
                  <a:pt x="1054" y="8831"/>
                  <a:pt x="1056" y="8940"/>
                </a:cubicBezTo>
                <a:cubicBezTo>
                  <a:pt x="1057" y="9090"/>
                  <a:pt x="1203" y="9276"/>
                  <a:pt x="1381" y="9356"/>
                </a:cubicBezTo>
                <a:cubicBezTo>
                  <a:pt x="1740" y="9517"/>
                  <a:pt x="1771" y="9632"/>
                  <a:pt x="1482" y="9736"/>
                </a:cubicBezTo>
                <a:cubicBezTo>
                  <a:pt x="1216" y="9832"/>
                  <a:pt x="928" y="10123"/>
                  <a:pt x="928" y="10295"/>
                </a:cubicBezTo>
                <a:cubicBezTo>
                  <a:pt x="928" y="10400"/>
                  <a:pt x="1140" y="10538"/>
                  <a:pt x="1367" y="10581"/>
                </a:cubicBezTo>
                <a:cubicBezTo>
                  <a:pt x="1608" y="10626"/>
                  <a:pt x="1784" y="10728"/>
                  <a:pt x="1906" y="10891"/>
                </a:cubicBezTo>
                <a:lnTo>
                  <a:pt x="2010" y="11028"/>
                </a:lnTo>
                <a:lnTo>
                  <a:pt x="1854" y="11141"/>
                </a:lnTo>
                <a:cubicBezTo>
                  <a:pt x="1617" y="11317"/>
                  <a:pt x="1595" y="11367"/>
                  <a:pt x="1628" y="11630"/>
                </a:cubicBezTo>
                <a:cubicBezTo>
                  <a:pt x="1668" y="11948"/>
                  <a:pt x="1671" y="11944"/>
                  <a:pt x="827" y="12610"/>
                </a:cubicBezTo>
                <a:cubicBezTo>
                  <a:pt x="619" y="12773"/>
                  <a:pt x="381" y="12978"/>
                  <a:pt x="299" y="13065"/>
                </a:cubicBezTo>
                <a:cubicBezTo>
                  <a:pt x="151" y="13223"/>
                  <a:pt x="149" y="13228"/>
                  <a:pt x="73" y="13817"/>
                </a:cubicBezTo>
                <a:cubicBezTo>
                  <a:pt x="-50" y="14771"/>
                  <a:pt x="-26" y="14984"/>
                  <a:pt x="205" y="15069"/>
                </a:cubicBezTo>
                <a:cubicBezTo>
                  <a:pt x="381" y="15133"/>
                  <a:pt x="1489" y="15199"/>
                  <a:pt x="2794" y="15221"/>
                </a:cubicBezTo>
                <a:cubicBezTo>
                  <a:pt x="4299" y="15246"/>
                  <a:pt x="5458" y="15288"/>
                  <a:pt x="5732" y="15329"/>
                </a:cubicBezTo>
                <a:cubicBezTo>
                  <a:pt x="5856" y="15348"/>
                  <a:pt x="6032" y="15391"/>
                  <a:pt x="6126" y="15424"/>
                </a:cubicBezTo>
                <a:cubicBezTo>
                  <a:pt x="6371" y="15512"/>
                  <a:pt x="7293" y="16178"/>
                  <a:pt x="7422" y="16362"/>
                </a:cubicBezTo>
                <a:cubicBezTo>
                  <a:pt x="7640" y="16674"/>
                  <a:pt x="7524" y="16946"/>
                  <a:pt x="7068" y="17188"/>
                </a:cubicBezTo>
                <a:cubicBezTo>
                  <a:pt x="6946" y="17253"/>
                  <a:pt x="6685" y="17391"/>
                  <a:pt x="6486" y="17497"/>
                </a:cubicBezTo>
                <a:cubicBezTo>
                  <a:pt x="6133" y="17684"/>
                  <a:pt x="6124" y="17693"/>
                  <a:pt x="6050" y="17882"/>
                </a:cubicBezTo>
                <a:cubicBezTo>
                  <a:pt x="5907" y="18251"/>
                  <a:pt x="5800" y="18811"/>
                  <a:pt x="5812" y="19127"/>
                </a:cubicBezTo>
                <a:cubicBezTo>
                  <a:pt x="5823" y="19407"/>
                  <a:pt x="5816" y="19436"/>
                  <a:pt x="5711" y="19562"/>
                </a:cubicBezTo>
                <a:cubicBezTo>
                  <a:pt x="5572" y="19728"/>
                  <a:pt x="5228" y="20031"/>
                  <a:pt x="4733" y="20420"/>
                </a:cubicBezTo>
                <a:cubicBezTo>
                  <a:pt x="4084" y="20930"/>
                  <a:pt x="3944" y="21121"/>
                  <a:pt x="4029" y="21372"/>
                </a:cubicBezTo>
                <a:cubicBezTo>
                  <a:pt x="4056" y="21451"/>
                  <a:pt x="4108" y="21529"/>
                  <a:pt x="4147" y="21546"/>
                </a:cubicBezTo>
                <a:cubicBezTo>
                  <a:pt x="4228" y="21581"/>
                  <a:pt x="4204" y="21584"/>
                  <a:pt x="5341" y="21442"/>
                </a:cubicBezTo>
                <a:cubicBezTo>
                  <a:pt x="6151" y="21342"/>
                  <a:pt x="6655" y="21277"/>
                  <a:pt x="9690" y="20882"/>
                </a:cubicBezTo>
                <a:cubicBezTo>
                  <a:pt x="11351" y="20666"/>
                  <a:pt x="13374" y="20343"/>
                  <a:pt x="13795" y="20228"/>
                </a:cubicBezTo>
                <a:cubicBezTo>
                  <a:pt x="13942" y="20187"/>
                  <a:pt x="14096" y="20020"/>
                  <a:pt x="14876" y="19047"/>
                </a:cubicBezTo>
                <a:cubicBezTo>
                  <a:pt x="15480" y="18292"/>
                  <a:pt x="15507" y="18264"/>
                  <a:pt x="16033" y="17859"/>
                </a:cubicBezTo>
                <a:cubicBezTo>
                  <a:pt x="17447" y="16769"/>
                  <a:pt x="18939" y="15822"/>
                  <a:pt x="20160" y="15236"/>
                </a:cubicBezTo>
                <a:cubicBezTo>
                  <a:pt x="20342" y="15149"/>
                  <a:pt x="20507" y="15054"/>
                  <a:pt x="20528" y="15027"/>
                </a:cubicBezTo>
                <a:cubicBezTo>
                  <a:pt x="20605" y="14925"/>
                  <a:pt x="20392" y="14253"/>
                  <a:pt x="20003" y="13365"/>
                </a:cubicBezTo>
                <a:cubicBezTo>
                  <a:pt x="19466" y="12144"/>
                  <a:pt x="19355" y="11586"/>
                  <a:pt x="19602" y="11363"/>
                </a:cubicBezTo>
                <a:cubicBezTo>
                  <a:pt x="19646" y="11324"/>
                  <a:pt x="19682" y="11269"/>
                  <a:pt x="19682" y="11241"/>
                </a:cubicBezTo>
                <a:cubicBezTo>
                  <a:pt x="19682" y="11214"/>
                  <a:pt x="19760" y="11138"/>
                  <a:pt x="19854" y="11073"/>
                </a:cubicBezTo>
                <a:cubicBezTo>
                  <a:pt x="19949" y="11008"/>
                  <a:pt x="20116" y="10860"/>
                  <a:pt x="20229" y="10744"/>
                </a:cubicBezTo>
                <a:cubicBezTo>
                  <a:pt x="20510" y="10455"/>
                  <a:pt x="21233" y="9431"/>
                  <a:pt x="21310" y="9211"/>
                </a:cubicBezTo>
                <a:cubicBezTo>
                  <a:pt x="21392" y="8980"/>
                  <a:pt x="21550" y="7980"/>
                  <a:pt x="21548" y="7707"/>
                </a:cubicBezTo>
                <a:cubicBezTo>
                  <a:pt x="21547" y="7593"/>
                  <a:pt x="21528" y="7404"/>
                  <a:pt x="21506" y="7289"/>
                </a:cubicBezTo>
                <a:cubicBezTo>
                  <a:pt x="21484" y="7173"/>
                  <a:pt x="21445" y="6806"/>
                  <a:pt x="21421" y="6473"/>
                </a:cubicBezTo>
                <a:cubicBezTo>
                  <a:pt x="21354" y="5527"/>
                  <a:pt x="21295" y="5361"/>
                  <a:pt x="20738" y="4544"/>
                </a:cubicBezTo>
                <a:cubicBezTo>
                  <a:pt x="19998" y="3460"/>
                  <a:pt x="19265" y="2648"/>
                  <a:pt x="18342" y="1894"/>
                </a:cubicBezTo>
                <a:cubicBezTo>
                  <a:pt x="17498" y="1207"/>
                  <a:pt x="16425" y="599"/>
                  <a:pt x="15898" y="511"/>
                </a:cubicBezTo>
                <a:cubicBezTo>
                  <a:pt x="15774" y="491"/>
                  <a:pt x="15402" y="415"/>
                  <a:pt x="15072" y="343"/>
                </a:cubicBezTo>
                <a:cubicBezTo>
                  <a:pt x="13926" y="93"/>
                  <a:pt x="13099" y="-16"/>
                  <a:pt x="12223" y="2"/>
                </a:cubicBez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dissolv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1"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93" grpId="1"/>
      <p:bldP build="whole" bldLvl="1" animBg="1" rev="0" advAuto="0" spid="194" grpId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«Ни один человек не оказал на мир большего влияния, чем Карл Маркс в XX веке» - Жак Аттали"/>
          <p:cNvSpPr txBox="1"/>
          <p:nvPr/>
        </p:nvSpPr>
        <p:spPr>
          <a:xfrm>
            <a:off x="7650265" y="11700"/>
            <a:ext cx="7193196" cy="321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defRPr sz="4000">
                <a:solidFill>
                  <a:srgbClr val="202122"/>
                </a:solidFill>
                <a:latin typeface="Montserrat Thin Black"/>
                <a:ea typeface="Montserrat Thin Black"/>
                <a:cs typeface="Montserrat Thin Black"/>
                <a:sym typeface="Montserrat Thin Black"/>
              </a:defRPr>
            </a:lvl1pPr>
          </a:lstStyle>
          <a:p>
            <a:pPr/>
            <a:r>
              <a:t>«Ни один человек не оказал на мир большего влияния, чем Карл Маркс в XX веке» - Жак Аттали</a:t>
            </a:r>
          </a:p>
        </p:txBody>
      </p:sp>
      <p:sp>
        <p:nvSpPr>
          <p:cNvPr id="198" name="«Для христиан история начинается с Откровения. Для марксистов она им кончается. Две религии» - Альбер Камю"/>
          <p:cNvSpPr txBox="1"/>
          <p:nvPr/>
        </p:nvSpPr>
        <p:spPr>
          <a:xfrm>
            <a:off x="-20466" y="5889481"/>
            <a:ext cx="9550882" cy="2590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spcBef>
                <a:spcPts val="500"/>
              </a:spcBef>
              <a:defRPr sz="4000">
                <a:solidFill>
                  <a:srgbClr val="000000"/>
                </a:solidFill>
                <a:latin typeface="Montserrat Thin Black"/>
                <a:ea typeface="Montserrat Thin Black"/>
                <a:cs typeface="Montserrat Thin Black"/>
                <a:sym typeface="Montserrat Thin Black"/>
              </a:defRPr>
            </a:lvl1pPr>
          </a:lstStyle>
          <a:p>
            <a:pPr/>
            <a:r>
              <a:t>«Для христиан история начинается с Откровения. Для марксистов она им кончается. Две религии» - Альбер Камю</a:t>
            </a:r>
          </a:p>
        </p:txBody>
      </p:sp>
      <p:sp>
        <p:nvSpPr>
          <p:cNvPr id="199" name="«Маркс не был хорошим математиком. Он все время путался в цифрах и формулах, его трудовая теория стоимости не слишком содержательна, но, в сущности, я интерпретирую Маркса, и Маркс интересен мне как классический экономист» - Василий Васильевич Леонтьев"/>
          <p:cNvSpPr txBox="1"/>
          <p:nvPr/>
        </p:nvSpPr>
        <p:spPr>
          <a:xfrm>
            <a:off x="15143260" y="176"/>
            <a:ext cx="9263707" cy="6324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defRPr sz="4000">
                <a:solidFill>
                  <a:srgbClr val="000000"/>
                </a:solidFill>
                <a:latin typeface="Montserrat Thin Black"/>
                <a:ea typeface="Montserrat Thin Black"/>
                <a:cs typeface="Montserrat Thin Black"/>
                <a:sym typeface="Montserrat Thin Black"/>
              </a:defRPr>
            </a:lvl1pPr>
          </a:lstStyle>
          <a:p>
            <a:pPr/>
            <a:r>
              <a:t>«Маркс не был хорошим математиком. Он все время путался в цифрах и формулах, его трудовая теория стоимости не слишком содержательна, но, в сущности, я интерпретирую Маркса, и Маркс интересен мне как классический экономист» - Василий Васильевич Леонтьев </a:t>
            </a:r>
          </a:p>
        </p:txBody>
      </p:sp>
      <p:sp>
        <p:nvSpPr>
          <p:cNvPr id="200" name="«Как и Маркс, я считаю, что счастье — это борьба. Поэтому у меня счастливая жизнь, но я хотел бы отдать еще больше своих сил тому делу, которому посвятил себя с молодых лет» - Луис Корвалан"/>
          <p:cNvSpPr txBox="1"/>
          <p:nvPr/>
        </p:nvSpPr>
        <p:spPr>
          <a:xfrm>
            <a:off x="-47720" y="-35594"/>
            <a:ext cx="7398186" cy="570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defRPr sz="4000">
                <a:solidFill>
                  <a:srgbClr val="000000"/>
                </a:solidFill>
                <a:latin typeface="Montserrat Thin Black"/>
                <a:ea typeface="Montserrat Thin Black"/>
                <a:cs typeface="Montserrat Thin Black"/>
                <a:sym typeface="Montserrat Thin Black"/>
              </a:defRPr>
            </a:lvl1pPr>
          </a:lstStyle>
          <a:p>
            <a:pPr/>
            <a:r>
              <a:t>«Как и Маркс, я считаю, что счастье — это борьба. Поэтому у меня счастливая жизнь, но я хотел бы отдать еще больше своих сил тому делу, которому посвятил себя с молодых лет» - Луис Корвалан</a:t>
            </a:r>
          </a:p>
        </p:txBody>
      </p:sp>
      <p:sp>
        <p:nvSpPr>
          <p:cNvPr id="201" name="««Маркс и Спенсер» победили Маркса и Энгельса» - Маргарет Тэтчер"/>
          <p:cNvSpPr txBox="1"/>
          <p:nvPr/>
        </p:nvSpPr>
        <p:spPr>
          <a:xfrm>
            <a:off x="7650265" y="3429874"/>
            <a:ext cx="7327689" cy="2590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spcBef>
                <a:spcPts val="500"/>
              </a:spcBef>
              <a:defRPr sz="4000">
                <a:solidFill>
                  <a:srgbClr val="000000"/>
                </a:solidFill>
                <a:latin typeface="Montserrat Thin Black"/>
                <a:ea typeface="Montserrat Thin Black"/>
                <a:cs typeface="Montserrat Thin Black"/>
                <a:sym typeface="Montserrat Thin Black"/>
              </a:defRPr>
            </a:lvl1pPr>
          </a:lstStyle>
          <a:p>
            <a:pPr/>
            <a:r>
              <a:t>««Маркс и Спенсер» победили Маркса и Энгельса» - Маргарет Тэтчер</a:t>
            </a:r>
          </a:p>
        </p:txBody>
      </p:sp>
      <p:sp>
        <p:nvSpPr>
          <p:cNvPr id="202" name="«Марксизм прельщает интеллигенцию не тем, что он научен, а тем, что он суррогат целостного мировоззрения» - Раймон Арон"/>
          <p:cNvSpPr txBox="1"/>
          <p:nvPr/>
        </p:nvSpPr>
        <p:spPr>
          <a:xfrm>
            <a:off x="9394860" y="6435501"/>
            <a:ext cx="15042959" cy="1968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spcBef>
                <a:spcPts val="500"/>
              </a:spcBef>
              <a:defRPr sz="4000">
                <a:solidFill>
                  <a:srgbClr val="000000"/>
                </a:solidFill>
                <a:latin typeface="Montserrat Thin Black"/>
                <a:ea typeface="Montserrat Thin Black"/>
                <a:cs typeface="Montserrat Thin Black"/>
                <a:sym typeface="Montserrat Thin Black"/>
              </a:defRPr>
            </a:lvl1pPr>
          </a:lstStyle>
          <a:p>
            <a:pPr/>
            <a:r>
              <a:t>«Марксизм прельщает интеллигенцию не тем, что он научен, а тем, что он суррогат целостного мировоззрения» - Раймон Арон</a:t>
            </a:r>
          </a:p>
        </p:txBody>
      </p:sp>
      <p:sp>
        <p:nvSpPr>
          <p:cNvPr id="203" name="«Все студенты экономического факультета должны изучать марксизм, подобно тому как студенты медики изучают венерические болезни» - Ч. К. Грант"/>
          <p:cNvSpPr txBox="1"/>
          <p:nvPr/>
        </p:nvSpPr>
        <p:spPr>
          <a:xfrm>
            <a:off x="-4898" y="8703057"/>
            <a:ext cx="7312542" cy="5080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spcBef>
                <a:spcPts val="500"/>
              </a:spcBef>
              <a:defRPr sz="4000">
                <a:solidFill>
                  <a:srgbClr val="000000"/>
                </a:solidFill>
                <a:latin typeface="Montserrat Thin Black"/>
                <a:ea typeface="Montserrat Thin Black"/>
                <a:cs typeface="Montserrat Thin Black"/>
                <a:sym typeface="Montserrat Thin Black"/>
              </a:defRPr>
            </a:lvl1pPr>
          </a:lstStyle>
          <a:p>
            <a:pPr/>
            <a:r>
              <a:t>«Все студенты экономического факультета должны изучать марксизм, подобно тому как студенты медики изучают венерические болезни» - Ч. К. Грант</a:t>
            </a:r>
          </a:p>
        </p:txBody>
      </p:sp>
      <p:sp>
        <p:nvSpPr>
          <p:cNvPr id="204" name="«Русский коммунизм – незаконное детище Карла Маркса и Екатерины Великой» - Клемент Эттли"/>
          <p:cNvSpPr txBox="1"/>
          <p:nvPr/>
        </p:nvSpPr>
        <p:spPr>
          <a:xfrm>
            <a:off x="16258182" y="8713951"/>
            <a:ext cx="8460370" cy="2590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spcBef>
                <a:spcPts val="500"/>
              </a:spcBef>
              <a:defRPr sz="4000">
                <a:solidFill>
                  <a:srgbClr val="000000"/>
                </a:solidFill>
                <a:latin typeface="Montserrat Thin Black"/>
                <a:ea typeface="Montserrat Thin Black"/>
                <a:cs typeface="Montserrat Thin Black"/>
                <a:sym typeface="Montserrat Thin Black"/>
              </a:defRPr>
            </a:lvl1pPr>
          </a:lstStyle>
          <a:p>
            <a:pPr/>
            <a:r>
              <a:t>«Русский коммунизм – незаконное детище Карла Маркса и Екатерины Великой» - Клемент Эттли</a:t>
            </a:r>
          </a:p>
        </p:txBody>
      </p:sp>
      <p:sp>
        <p:nvSpPr>
          <p:cNvPr id="205" name="«Большевизм – это стихия массовой смуты, дремлющая и пробуждающаяся в любом народе. Большевизм принимает на вооружение марксизм, как дикарь хватается за камень» - Владимир Микушевич"/>
          <p:cNvSpPr txBox="1"/>
          <p:nvPr/>
        </p:nvSpPr>
        <p:spPr>
          <a:xfrm>
            <a:off x="7204779" y="8703057"/>
            <a:ext cx="9061953" cy="5080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spcBef>
                <a:spcPts val="500"/>
              </a:spcBef>
              <a:defRPr sz="4000">
                <a:solidFill>
                  <a:srgbClr val="000000"/>
                </a:solidFill>
                <a:latin typeface="Montserrat Thin Black"/>
                <a:ea typeface="Montserrat Thin Black"/>
                <a:cs typeface="Montserrat Thin Black"/>
                <a:sym typeface="Montserrat Thin Black"/>
              </a:defRPr>
            </a:lvl1pPr>
          </a:lstStyle>
          <a:p>
            <a:pPr/>
            <a:r>
              <a:t>«Большевизм – это стихия массовой смуты, дремлющая и пробуждающаяся в любом народе. Большевизм принимает на вооружение марксизм, как дикарь хватается за камень» - Владимир Микушевич</a:t>
            </a:r>
          </a:p>
        </p:txBody>
      </p:sp>
      <p:sp>
        <p:nvSpPr>
          <p:cNvPr id="206" name="«Коммунизм - как сухой закон: идея хорошая, но не работает» - Уилл Роджерс."/>
          <p:cNvSpPr txBox="1"/>
          <p:nvPr/>
        </p:nvSpPr>
        <p:spPr>
          <a:xfrm>
            <a:off x="15176986" y="11614701"/>
            <a:ext cx="9196255" cy="1968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spcBef>
                <a:spcPts val="500"/>
              </a:spcBef>
              <a:defRPr sz="4000">
                <a:solidFill>
                  <a:srgbClr val="000000"/>
                </a:solidFill>
                <a:latin typeface="Montserrat Thin Black"/>
                <a:ea typeface="Montserrat Thin Black"/>
                <a:cs typeface="Montserrat Thin Black"/>
                <a:sym typeface="Montserrat Thin Black"/>
              </a:defRPr>
            </a:lvl1pPr>
          </a:lstStyle>
          <a:p>
            <a:pPr/>
            <a:r>
              <a:t>«Коммунизм - как сухой закон: идея хорошая, но не работает» - Уилл Роджерс.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750">
        <p:push dir="u"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1"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Class="entr" nodeType="after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5" dur="1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Class="entr" nodeType="afterEffect" presetID="10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9" dur="1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Class="entr" nodeType="afterEffect" presetID="10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3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Class="entr" nodeType="afterEffect" presetID="10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7"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Class="entr" nodeType="afterEffect" presetID="10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1" dur="1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Class="entr" nodeType="afterEffect" presetID="10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5" dur="1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Class="entr" nodeType="afterEffect" presetID="10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9" dur="1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Class="entr" nodeType="afterEffect" presetID="10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43" dur="1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02" grpId="5"/>
      <p:bldP build="whole" bldLvl="1" animBg="1" rev="0" advAuto="0" spid="206" grpId="8"/>
      <p:bldP build="whole" bldLvl="1" animBg="1" rev="0" advAuto="0" spid="205" grpId="9"/>
      <p:bldP build="whole" bldLvl="1" animBg="1" rev="0" advAuto="0" spid="198" grpId="6"/>
      <p:bldP build="whole" bldLvl="1" animBg="1" rev="0" advAuto="0" spid="199" grpId="1"/>
      <p:bldP build="whole" bldLvl="1" animBg="1" rev="0" advAuto="0" spid="203" grpId="10"/>
      <p:bldP build="whole" bldLvl="1" animBg="1" rev="0" advAuto="0" spid="197" grpId="2"/>
      <p:bldP build="whole" bldLvl="1" animBg="1" rev="0" advAuto="0" spid="200" grpId="4"/>
      <p:bldP build="whole" bldLvl="1" animBg="1" rev="0" advAuto="0" spid="201" grpId="3"/>
      <p:bldP build="whole" bldLvl="1" animBg="1" rev="0" advAuto="0" spid="204" grpId="7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Прямоугольник"/>
          <p:cNvSpPr/>
          <p:nvPr/>
        </p:nvSpPr>
        <p:spPr>
          <a:xfrm>
            <a:off x="-30622" y="0"/>
            <a:ext cx="24445244" cy="13716002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 thruBlk="1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Прямоугольник"/>
          <p:cNvSpPr/>
          <p:nvPr/>
        </p:nvSpPr>
        <p:spPr>
          <a:xfrm>
            <a:off x="-30622" y="-1"/>
            <a:ext cx="24445244" cy="13716002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57" name="Кружок"/>
          <p:cNvSpPr/>
          <p:nvPr/>
        </p:nvSpPr>
        <p:spPr>
          <a:xfrm>
            <a:off x="11869632" y="6697094"/>
            <a:ext cx="254003" cy="254003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14:warp dir="in"/>
      </p:transition>
    </mc:Choice>
    <mc:Fallback>
      <p:transition spd="fast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Прямоугольник"/>
          <p:cNvSpPr/>
          <p:nvPr/>
        </p:nvSpPr>
        <p:spPr>
          <a:xfrm>
            <a:off x="-30622" y="0"/>
            <a:ext cx="24445244" cy="13716002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60" name="Кружок"/>
          <p:cNvSpPr/>
          <p:nvPr/>
        </p:nvSpPr>
        <p:spPr>
          <a:xfrm>
            <a:off x="5841998" y="507998"/>
            <a:ext cx="12700004" cy="1270000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61" name="ФИЛОСОФИЯ"/>
          <p:cNvSpPr txBox="1"/>
          <p:nvPr/>
        </p:nvSpPr>
        <p:spPr>
          <a:xfrm>
            <a:off x="8875076" y="6343648"/>
            <a:ext cx="6633848" cy="1028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6000">
                <a:solidFill>
                  <a:srgbClr val="000000"/>
                </a:solidFill>
                <a:latin typeface="Montserrat Thin Black"/>
                <a:ea typeface="Montserrat Thin Black"/>
                <a:cs typeface="Montserrat Thin Black"/>
                <a:sym typeface="Montserrat Thin Black"/>
              </a:defRPr>
            </a:lvl1pPr>
          </a:lstStyle>
          <a:p>
            <a:pPr/>
            <a:r>
              <a:t>ФИЛОСОФИЯ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14:warp dir="in"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mph" nodeType="clickEffect" presetSubtype="0" presetID="6" grpId="2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60"/>
                                        </p:tgtEl>
                                      </p:cBhvr>
                                      <p:by x="999999" y="999999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Class="exit" nodeType="afterEffect" presetSubtype="16" presetID="23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4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4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1" grpId="3"/>
      <p:bldP build="whole" bldLvl="1" animBg="1" rev="0" advAuto="0" spid="161" grpId="1"/>
      <p:bldP build="whole" bldLvl="1" animBg="1" rev="0" advAuto="0" spid="160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Материализм"/>
          <p:cNvSpPr txBox="1"/>
          <p:nvPr/>
        </p:nvSpPr>
        <p:spPr>
          <a:xfrm>
            <a:off x="2503572" y="5123538"/>
            <a:ext cx="6175906" cy="1028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6000">
                <a:solidFill>
                  <a:srgbClr val="000000"/>
                </a:solidFill>
                <a:latin typeface="Montserrat Thin Black"/>
                <a:ea typeface="Montserrat Thin Black"/>
                <a:cs typeface="Montserrat Thin Black"/>
                <a:sym typeface="Montserrat Thin Black"/>
              </a:defRPr>
            </a:lvl1pPr>
          </a:lstStyle>
          <a:p>
            <a:pPr/>
            <a:r>
              <a:t>Материализм</a:t>
            </a:r>
          </a:p>
        </p:txBody>
      </p:sp>
      <p:sp>
        <p:nvSpPr>
          <p:cNvPr id="164" name="Идеализм"/>
          <p:cNvSpPr txBox="1"/>
          <p:nvPr/>
        </p:nvSpPr>
        <p:spPr>
          <a:xfrm>
            <a:off x="17091739" y="5161638"/>
            <a:ext cx="4434079" cy="1028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000">
                <a:solidFill>
                  <a:srgbClr val="000000"/>
                </a:solidFill>
                <a:latin typeface="Montserrat Thin Black"/>
                <a:ea typeface="Montserrat Thin Black"/>
                <a:cs typeface="Montserrat Thin Black"/>
                <a:sym typeface="Montserrat Thin Black"/>
              </a:defRPr>
            </a:lvl1pPr>
          </a:lstStyle>
          <a:p>
            <a:pPr/>
            <a:r>
              <a:t>Идеализм</a:t>
            </a:r>
          </a:p>
        </p:txBody>
      </p:sp>
      <p:sp>
        <p:nvSpPr>
          <p:cNvPr id="165" name="Бытие формирует сознание"/>
          <p:cNvSpPr txBox="1"/>
          <p:nvPr/>
        </p:nvSpPr>
        <p:spPr>
          <a:xfrm>
            <a:off x="921129" y="6610350"/>
            <a:ext cx="9340791" cy="723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000">
                <a:solidFill>
                  <a:srgbClr val="000000"/>
                </a:solidFill>
                <a:latin typeface="Montserrat Thin Black"/>
                <a:ea typeface="Montserrat Thin Black"/>
                <a:cs typeface="Montserrat Thin Black"/>
                <a:sym typeface="Montserrat Thin Black"/>
              </a:defRPr>
            </a:lvl1pPr>
          </a:lstStyle>
          <a:p>
            <a:pPr/>
            <a:r>
              <a:t>Бытие формирует сознание</a:t>
            </a:r>
          </a:p>
        </p:txBody>
      </p:sp>
      <p:sp>
        <p:nvSpPr>
          <p:cNvPr id="166" name="Сознание формирует бытие"/>
          <p:cNvSpPr txBox="1"/>
          <p:nvPr/>
        </p:nvSpPr>
        <p:spPr>
          <a:xfrm>
            <a:off x="15122349" y="6648450"/>
            <a:ext cx="8372857" cy="723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000">
                <a:solidFill>
                  <a:srgbClr val="000000"/>
                </a:solidFill>
                <a:latin typeface="Montserrat Thin Black"/>
                <a:ea typeface="Montserrat Thin Black"/>
                <a:cs typeface="Montserrat Thin Black"/>
                <a:sym typeface="Montserrat Thin Black"/>
              </a:defRPr>
            </a:lvl1pPr>
          </a:lstStyle>
          <a:p>
            <a:pPr/>
            <a:r>
              <a:t>Сознание формирует бытие </a:t>
            </a:r>
          </a:p>
        </p:txBody>
      </p:sp>
      <p:sp>
        <p:nvSpPr>
          <p:cNvPr id="167" name="Материя - основа всего"/>
          <p:cNvSpPr txBox="1"/>
          <p:nvPr/>
        </p:nvSpPr>
        <p:spPr>
          <a:xfrm>
            <a:off x="2110454" y="7868562"/>
            <a:ext cx="6962141" cy="723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000">
                <a:solidFill>
                  <a:srgbClr val="000000"/>
                </a:solidFill>
                <a:latin typeface="Montserrat Thin Black"/>
                <a:ea typeface="Montserrat Thin Black"/>
                <a:cs typeface="Montserrat Thin Black"/>
                <a:sym typeface="Montserrat Thin Black"/>
              </a:defRPr>
            </a:lvl1pPr>
          </a:lstStyle>
          <a:p>
            <a:pPr/>
            <a:r>
              <a:t>Материя - основа всего </a:t>
            </a:r>
          </a:p>
        </p:txBody>
      </p:sp>
      <p:sp>
        <p:nvSpPr>
          <p:cNvPr id="168" name="Главенство сознания"/>
          <p:cNvSpPr txBox="1"/>
          <p:nvPr/>
        </p:nvSpPr>
        <p:spPr>
          <a:xfrm>
            <a:off x="16158923" y="7830462"/>
            <a:ext cx="6299709" cy="723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000">
                <a:solidFill>
                  <a:srgbClr val="000000"/>
                </a:solidFill>
                <a:latin typeface="Montserrat Thin Black"/>
                <a:ea typeface="Montserrat Thin Black"/>
                <a:cs typeface="Montserrat Thin Black"/>
                <a:sym typeface="Montserrat Thin Black"/>
              </a:defRPr>
            </a:lvl1pPr>
          </a:lstStyle>
          <a:p>
            <a:pPr/>
            <a:r>
              <a:t>Главенство сознания 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1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Class="entr" nodeType="after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5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Class="entr" nodeType="afterEffect" presetID="10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9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Class="entr" nodeType="afterEffect" presetID="10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3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Class="entr" nodeType="afterEffect" presetID="10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7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6" grpId="3"/>
      <p:bldP build="whole" bldLvl="1" animBg="1" rev="0" advAuto="0" spid="165" grpId="4"/>
      <p:bldP build="whole" bldLvl="1" animBg="1" rev="0" advAuto="0" spid="167" grpId="5"/>
      <p:bldP build="whole" bldLvl="1" animBg="1" rev="0" advAuto="0" spid="164" grpId="2"/>
      <p:bldP build="whole" bldLvl="1" animBg="1" rev="0" advAuto="0" spid="168" grpId="6"/>
      <p:bldP build="whole" bldLvl="1" animBg="1" rev="0" advAuto="0" spid="163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Диалектика"/>
          <p:cNvSpPr txBox="1"/>
          <p:nvPr/>
        </p:nvSpPr>
        <p:spPr>
          <a:xfrm>
            <a:off x="9150205" y="3202624"/>
            <a:ext cx="6190179" cy="1028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6000">
                <a:solidFill>
                  <a:srgbClr val="000000"/>
                </a:solidFill>
                <a:latin typeface="Montserrat Thin Black"/>
                <a:ea typeface="Montserrat Thin Black"/>
                <a:cs typeface="Montserrat Thin Black"/>
                <a:sym typeface="Montserrat Thin Black"/>
              </a:defRPr>
            </a:lvl1pPr>
          </a:lstStyle>
          <a:p>
            <a:pPr/>
            <a:r>
              <a:t>Диалектика </a:t>
            </a:r>
          </a:p>
        </p:txBody>
      </p:sp>
      <p:sp>
        <p:nvSpPr>
          <p:cNvPr id="171" name="Закон eдинства и борьбы противоположностeй"/>
          <p:cNvSpPr txBox="1"/>
          <p:nvPr/>
        </p:nvSpPr>
        <p:spPr>
          <a:xfrm>
            <a:off x="408542" y="6060466"/>
            <a:ext cx="6746679" cy="19685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000">
                <a:solidFill>
                  <a:srgbClr val="000000"/>
                </a:solidFill>
                <a:latin typeface="Montserrat Thin Black"/>
                <a:ea typeface="Montserrat Thin Black"/>
                <a:cs typeface="Montserrat Thin Black"/>
                <a:sym typeface="Montserrat Thin Black"/>
              </a:defRPr>
            </a:lvl1pPr>
          </a:lstStyle>
          <a:p>
            <a:pPr/>
            <a:r>
              <a:t>Закон eдинства и борьбы противоположностeй</a:t>
            </a:r>
          </a:p>
        </p:txBody>
      </p:sp>
      <p:sp>
        <p:nvSpPr>
          <p:cNvPr id="172" name="Закон пeрeхода количeствeнных измeнeний в качeствeнныe"/>
          <p:cNvSpPr txBox="1"/>
          <p:nvPr/>
        </p:nvSpPr>
        <p:spPr>
          <a:xfrm>
            <a:off x="7957918" y="5982711"/>
            <a:ext cx="9361268" cy="25908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000">
                <a:solidFill>
                  <a:srgbClr val="000000"/>
                </a:solidFill>
                <a:latin typeface="Montserrat Thin Black"/>
                <a:ea typeface="Montserrat Thin Black"/>
                <a:cs typeface="Montserrat Thin Black"/>
                <a:sym typeface="Montserrat Thin Black"/>
              </a:defRPr>
            </a:lvl1pPr>
          </a:lstStyle>
          <a:p>
            <a:pPr/>
            <a:r>
              <a:t>Закон пeрeхода количeствeнных измeнeний в качeствeнныe</a:t>
            </a:r>
          </a:p>
        </p:txBody>
      </p:sp>
      <p:sp>
        <p:nvSpPr>
          <p:cNvPr id="173" name="Закон отрицания отрицания"/>
          <p:cNvSpPr txBox="1"/>
          <p:nvPr/>
        </p:nvSpPr>
        <p:spPr>
          <a:xfrm>
            <a:off x="18121883" y="6179302"/>
            <a:ext cx="5853575" cy="13462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000">
                <a:solidFill>
                  <a:srgbClr val="000000"/>
                </a:solidFill>
                <a:latin typeface="Montserrat Thin Black"/>
                <a:ea typeface="Montserrat Thin Black"/>
                <a:cs typeface="Montserrat Thin Black"/>
                <a:sym typeface="Montserrat Thin Black"/>
              </a:defRPr>
            </a:lvl1pPr>
          </a:lstStyle>
          <a:p>
            <a:pPr/>
            <a:r>
              <a:t>Закон отрицания отрицания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750">
        <p:push dir="l"/>
      </p:transition>
    </mc:Choice>
    <mc:Fallback>
      <p:transition spd="fast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Изображение" descr="Изображение"/>
          <p:cNvPicPr>
            <a:picLocks noChangeAspect="1"/>
          </p:cNvPicPr>
          <p:nvPr/>
        </p:nvPicPr>
        <p:blipFill>
          <a:blip r:embed="rId2">
            <a:extLst/>
          </a:blip>
          <a:srcRect l="8707" t="5745" r="8795" b="9501"/>
          <a:stretch>
            <a:fillRect/>
          </a:stretch>
        </p:blipFill>
        <p:spPr>
          <a:xfrm>
            <a:off x="12332873" y="1840693"/>
            <a:ext cx="9767478" cy="100346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9" h="21599" fill="norm" stroke="1" extrusionOk="0">
                <a:moveTo>
                  <a:pt x="8767" y="0"/>
                </a:moveTo>
                <a:cubicBezTo>
                  <a:pt x="8749" y="1"/>
                  <a:pt x="8737" y="5"/>
                  <a:pt x="8727" y="11"/>
                </a:cubicBezTo>
                <a:cubicBezTo>
                  <a:pt x="8701" y="27"/>
                  <a:pt x="8656" y="40"/>
                  <a:pt x="8629" y="40"/>
                </a:cubicBezTo>
                <a:cubicBezTo>
                  <a:pt x="8602" y="40"/>
                  <a:pt x="8552" y="63"/>
                  <a:pt x="8518" y="90"/>
                </a:cubicBezTo>
                <a:lnTo>
                  <a:pt x="8456" y="140"/>
                </a:lnTo>
                <a:lnTo>
                  <a:pt x="8556" y="140"/>
                </a:lnTo>
                <a:cubicBezTo>
                  <a:pt x="8610" y="141"/>
                  <a:pt x="8678" y="153"/>
                  <a:pt x="8706" y="168"/>
                </a:cubicBezTo>
                <a:cubicBezTo>
                  <a:pt x="8779" y="206"/>
                  <a:pt x="8771" y="323"/>
                  <a:pt x="8690" y="397"/>
                </a:cubicBezTo>
                <a:cubicBezTo>
                  <a:pt x="8619" y="462"/>
                  <a:pt x="8431" y="495"/>
                  <a:pt x="8103" y="498"/>
                </a:cubicBezTo>
                <a:cubicBezTo>
                  <a:pt x="7946" y="499"/>
                  <a:pt x="7922" y="507"/>
                  <a:pt x="7791" y="603"/>
                </a:cubicBezTo>
                <a:lnTo>
                  <a:pt x="7650" y="708"/>
                </a:lnTo>
                <a:lnTo>
                  <a:pt x="7506" y="680"/>
                </a:lnTo>
                <a:cubicBezTo>
                  <a:pt x="7329" y="645"/>
                  <a:pt x="7186" y="643"/>
                  <a:pt x="7098" y="676"/>
                </a:cubicBezTo>
                <a:cubicBezTo>
                  <a:pt x="7009" y="709"/>
                  <a:pt x="7013" y="742"/>
                  <a:pt x="7109" y="775"/>
                </a:cubicBezTo>
                <a:cubicBezTo>
                  <a:pt x="7195" y="804"/>
                  <a:pt x="7237" y="869"/>
                  <a:pt x="7195" y="909"/>
                </a:cubicBezTo>
                <a:cubicBezTo>
                  <a:pt x="7181" y="923"/>
                  <a:pt x="7100" y="944"/>
                  <a:pt x="7015" y="956"/>
                </a:cubicBezTo>
                <a:cubicBezTo>
                  <a:pt x="6831" y="982"/>
                  <a:pt x="6699" y="1034"/>
                  <a:pt x="6593" y="1121"/>
                </a:cubicBezTo>
                <a:cubicBezTo>
                  <a:pt x="6550" y="1156"/>
                  <a:pt x="6508" y="1178"/>
                  <a:pt x="6499" y="1170"/>
                </a:cubicBezTo>
                <a:cubicBezTo>
                  <a:pt x="6491" y="1161"/>
                  <a:pt x="6491" y="1104"/>
                  <a:pt x="6499" y="1043"/>
                </a:cubicBezTo>
                <a:cubicBezTo>
                  <a:pt x="6512" y="950"/>
                  <a:pt x="6508" y="932"/>
                  <a:pt x="6472" y="932"/>
                </a:cubicBezTo>
                <a:cubicBezTo>
                  <a:pt x="6449" y="932"/>
                  <a:pt x="6429" y="940"/>
                  <a:pt x="6429" y="950"/>
                </a:cubicBezTo>
                <a:cubicBezTo>
                  <a:pt x="6429" y="961"/>
                  <a:pt x="6405" y="1008"/>
                  <a:pt x="6376" y="1055"/>
                </a:cubicBezTo>
                <a:lnTo>
                  <a:pt x="6322" y="1142"/>
                </a:lnTo>
                <a:lnTo>
                  <a:pt x="6259" y="1084"/>
                </a:lnTo>
                <a:cubicBezTo>
                  <a:pt x="6225" y="1053"/>
                  <a:pt x="6198" y="1020"/>
                  <a:pt x="6199" y="1011"/>
                </a:cubicBezTo>
                <a:cubicBezTo>
                  <a:pt x="6206" y="956"/>
                  <a:pt x="6188" y="932"/>
                  <a:pt x="6142" y="932"/>
                </a:cubicBezTo>
                <a:cubicBezTo>
                  <a:pt x="6099" y="932"/>
                  <a:pt x="6089" y="949"/>
                  <a:pt x="6089" y="1031"/>
                </a:cubicBezTo>
                <a:cubicBezTo>
                  <a:pt x="6089" y="1101"/>
                  <a:pt x="6042" y="1222"/>
                  <a:pt x="5920" y="1457"/>
                </a:cubicBezTo>
                <a:cubicBezTo>
                  <a:pt x="5826" y="1639"/>
                  <a:pt x="5750" y="1819"/>
                  <a:pt x="5750" y="1862"/>
                </a:cubicBezTo>
                <a:cubicBezTo>
                  <a:pt x="5750" y="1904"/>
                  <a:pt x="5770" y="1994"/>
                  <a:pt x="5795" y="2062"/>
                </a:cubicBezTo>
                <a:cubicBezTo>
                  <a:pt x="5839" y="2181"/>
                  <a:pt x="5839" y="2186"/>
                  <a:pt x="5790" y="2221"/>
                </a:cubicBezTo>
                <a:cubicBezTo>
                  <a:pt x="5698" y="2286"/>
                  <a:pt x="5587" y="2264"/>
                  <a:pt x="5408" y="2142"/>
                </a:cubicBezTo>
                <a:cubicBezTo>
                  <a:pt x="5316" y="2079"/>
                  <a:pt x="5196" y="1974"/>
                  <a:pt x="5142" y="1910"/>
                </a:cubicBezTo>
                <a:lnTo>
                  <a:pt x="5044" y="1792"/>
                </a:lnTo>
                <a:lnTo>
                  <a:pt x="5044" y="1870"/>
                </a:lnTo>
                <a:cubicBezTo>
                  <a:pt x="5044" y="1914"/>
                  <a:pt x="5066" y="2004"/>
                  <a:pt x="5093" y="2071"/>
                </a:cubicBezTo>
                <a:cubicBezTo>
                  <a:pt x="5150" y="2214"/>
                  <a:pt x="5212" y="2548"/>
                  <a:pt x="5188" y="2586"/>
                </a:cubicBezTo>
                <a:cubicBezTo>
                  <a:pt x="5178" y="2602"/>
                  <a:pt x="5119" y="2583"/>
                  <a:pt x="5036" y="2537"/>
                </a:cubicBezTo>
                <a:cubicBezTo>
                  <a:pt x="4886" y="2455"/>
                  <a:pt x="4712" y="2420"/>
                  <a:pt x="4652" y="2459"/>
                </a:cubicBezTo>
                <a:cubicBezTo>
                  <a:pt x="4619" y="2480"/>
                  <a:pt x="4625" y="2496"/>
                  <a:pt x="4690" y="2561"/>
                </a:cubicBezTo>
                <a:cubicBezTo>
                  <a:pt x="4795" y="2668"/>
                  <a:pt x="4751" y="2714"/>
                  <a:pt x="4600" y="2655"/>
                </a:cubicBezTo>
                <a:cubicBezTo>
                  <a:pt x="4478" y="2607"/>
                  <a:pt x="4365" y="2601"/>
                  <a:pt x="4365" y="2642"/>
                </a:cubicBezTo>
                <a:cubicBezTo>
                  <a:pt x="4365" y="2657"/>
                  <a:pt x="4412" y="2722"/>
                  <a:pt x="4470" y="2786"/>
                </a:cubicBezTo>
                <a:cubicBezTo>
                  <a:pt x="4604" y="2934"/>
                  <a:pt x="4598" y="2981"/>
                  <a:pt x="4443" y="2990"/>
                </a:cubicBezTo>
                <a:cubicBezTo>
                  <a:pt x="4259" y="3001"/>
                  <a:pt x="4238" y="3017"/>
                  <a:pt x="4330" y="3071"/>
                </a:cubicBezTo>
                <a:cubicBezTo>
                  <a:pt x="4375" y="3098"/>
                  <a:pt x="4417" y="3130"/>
                  <a:pt x="4426" y="3144"/>
                </a:cubicBezTo>
                <a:cubicBezTo>
                  <a:pt x="4447" y="3177"/>
                  <a:pt x="4344" y="3302"/>
                  <a:pt x="4295" y="3302"/>
                </a:cubicBezTo>
                <a:cubicBezTo>
                  <a:pt x="4274" y="3302"/>
                  <a:pt x="4263" y="3312"/>
                  <a:pt x="4272" y="3325"/>
                </a:cubicBezTo>
                <a:cubicBezTo>
                  <a:pt x="4280" y="3338"/>
                  <a:pt x="4274" y="3356"/>
                  <a:pt x="4259" y="3365"/>
                </a:cubicBezTo>
                <a:cubicBezTo>
                  <a:pt x="4244" y="3374"/>
                  <a:pt x="4184" y="3447"/>
                  <a:pt x="4124" y="3527"/>
                </a:cubicBezTo>
                <a:cubicBezTo>
                  <a:pt x="3905" y="3821"/>
                  <a:pt x="3711" y="3962"/>
                  <a:pt x="3622" y="3891"/>
                </a:cubicBezTo>
                <a:cubicBezTo>
                  <a:pt x="3603" y="3875"/>
                  <a:pt x="3580" y="3815"/>
                  <a:pt x="3572" y="3758"/>
                </a:cubicBezTo>
                <a:cubicBezTo>
                  <a:pt x="3554" y="3627"/>
                  <a:pt x="3540" y="3614"/>
                  <a:pt x="3477" y="3670"/>
                </a:cubicBezTo>
                <a:cubicBezTo>
                  <a:pt x="3383" y="3753"/>
                  <a:pt x="3359" y="3949"/>
                  <a:pt x="3396" y="4333"/>
                </a:cubicBezTo>
                <a:cubicBezTo>
                  <a:pt x="3414" y="4523"/>
                  <a:pt x="3421" y="4728"/>
                  <a:pt x="3412" y="4789"/>
                </a:cubicBezTo>
                <a:cubicBezTo>
                  <a:pt x="3390" y="4932"/>
                  <a:pt x="3265" y="5076"/>
                  <a:pt x="3080" y="5173"/>
                </a:cubicBezTo>
                <a:cubicBezTo>
                  <a:pt x="2894" y="5270"/>
                  <a:pt x="2617" y="5488"/>
                  <a:pt x="2596" y="5555"/>
                </a:cubicBezTo>
                <a:cubicBezTo>
                  <a:pt x="2587" y="5584"/>
                  <a:pt x="2545" y="5677"/>
                  <a:pt x="2503" y="5761"/>
                </a:cubicBezTo>
                <a:cubicBezTo>
                  <a:pt x="2462" y="5844"/>
                  <a:pt x="2415" y="5994"/>
                  <a:pt x="2401" y="6092"/>
                </a:cubicBezTo>
                <a:cubicBezTo>
                  <a:pt x="2386" y="6190"/>
                  <a:pt x="2368" y="6308"/>
                  <a:pt x="2361" y="6353"/>
                </a:cubicBezTo>
                <a:cubicBezTo>
                  <a:pt x="2354" y="6399"/>
                  <a:pt x="2319" y="6466"/>
                  <a:pt x="2284" y="6504"/>
                </a:cubicBezTo>
                <a:cubicBezTo>
                  <a:pt x="2196" y="6597"/>
                  <a:pt x="2128" y="6829"/>
                  <a:pt x="2091" y="7162"/>
                </a:cubicBezTo>
                <a:cubicBezTo>
                  <a:pt x="2074" y="7317"/>
                  <a:pt x="2046" y="7483"/>
                  <a:pt x="2030" y="7532"/>
                </a:cubicBezTo>
                <a:cubicBezTo>
                  <a:pt x="2013" y="7581"/>
                  <a:pt x="2003" y="7630"/>
                  <a:pt x="2006" y="7641"/>
                </a:cubicBezTo>
                <a:cubicBezTo>
                  <a:pt x="2012" y="7662"/>
                  <a:pt x="1954" y="7702"/>
                  <a:pt x="1554" y="7956"/>
                </a:cubicBezTo>
                <a:cubicBezTo>
                  <a:pt x="1410" y="8047"/>
                  <a:pt x="1257" y="8154"/>
                  <a:pt x="1214" y="8193"/>
                </a:cubicBezTo>
                <a:cubicBezTo>
                  <a:pt x="1171" y="8233"/>
                  <a:pt x="1108" y="8279"/>
                  <a:pt x="1075" y="8295"/>
                </a:cubicBezTo>
                <a:cubicBezTo>
                  <a:pt x="1043" y="8311"/>
                  <a:pt x="1024" y="8336"/>
                  <a:pt x="1032" y="8350"/>
                </a:cubicBezTo>
                <a:cubicBezTo>
                  <a:pt x="1041" y="8364"/>
                  <a:pt x="1032" y="8394"/>
                  <a:pt x="1013" y="8416"/>
                </a:cubicBezTo>
                <a:cubicBezTo>
                  <a:pt x="988" y="8446"/>
                  <a:pt x="974" y="8587"/>
                  <a:pt x="965" y="8920"/>
                </a:cubicBezTo>
                <a:cubicBezTo>
                  <a:pt x="954" y="9305"/>
                  <a:pt x="944" y="9393"/>
                  <a:pt x="905" y="9451"/>
                </a:cubicBezTo>
                <a:cubicBezTo>
                  <a:pt x="798" y="9611"/>
                  <a:pt x="494" y="9727"/>
                  <a:pt x="418" y="9637"/>
                </a:cubicBezTo>
                <a:cubicBezTo>
                  <a:pt x="334" y="9538"/>
                  <a:pt x="270" y="9652"/>
                  <a:pt x="339" y="9778"/>
                </a:cubicBezTo>
                <a:cubicBezTo>
                  <a:pt x="355" y="9806"/>
                  <a:pt x="372" y="9851"/>
                  <a:pt x="378" y="9879"/>
                </a:cubicBezTo>
                <a:cubicBezTo>
                  <a:pt x="383" y="9906"/>
                  <a:pt x="430" y="9977"/>
                  <a:pt x="481" y="10036"/>
                </a:cubicBezTo>
                <a:cubicBezTo>
                  <a:pt x="598" y="10168"/>
                  <a:pt x="593" y="10224"/>
                  <a:pt x="468" y="10212"/>
                </a:cubicBezTo>
                <a:cubicBezTo>
                  <a:pt x="418" y="10207"/>
                  <a:pt x="344" y="10186"/>
                  <a:pt x="303" y="10165"/>
                </a:cubicBezTo>
                <a:cubicBezTo>
                  <a:pt x="262" y="10144"/>
                  <a:pt x="224" y="10132"/>
                  <a:pt x="219" y="10137"/>
                </a:cubicBezTo>
                <a:cubicBezTo>
                  <a:pt x="214" y="10142"/>
                  <a:pt x="230" y="10211"/>
                  <a:pt x="254" y="10291"/>
                </a:cubicBezTo>
                <a:cubicBezTo>
                  <a:pt x="283" y="10386"/>
                  <a:pt x="315" y="10443"/>
                  <a:pt x="346" y="10453"/>
                </a:cubicBezTo>
                <a:cubicBezTo>
                  <a:pt x="373" y="10461"/>
                  <a:pt x="445" y="10490"/>
                  <a:pt x="507" y="10516"/>
                </a:cubicBezTo>
                <a:lnTo>
                  <a:pt x="618" y="10564"/>
                </a:lnTo>
                <a:lnTo>
                  <a:pt x="567" y="10745"/>
                </a:lnTo>
                <a:cubicBezTo>
                  <a:pt x="504" y="10968"/>
                  <a:pt x="428" y="11100"/>
                  <a:pt x="361" y="11100"/>
                </a:cubicBezTo>
                <a:cubicBezTo>
                  <a:pt x="299" y="11100"/>
                  <a:pt x="216" y="10972"/>
                  <a:pt x="193" y="10841"/>
                </a:cubicBezTo>
                <a:cubicBezTo>
                  <a:pt x="169" y="10704"/>
                  <a:pt x="115" y="10718"/>
                  <a:pt x="62" y="10873"/>
                </a:cubicBezTo>
                <a:cubicBezTo>
                  <a:pt x="0" y="11055"/>
                  <a:pt x="20" y="11144"/>
                  <a:pt x="203" y="11501"/>
                </a:cubicBezTo>
                <a:cubicBezTo>
                  <a:pt x="290" y="11672"/>
                  <a:pt x="365" y="11844"/>
                  <a:pt x="369" y="11882"/>
                </a:cubicBezTo>
                <a:cubicBezTo>
                  <a:pt x="381" y="11994"/>
                  <a:pt x="306" y="11982"/>
                  <a:pt x="151" y="11848"/>
                </a:cubicBezTo>
                <a:cubicBezTo>
                  <a:pt x="18" y="11733"/>
                  <a:pt x="10" y="11730"/>
                  <a:pt x="2" y="11786"/>
                </a:cubicBezTo>
                <a:cubicBezTo>
                  <a:pt x="-3" y="11819"/>
                  <a:pt x="2" y="11887"/>
                  <a:pt x="11" y="11938"/>
                </a:cubicBezTo>
                <a:cubicBezTo>
                  <a:pt x="21" y="11988"/>
                  <a:pt x="27" y="12033"/>
                  <a:pt x="26" y="12037"/>
                </a:cubicBezTo>
                <a:cubicBezTo>
                  <a:pt x="12" y="12066"/>
                  <a:pt x="114" y="12195"/>
                  <a:pt x="161" y="12209"/>
                </a:cubicBezTo>
                <a:cubicBezTo>
                  <a:pt x="232" y="12230"/>
                  <a:pt x="367" y="12349"/>
                  <a:pt x="351" y="12375"/>
                </a:cubicBezTo>
                <a:cubicBezTo>
                  <a:pt x="338" y="12395"/>
                  <a:pt x="428" y="12491"/>
                  <a:pt x="518" y="12553"/>
                </a:cubicBezTo>
                <a:cubicBezTo>
                  <a:pt x="568" y="12587"/>
                  <a:pt x="571" y="12600"/>
                  <a:pt x="544" y="12693"/>
                </a:cubicBezTo>
                <a:cubicBezTo>
                  <a:pt x="501" y="12842"/>
                  <a:pt x="533" y="13146"/>
                  <a:pt x="607" y="13275"/>
                </a:cubicBezTo>
                <a:cubicBezTo>
                  <a:pt x="678" y="13402"/>
                  <a:pt x="769" y="13422"/>
                  <a:pt x="770" y="13311"/>
                </a:cubicBezTo>
                <a:cubicBezTo>
                  <a:pt x="772" y="13205"/>
                  <a:pt x="797" y="13204"/>
                  <a:pt x="876" y="13305"/>
                </a:cubicBezTo>
                <a:cubicBezTo>
                  <a:pt x="947" y="13396"/>
                  <a:pt x="949" y="13408"/>
                  <a:pt x="943" y="13670"/>
                </a:cubicBezTo>
                <a:cubicBezTo>
                  <a:pt x="940" y="13819"/>
                  <a:pt x="928" y="13950"/>
                  <a:pt x="917" y="13960"/>
                </a:cubicBezTo>
                <a:cubicBezTo>
                  <a:pt x="906" y="13971"/>
                  <a:pt x="863" y="13945"/>
                  <a:pt x="821" y="13903"/>
                </a:cubicBezTo>
                <a:cubicBezTo>
                  <a:pt x="780" y="13861"/>
                  <a:pt x="739" y="13826"/>
                  <a:pt x="729" y="13826"/>
                </a:cubicBezTo>
                <a:cubicBezTo>
                  <a:pt x="695" y="13826"/>
                  <a:pt x="754" y="14113"/>
                  <a:pt x="799" y="14166"/>
                </a:cubicBezTo>
                <a:cubicBezTo>
                  <a:pt x="935" y="14326"/>
                  <a:pt x="1036" y="14415"/>
                  <a:pt x="1110" y="14439"/>
                </a:cubicBezTo>
                <a:cubicBezTo>
                  <a:pt x="1216" y="14473"/>
                  <a:pt x="1329" y="14589"/>
                  <a:pt x="1346" y="14681"/>
                </a:cubicBezTo>
                <a:cubicBezTo>
                  <a:pt x="1371" y="14815"/>
                  <a:pt x="1434" y="14885"/>
                  <a:pt x="1474" y="14822"/>
                </a:cubicBezTo>
                <a:cubicBezTo>
                  <a:pt x="1483" y="14808"/>
                  <a:pt x="1522" y="14811"/>
                  <a:pt x="1570" y="14831"/>
                </a:cubicBezTo>
                <a:cubicBezTo>
                  <a:pt x="1645" y="14862"/>
                  <a:pt x="1650" y="14873"/>
                  <a:pt x="1661" y="15020"/>
                </a:cubicBezTo>
                <a:cubicBezTo>
                  <a:pt x="1672" y="15171"/>
                  <a:pt x="1669" y="15180"/>
                  <a:pt x="1603" y="15204"/>
                </a:cubicBezTo>
                <a:cubicBezTo>
                  <a:pt x="1535" y="15229"/>
                  <a:pt x="1534" y="15232"/>
                  <a:pt x="1546" y="15434"/>
                </a:cubicBezTo>
                <a:cubicBezTo>
                  <a:pt x="1555" y="15589"/>
                  <a:pt x="1571" y="15655"/>
                  <a:pt x="1614" y="15711"/>
                </a:cubicBezTo>
                <a:cubicBezTo>
                  <a:pt x="1644" y="15751"/>
                  <a:pt x="1677" y="15814"/>
                  <a:pt x="1686" y="15850"/>
                </a:cubicBezTo>
                <a:cubicBezTo>
                  <a:pt x="1696" y="15886"/>
                  <a:pt x="1714" y="15917"/>
                  <a:pt x="1727" y="15917"/>
                </a:cubicBezTo>
                <a:cubicBezTo>
                  <a:pt x="1741" y="15917"/>
                  <a:pt x="1781" y="15945"/>
                  <a:pt x="1816" y="15979"/>
                </a:cubicBezTo>
                <a:cubicBezTo>
                  <a:pt x="1870" y="16032"/>
                  <a:pt x="1880" y="16066"/>
                  <a:pt x="1880" y="16197"/>
                </a:cubicBezTo>
                <a:cubicBezTo>
                  <a:pt x="1880" y="16332"/>
                  <a:pt x="1871" y="16360"/>
                  <a:pt x="1811" y="16415"/>
                </a:cubicBezTo>
                <a:cubicBezTo>
                  <a:pt x="1744" y="16475"/>
                  <a:pt x="1740" y="16476"/>
                  <a:pt x="1690" y="16433"/>
                </a:cubicBezTo>
                <a:cubicBezTo>
                  <a:pt x="1639" y="16388"/>
                  <a:pt x="1638" y="16390"/>
                  <a:pt x="1650" y="16504"/>
                </a:cubicBezTo>
                <a:cubicBezTo>
                  <a:pt x="1658" y="16568"/>
                  <a:pt x="1680" y="16653"/>
                  <a:pt x="1700" y="16693"/>
                </a:cubicBezTo>
                <a:cubicBezTo>
                  <a:pt x="1741" y="16774"/>
                  <a:pt x="2052" y="16974"/>
                  <a:pt x="2181" y="17001"/>
                </a:cubicBezTo>
                <a:cubicBezTo>
                  <a:pt x="2336" y="17034"/>
                  <a:pt x="2351" y="17068"/>
                  <a:pt x="2351" y="17385"/>
                </a:cubicBezTo>
                <a:cubicBezTo>
                  <a:pt x="2351" y="17777"/>
                  <a:pt x="2401" y="17913"/>
                  <a:pt x="2583" y="18012"/>
                </a:cubicBezTo>
                <a:cubicBezTo>
                  <a:pt x="2723" y="18088"/>
                  <a:pt x="2900" y="18108"/>
                  <a:pt x="2900" y="18047"/>
                </a:cubicBezTo>
                <a:cubicBezTo>
                  <a:pt x="2900" y="18028"/>
                  <a:pt x="2881" y="18004"/>
                  <a:pt x="2859" y="17996"/>
                </a:cubicBezTo>
                <a:cubicBezTo>
                  <a:pt x="2836" y="17987"/>
                  <a:pt x="2826" y="17969"/>
                  <a:pt x="2835" y="17955"/>
                </a:cubicBezTo>
                <a:cubicBezTo>
                  <a:pt x="2853" y="17927"/>
                  <a:pt x="3027" y="17946"/>
                  <a:pt x="3066" y="17980"/>
                </a:cubicBezTo>
                <a:cubicBezTo>
                  <a:pt x="3078" y="17991"/>
                  <a:pt x="3068" y="18061"/>
                  <a:pt x="3046" y="18135"/>
                </a:cubicBezTo>
                <a:cubicBezTo>
                  <a:pt x="3023" y="18209"/>
                  <a:pt x="3004" y="18337"/>
                  <a:pt x="3004" y="18419"/>
                </a:cubicBezTo>
                <a:cubicBezTo>
                  <a:pt x="3004" y="18548"/>
                  <a:pt x="3011" y="18566"/>
                  <a:pt x="3055" y="18566"/>
                </a:cubicBezTo>
                <a:cubicBezTo>
                  <a:pt x="3083" y="18566"/>
                  <a:pt x="3161" y="18521"/>
                  <a:pt x="3227" y="18465"/>
                </a:cubicBezTo>
                <a:cubicBezTo>
                  <a:pt x="3293" y="18409"/>
                  <a:pt x="3371" y="18363"/>
                  <a:pt x="3400" y="18363"/>
                </a:cubicBezTo>
                <a:cubicBezTo>
                  <a:pt x="3610" y="18363"/>
                  <a:pt x="4104" y="18574"/>
                  <a:pt x="4166" y="18690"/>
                </a:cubicBezTo>
                <a:cubicBezTo>
                  <a:pt x="4188" y="18733"/>
                  <a:pt x="4208" y="18787"/>
                  <a:pt x="4208" y="18811"/>
                </a:cubicBezTo>
                <a:cubicBezTo>
                  <a:pt x="4208" y="18909"/>
                  <a:pt x="4326" y="19080"/>
                  <a:pt x="4472" y="19192"/>
                </a:cubicBezTo>
                <a:cubicBezTo>
                  <a:pt x="4556" y="19256"/>
                  <a:pt x="4624" y="19316"/>
                  <a:pt x="4622" y="19326"/>
                </a:cubicBezTo>
                <a:cubicBezTo>
                  <a:pt x="4612" y="19397"/>
                  <a:pt x="4630" y="19437"/>
                  <a:pt x="4667" y="19423"/>
                </a:cubicBezTo>
                <a:cubicBezTo>
                  <a:pt x="4720" y="19403"/>
                  <a:pt x="4816" y="19452"/>
                  <a:pt x="4793" y="19488"/>
                </a:cubicBezTo>
                <a:cubicBezTo>
                  <a:pt x="4782" y="19506"/>
                  <a:pt x="4710" y="19510"/>
                  <a:pt x="4581" y="19498"/>
                </a:cubicBezTo>
                <a:cubicBezTo>
                  <a:pt x="4407" y="19483"/>
                  <a:pt x="4387" y="19486"/>
                  <a:pt x="4394" y="19525"/>
                </a:cubicBezTo>
                <a:cubicBezTo>
                  <a:pt x="4399" y="19549"/>
                  <a:pt x="4427" y="19581"/>
                  <a:pt x="4456" y="19596"/>
                </a:cubicBezTo>
                <a:cubicBezTo>
                  <a:pt x="4606" y="19675"/>
                  <a:pt x="4946" y="19904"/>
                  <a:pt x="4958" y="19934"/>
                </a:cubicBezTo>
                <a:cubicBezTo>
                  <a:pt x="4965" y="19953"/>
                  <a:pt x="4998" y="19968"/>
                  <a:pt x="5032" y="19968"/>
                </a:cubicBezTo>
                <a:cubicBezTo>
                  <a:pt x="5138" y="19968"/>
                  <a:pt x="5228" y="20016"/>
                  <a:pt x="5389" y="20158"/>
                </a:cubicBezTo>
                <a:cubicBezTo>
                  <a:pt x="5592" y="20337"/>
                  <a:pt x="5676" y="20374"/>
                  <a:pt x="5967" y="20409"/>
                </a:cubicBezTo>
                <a:cubicBezTo>
                  <a:pt x="6264" y="20445"/>
                  <a:pt x="6380" y="20500"/>
                  <a:pt x="6528" y="20682"/>
                </a:cubicBezTo>
                <a:cubicBezTo>
                  <a:pt x="6924" y="21166"/>
                  <a:pt x="7106" y="21307"/>
                  <a:pt x="7393" y="21348"/>
                </a:cubicBezTo>
                <a:cubicBezTo>
                  <a:pt x="7656" y="21386"/>
                  <a:pt x="7654" y="21384"/>
                  <a:pt x="7540" y="21498"/>
                </a:cubicBezTo>
                <a:lnTo>
                  <a:pt x="7439" y="21599"/>
                </a:lnTo>
                <a:lnTo>
                  <a:pt x="7547" y="21599"/>
                </a:lnTo>
                <a:cubicBezTo>
                  <a:pt x="7686" y="21599"/>
                  <a:pt x="7969" y="21456"/>
                  <a:pt x="8129" y="21305"/>
                </a:cubicBezTo>
                <a:lnTo>
                  <a:pt x="8247" y="21194"/>
                </a:lnTo>
                <a:lnTo>
                  <a:pt x="8304" y="21256"/>
                </a:lnTo>
                <a:cubicBezTo>
                  <a:pt x="8379" y="21339"/>
                  <a:pt x="8456" y="21335"/>
                  <a:pt x="8637" y="21241"/>
                </a:cubicBezTo>
                <a:cubicBezTo>
                  <a:pt x="8719" y="21198"/>
                  <a:pt x="8800" y="21167"/>
                  <a:pt x="8817" y="21173"/>
                </a:cubicBezTo>
                <a:cubicBezTo>
                  <a:pt x="8834" y="21179"/>
                  <a:pt x="8843" y="21230"/>
                  <a:pt x="8839" y="21302"/>
                </a:cubicBezTo>
                <a:cubicBezTo>
                  <a:pt x="8832" y="21406"/>
                  <a:pt x="8838" y="21421"/>
                  <a:pt x="8883" y="21421"/>
                </a:cubicBezTo>
                <a:cubicBezTo>
                  <a:pt x="8913" y="21421"/>
                  <a:pt x="8980" y="21368"/>
                  <a:pt x="9044" y="21294"/>
                </a:cubicBezTo>
                <a:lnTo>
                  <a:pt x="9152" y="21167"/>
                </a:lnTo>
                <a:lnTo>
                  <a:pt x="9288" y="21234"/>
                </a:lnTo>
                <a:cubicBezTo>
                  <a:pt x="9526" y="21352"/>
                  <a:pt x="9907" y="21343"/>
                  <a:pt x="9940" y="21219"/>
                </a:cubicBezTo>
                <a:cubicBezTo>
                  <a:pt x="9951" y="21180"/>
                  <a:pt x="9970" y="21177"/>
                  <a:pt x="10093" y="21194"/>
                </a:cubicBezTo>
                <a:cubicBezTo>
                  <a:pt x="10170" y="21205"/>
                  <a:pt x="10392" y="21214"/>
                  <a:pt x="10587" y="21215"/>
                </a:cubicBezTo>
                <a:cubicBezTo>
                  <a:pt x="10861" y="21217"/>
                  <a:pt x="10954" y="21226"/>
                  <a:pt x="10999" y="21256"/>
                </a:cubicBezTo>
                <a:cubicBezTo>
                  <a:pt x="11047" y="21290"/>
                  <a:pt x="11051" y="21303"/>
                  <a:pt x="11025" y="21344"/>
                </a:cubicBezTo>
                <a:cubicBezTo>
                  <a:pt x="10956" y="21452"/>
                  <a:pt x="11084" y="21441"/>
                  <a:pt x="11264" y="21324"/>
                </a:cubicBezTo>
                <a:cubicBezTo>
                  <a:pt x="11422" y="21220"/>
                  <a:pt x="11763" y="20914"/>
                  <a:pt x="11763" y="20875"/>
                </a:cubicBezTo>
                <a:cubicBezTo>
                  <a:pt x="11763" y="20809"/>
                  <a:pt x="12016" y="20641"/>
                  <a:pt x="12084" y="20663"/>
                </a:cubicBezTo>
                <a:cubicBezTo>
                  <a:pt x="12100" y="20668"/>
                  <a:pt x="12115" y="20706"/>
                  <a:pt x="12115" y="20747"/>
                </a:cubicBezTo>
                <a:cubicBezTo>
                  <a:pt x="12116" y="20812"/>
                  <a:pt x="12125" y="20821"/>
                  <a:pt x="12181" y="20813"/>
                </a:cubicBezTo>
                <a:cubicBezTo>
                  <a:pt x="12259" y="20803"/>
                  <a:pt x="12793" y="20511"/>
                  <a:pt x="12979" y="20377"/>
                </a:cubicBezTo>
                <a:cubicBezTo>
                  <a:pt x="13160" y="20247"/>
                  <a:pt x="13184" y="20242"/>
                  <a:pt x="13292" y="20313"/>
                </a:cubicBezTo>
                <a:cubicBezTo>
                  <a:pt x="13392" y="20379"/>
                  <a:pt x="13494" y="20392"/>
                  <a:pt x="13604" y="20351"/>
                </a:cubicBezTo>
                <a:cubicBezTo>
                  <a:pt x="13687" y="20320"/>
                  <a:pt x="13694" y="20236"/>
                  <a:pt x="13617" y="20196"/>
                </a:cubicBezTo>
                <a:cubicBezTo>
                  <a:pt x="13525" y="20148"/>
                  <a:pt x="13595" y="20116"/>
                  <a:pt x="13729" y="20145"/>
                </a:cubicBezTo>
                <a:cubicBezTo>
                  <a:pt x="13799" y="20160"/>
                  <a:pt x="13879" y="20162"/>
                  <a:pt x="13926" y="20148"/>
                </a:cubicBezTo>
                <a:cubicBezTo>
                  <a:pt x="14134" y="20090"/>
                  <a:pt x="14226" y="19943"/>
                  <a:pt x="14055" y="19943"/>
                </a:cubicBezTo>
                <a:cubicBezTo>
                  <a:pt x="14002" y="19943"/>
                  <a:pt x="13950" y="19923"/>
                  <a:pt x="13922" y="19893"/>
                </a:cubicBezTo>
                <a:cubicBezTo>
                  <a:pt x="13882" y="19851"/>
                  <a:pt x="13881" y="19831"/>
                  <a:pt x="13907" y="19754"/>
                </a:cubicBezTo>
                <a:cubicBezTo>
                  <a:pt x="13924" y="19704"/>
                  <a:pt x="13968" y="19639"/>
                  <a:pt x="14007" y="19609"/>
                </a:cubicBezTo>
                <a:cubicBezTo>
                  <a:pt x="14068" y="19562"/>
                  <a:pt x="14099" y="19557"/>
                  <a:pt x="14247" y="19570"/>
                </a:cubicBezTo>
                <a:cubicBezTo>
                  <a:pt x="14340" y="19579"/>
                  <a:pt x="14517" y="19611"/>
                  <a:pt x="14639" y="19641"/>
                </a:cubicBezTo>
                <a:cubicBezTo>
                  <a:pt x="14991" y="19728"/>
                  <a:pt x="15320" y="19717"/>
                  <a:pt x="15769" y="19603"/>
                </a:cubicBezTo>
                <a:cubicBezTo>
                  <a:pt x="15967" y="19552"/>
                  <a:pt x="16174" y="19488"/>
                  <a:pt x="16229" y="19461"/>
                </a:cubicBezTo>
                <a:cubicBezTo>
                  <a:pt x="16409" y="19371"/>
                  <a:pt x="16652" y="19016"/>
                  <a:pt x="16653" y="18841"/>
                </a:cubicBezTo>
                <a:cubicBezTo>
                  <a:pt x="16653" y="18781"/>
                  <a:pt x="16642" y="18771"/>
                  <a:pt x="16578" y="18771"/>
                </a:cubicBezTo>
                <a:cubicBezTo>
                  <a:pt x="16482" y="18771"/>
                  <a:pt x="16397" y="18685"/>
                  <a:pt x="16440" y="18634"/>
                </a:cubicBezTo>
                <a:cubicBezTo>
                  <a:pt x="16486" y="18580"/>
                  <a:pt x="16694" y="18500"/>
                  <a:pt x="16914" y="18451"/>
                </a:cubicBezTo>
                <a:cubicBezTo>
                  <a:pt x="17268" y="18373"/>
                  <a:pt x="17662" y="18256"/>
                  <a:pt x="17724" y="18210"/>
                </a:cubicBezTo>
                <a:cubicBezTo>
                  <a:pt x="17790" y="18161"/>
                  <a:pt x="17777" y="18108"/>
                  <a:pt x="17698" y="18108"/>
                </a:cubicBezTo>
                <a:cubicBezTo>
                  <a:pt x="17632" y="18108"/>
                  <a:pt x="17605" y="18059"/>
                  <a:pt x="17649" y="18018"/>
                </a:cubicBezTo>
                <a:cubicBezTo>
                  <a:pt x="17669" y="17999"/>
                  <a:pt x="17803" y="17925"/>
                  <a:pt x="17947" y="17851"/>
                </a:cubicBezTo>
                <a:cubicBezTo>
                  <a:pt x="18338" y="17653"/>
                  <a:pt x="18475" y="17559"/>
                  <a:pt x="18568" y="17431"/>
                </a:cubicBezTo>
                <a:cubicBezTo>
                  <a:pt x="18642" y="17327"/>
                  <a:pt x="18655" y="17320"/>
                  <a:pt x="18684" y="17359"/>
                </a:cubicBezTo>
                <a:cubicBezTo>
                  <a:pt x="18768" y="17471"/>
                  <a:pt x="18840" y="17262"/>
                  <a:pt x="18876" y="16800"/>
                </a:cubicBezTo>
                <a:cubicBezTo>
                  <a:pt x="18889" y="16634"/>
                  <a:pt x="18907" y="16489"/>
                  <a:pt x="18915" y="16475"/>
                </a:cubicBezTo>
                <a:cubicBezTo>
                  <a:pt x="18941" y="16435"/>
                  <a:pt x="18979" y="16475"/>
                  <a:pt x="18979" y="16542"/>
                </a:cubicBezTo>
                <a:cubicBezTo>
                  <a:pt x="18979" y="16639"/>
                  <a:pt x="19024" y="16616"/>
                  <a:pt x="19106" y="16474"/>
                </a:cubicBezTo>
                <a:cubicBezTo>
                  <a:pt x="19197" y="16320"/>
                  <a:pt x="19231" y="16094"/>
                  <a:pt x="19256" y="15458"/>
                </a:cubicBezTo>
                <a:cubicBezTo>
                  <a:pt x="19277" y="14938"/>
                  <a:pt x="19278" y="14926"/>
                  <a:pt x="19313" y="14892"/>
                </a:cubicBezTo>
                <a:cubicBezTo>
                  <a:pt x="19334" y="14872"/>
                  <a:pt x="19361" y="14880"/>
                  <a:pt x="19412" y="14919"/>
                </a:cubicBezTo>
                <a:cubicBezTo>
                  <a:pt x="19451" y="14949"/>
                  <a:pt x="19492" y="14974"/>
                  <a:pt x="19504" y="14974"/>
                </a:cubicBezTo>
                <a:cubicBezTo>
                  <a:pt x="19515" y="14974"/>
                  <a:pt x="19549" y="14909"/>
                  <a:pt x="19579" y="14832"/>
                </a:cubicBezTo>
                <a:cubicBezTo>
                  <a:pt x="19700" y="14515"/>
                  <a:pt x="19862" y="14303"/>
                  <a:pt x="20002" y="14276"/>
                </a:cubicBezTo>
                <a:cubicBezTo>
                  <a:pt x="20048" y="14267"/>
                  <a:pt x="20101" y="14247"/>
                  <a:pt x="20120" y="14231"/>
                </a:cubicBezTo>
                <a:cubicBezTo>
                  <a:pt x="20166" y="14195"/>
                  <a:pt x="20166" y="14132"/>
                  <a:pt x="20121" y="14132"/>
                </a:cubicBezTo>
                <a:cubicBezTo>
                  <a:pt x="20102" y="14132"/>
                  <a:pt x="20060" y="14105"/>
                  <a:pt x="20028" y="14071"/>
                </a:cubicBezTo>
                <a:cubicBezTo>
                  <a:pt x="19979" y="14021"/>
                  <a:pt x="19972" y="13994"/>
                  <a:pt x="19987" y="13917"/>
                </a:cubicBezTo>
                <a:cubicBezTo>
                  <a:pt x="20007" y="13815"/>
                  <a:pt x="20057" y="13778"/>
                  <a:pt x="20114" y="13825"/>
                </a:cubicBezTo>
                <a:cubicBezTo>
                  <a:pt x="20142" y="13847"/>
                  <a:pt x="20176" y="13844"/>
                  <a:pt x="20258" y="13812"/>
                </a:cubicBezTo>
                <a:cubicBezTo>
                  <a:pt x="20353" y="13775"/>
                  <a:pt x="20365" y="13761"/>
                  <a:pt x="20365" y="13686"/>
                </a:cubicBezTo>
                <a:cubicBezTo>
                  <a:pt x="20365" y="13574"/>
                  <a:pt x="20580" y="13322"/>
                  <a:pt x="20765" y="13217"/>
                </a:cubicBezTo>
                <a:cubicBezTo>
                  <a:pt x="20926" y="13126"/>
                  <a:pt x="21005" y="13062"/>
                  <a:pt x="21138" y="12914"/>
                </a:cubicBezTo>
                <a:cubicBezTo>
                  <a:pt x="21236" y="12804"/>
                  <a:pt x="21237" y="12803"/>
                  <a:pt x="21243" y="12557"/>
                </a:cubicBezTo>
                <a:cubicBezTo>
                  <a:pt x="21247" y="12421"/>
                  <a:pt x="21269" y="12213"/>
                  <a:pt x="21291" y="12096"/>
                </a:cubicBezTo>
                <a:cubicBezTo>
                  <a:pt x="21314" y="11979"/>
                  <a:pt x="21333" y="11834"/>
                  <a:pt x="21333" y="11774"/>
                </a:cubicBezTo>
                <a:cubicBezTo>
                  <a:pt x="21333" y="11643"/>
                  <a:pt x="21372" y="11606"/>
                  <a:pt x="21415" y="11698"/>
                </a:cubicBezTo>
                <a:cubicBezTo>
                  <a:pt x="21458" y="11790"/>
                  <a:pt x="21509" y="11778"/>
                  <a:pt x="21540" y="11667"/>
                </a:cubicBezTo>
                <a:cubicBezTo>
                  <a:pt x="21597" y="11468"/>
                  <a:pt x="21591" y="11444"/>
                  <a:pt x="21322" y="10819"/>
                </a:cubicBezTo>
                <a:cubicBezTo>
                  <a:pt x="21199" y="10533"/>
                  <a:pt x="21198" y="10417"/>
                  <a:pt x="21319" y="10182"/>
                </a:cubicBezTo>
                <a:cubicBezTo>
                  <a:pt x="21440" y="9948"/>
                  <a:pt x="21438" y="9912"/>
                  <a:pt x="21300" y="9851"/>
                </a:cubicBezTo>
                <a:cubicBezTo>
                  <a:pt x="21186" y="9802"/>
                  <a:pt x="21083" y="9691"/>
                  <a:pt x="21110" y="9648"/>
                </a:cubicBezTo>
                <a:cubicBezTo>
                  <a:pt x="21118" y="9635"/>
                  <a:pt x="21140" y="9629"/>
                  <a:pt x="21159" y="9636"/>
                </a:cubicBezTo>
                <a:cubicBezTo>
                  <a:pt x="21204" y="9653"/>
                  <a:pt x="21333" y="9605"/>
                  <a:pt x="21333" y="9571"/>
                </a:cubicBezTo>
                <a:cubicBezTo>
                  <a:pt x="21333" y="9557"/>
                  <a:pt x="21316" y="9546"/>
                  <a:pt x="21296" y="9546"/>
                </a:cubicBezTo>
                <a:cubicBezTo>
                  <a:pt x="21234" y="9546"/>
                  <a:pt x="20945" y="9289"/>
                  <a:pt x="20916" y="9209"/>
                </a:cubicBezTo>
                <a:cubicBezTo>
                  <a:pt x="20893" y="9143"/>
                  <a:pt x="20898" y="9126"/>
                  <a:pt x="20954" y="9071"/>
                </a:cubicBezTo>
                <a:cubicBezTo>
                  <a:pt x="21041" y="8986"/>
                  <a:pt x="21036" y="8965"/>
                  <a:pt x="20921" y="8944"/>
                </a:cubicBezTo>
                <a:cubicBezTo>
                  <a:pt x="20713" y="8908"/>
                  <a:pt x="20469" y="8743"/>
                  <a:pt x="20469" y="8638"/>
                </a:cubicBezTo>
                <a:cubicBezTo>
                  <a:pt x="20469" y="8605"/>
                  <a:pt x="20457" y="8577"/>
                  <a:pt x="20442" y="8577"/>
                </a:cubicBezTo>
                <a:cubicBezTo>
                  <a:pt x="20412" y="8577"/>
                  <a:pt x="20266" y="8290"/>
                  <a:pt x="20248" y="8194"/>
                </a:cubicBezTo>
                <a:cubicBezTo>
                  <a:pt x="20208" y="7994"/>
                  <a:pt x="19992" y="7545"/>
                  <a:pt x="19901" y="7472"/>
                </a:cubicBezTo>
                <a:cubicBezTo>
                  <a:pt x="19868" y="7447"/>
                  <a:pt x="19848" y="7416"/>
                  <a:pt x="19855" y="7405"/>
                </a:cubicBezTo>
                <a:cubicBezTo>
                  <a:pt x="19862" y="7394"/>
                  <a:pt x="19841" y="7378"/>
                  <a:pt x="19808" y="7370"/>
                </a:cubicBezTo>
                <a:cubicBezTo>
                  <a:pt x="19727" y="7350"/>
                  <a:pt x="19536" y="7186"/>
                  <a:pt x="19513" y="7117"/>
                </a:cubicBezTo>
                <a:cubicBezTo>
                  <a:pt x="19503" y="7086"/>
                  <a:pt x="19468" y="7026"/>
                  <a:pt x="19437" y="6984"/>
                </a:cubicBezTo>
                <a:cubicBezTo>
                  <a:pt x="19405" y="6942"/>
                  <a:pt x="19364" y="6867"/>
                  <a:pt x="19344" y="6818"/>
                </a:cubicBezTo>
                <a:cubicBezTo>
                  <a:pt x="19324" y="6769"/>
                  <a:pt x="19288" y="6714"/>
                  <a:pt x="19262" y="6696"/>
                </a:cubicBezTo>
                <a:cubicBezTo>
                  <a:pt x="19236" y="6678"/>
                  <a:pt x="19214" y="6650"/>
                  <a:pt x="19214" y="6634"/>
                </a:cubicBezTo>
                <a:cubicBezTo>
                  <a:pt x="19214" y="6618"/>
                  <a:pt x="19183" y="6573"/>
                  <a:pt x="19145" y="6534"/>
                </a:cubicBezTo>
                <a:cubicBezTo>
                  <a:pt x="19087" y="6476"/>
                  <a:pt x="19081" y="6457"/>
                  <a:pt x="19109" y="6424"/>
                </a:cubicBezTo>
                <a:cubicBezTo>
                  <a:pt x="19127" y="6403"/>
                  <a:pt x="19165" y="6385"/>
                  <a:pt x="19192" y="6385"/>
                </a:cubicBezTo>
                <a:cubicBezTo>
                  <a:pt x="19246" y="6385"/>
                  <a:pt x="19255" y="6332"/>
                  <a:pt x="19214" y="6257"/>
                </a:cubicBezTo>
                <a:cubicBezTo>
                  <a:pt x="19183" y="6199"/>
                  <a:pt x="18999" y="6092"/>
                  <a:pt x="18888" y="6067"/>
                </a:cubicBezTo>
                <a:cubicBezTo>
                  <a:pt x="18765" y="6039"/>
                  <a:pt x="18742" y="6010"/>
                  <a:pt x="18761" y="5895"/>
                </a:cubicBezTo>
                <a:lnTo>
                  <a:pt x="18778" y="5791"/>
                </a:lnTo>
                <a:lnTo>
                  <a:pt x="18702" y="5811"/>
                </a:lnTo>
                <a:cubicBezTo>
                  <a:pt x="18426" y="5881"/>
                  <a:pt x="18138" y="5841"/>
                  <a:pt x="18016" y="5714"/>
                </a:cubicBezTo>
                <a:lnTo>
                  <a:pt x="17960" y="5656"/>
                </a:lnTo>
                <a:lnTo>
                  <a:pt x="18062" y="5562"/>
                </a:lnTo>
                <a:cubicBezTo>
                  <a:pt x="18181" y="5452"/>
                  <a:pt x="18285" y="5286"/>
                  <a:pt x="18312" y="5164"/>
                </a:cubicBezTo>
                <a:cubicBezTo>
                  <a:pt x="18331" y="5082"/>
                  <a:pt x="18328" y="5079"/>
                  <a:pt x="18270" y="5097"/>
                </a:cubicBezTo>
                <a:cubicBezTo>
                  <a:pt x="18022" y="5172"/>
                  <a:pt x="17931" y="5189"/>
                  <a:pt x="17821" y="5180"/>
                </a:cubicBezTo>
                <a:cubicBezTo>
                  <a:pt x="17674" y="5167"/>
                  <a:pt x="17600" y="5118"/>
                  <a:pt x="17692" y="5094"/>
                </a:cubicBezTo>
                <a:cubicBezTo>
                  <a:pt x="17757" y="5078"/>
                  <a:pt x="17775" y="4983"/>
                  <a:pt x="17713" y="4983"/>
                </a:cubicBezTo>
                <a:cubicBezTo>
                  <a:pt x="17638" y="4983"/>
                  <a:pt x="17644" y="4931"/>
                  <a:pt x="17723" y="4904"/>
                </a:cubicBezTo>
                <a:cubicBezTo>
                  <a:pt x="17807" y="4875"/>
                  <a:pt x="17869" y="4797"/>
                  <a:pt x="17842" y="4753"/>
                </a:cubicBezTo>
                <a:cubicBezTo>
                  <a:pt x="17833" y="4740"/>
                  <a:pt x="17792" y="4729"/>
                  <a:pt x="17751" y="4729"/>
                </a:cubicBezTo>
                <a:cubicBezTo>
                  <a:pt x="17637" y="4729"/>
                  <a:pt x="17632" y="4684"/>
                  <a:pt x="17738" y="4623"/>
                </a:cubicBezTo>
                <a:lnTo>
                  <a:pt x="17834" y="4568"/>
                </a:lnTo>
                <a:lnTo>
                  <a:pt x="17753" y="4535"/>
                </a:lnTo>
                <a:cubicBezTo>
                  <a:pt x="17709" y="4516"/>
                  <a:pt x="17672" y="4490"/>
                  <a:pt x="17672" y="4476"/>
                </a:cubicBezTo>
                <a:cubicBezTo>
                  <a:pt x="17672" y="4461"/>
                  <a:pt x="17656" y="4456"/>
                  <a:pt x="17637" y="4463"/>
                </a:cubicBezTo>
                <a:cubicBezTo>
                  <a:pt x="17603" y="4476"/>
                  <a:pt x="17410" y="4287"/>
                  <a:pt x="17355" y="4188"/>
                </a:cubicBezTo>
                <a:cubicBezTo>
                  <a:pt x="17327" y="4136"/>
                  <a:pt x="17407" y="4083"/>
                  <a:pt x="17474" y="4108"/>
                </a:cubicBezTo>
                <a:cubicBezTo>
                  <a:pt x="17574" y="4145"/>
                  <a:pt x="17482" y="3768"/>
                  <a:pt x="17358" y="3636"/>
                </a:cubicBezTo>
                <a:cubicBezTo>
                  <a:pt x="17318" y="3593"/>
                  <a:pt x="17281" y="3549"/>
                  <a:pt x="17276" y="3538"/>
                </a:cubicBezTo>
                <a:cubicBezTo>
                  <a:pt x="17271" y="3526"/>
                  <a:pt x="17217" y="3478"/>
                  <a:pt x="17157" y="3431"/>
                </a:cubicBezTo>
                <a:cubicBezTo>
                  <a:pt x="17044" y="3344"/>
                  <a:pt x="17029" y="3296"/>
                  <a:pt x="17122" y="3320"/>
                </a:cubicBezTo>
                <a:cubicBezTo>
                  <a:pt x="17157" y="3329"/>
                  <a:pt x="17181" y="3317"/>
                  <a:pt x="17192" y="3288"/>
                </a:cubicBezTo>
                <a:cubicBezTo>
                  <a:pt x="17216" y="3228"/>
                  <a:pt x="17134" y="3164"/>
                  <a:pt x="16897" y="3056"/>
                </a:cubicBezTo>
                <a:cubicBezTo>
                  <a:pt x="16745" y="2987"/>
                  <a:pt x="16692" y="2947"/>
                  <a:pt x="16611" y="2837"/>
                </a:cubicBezTo>
                <a:cubicBezTo>
                  <a:pt x="16557" y="2763"/>
                  <a:pt x="16490" y="2687"/>
                  <a:pt x="16462" y="2667"/>
                </a:cubicBezTo>
                <a:cubicBezTo>
                  <a:pt x="16349" y="2589"/>
                  <a:pt x="16052" y="2285"/>
                  <a:pt x="15994" y="2189"/>
                </a:cubicBezTo>
                <a:cubicBezTo>
                  <a:pt x="15890" y="2015"/>
                  <a:pt x="15720" y="1893"/>
                  <a:pt x="15332" y="1716"/>
                </a:cubicBezTo>
                <a:cubicBezTo>
                  <a:pt x="15056" y="1589"/>
                  <a:pt x="14889" y="1532"/>
                  <a:pt x="14653" y="1479"/>
                </a:cubicBezTo>
                <a:cubicBezTo>
                  <a:pt x="14480" y="1441"/>
                  <a:pt x="14287" y="1392"/>
                  <a:pt x="14225" y="1371"/>
                </a:cubicBezTo>
                <a:cubicBezTo>
                  <a:pt x="14102" y="1330"/>
                  <a:pt x="13757" y="1073"/>
                  <a:pt x="13689" y="973"/>
                </a:cubicBezTo>
                <a:cubicBezTo>
                  <a:pt x="13667" y="940"/>
                  <a:pt x="13587" y="882"/>
                  <a:pt x="13512" y="845"/>
                </a:cubicBezTo>
                <a:cubicBezTo>
                  <a:pt x="13358" y="770"/>
                  <a:pt x="13133" y="756"/>
                  <a:pt x="12923" y="808"/>
                </a:cubicBezTo>
                <a:cubicBezTo>
                  <a:pt x="12816" y="834"/>
                  <a:pt x="12798" y="831"/>
                  <a:pt x="12735" y="781"/>
                </a:cubicBezTo>
                <a:cubicBezTo>
                  <a:pt x="12697" y="751"/>
                  <a:pt x="12624" y="709"/>
                  <a:pt x="12574" y="688"/>
                </a:cubicBezTo>
                <a:cubicBezTo>
                  <a:pt x="12523" y="667"/>
                  <a:pt x="12451" y="633"/>
                  <a:pt x="12413" y="612"/>
                </a:cubicBezTo>
                <a:cubicBezTo>
                  <a:pt x="12332" y="568"/>
                  <a:pt x="12234" y="563"/>
                  <a:pt x="12234" y="602"/>
                </a:cubicBezTo>
                <a:cubicBezTo>
                  <a:pt x="12234" y="617"/>
                  <a:pt x="12247" y="653"/>
                  <a:pt x="12263" y="681"/>
                </a:cubicBezTo>
                <a:cubicBezTo>
                  <a:pt x="12307" y="762"/>
                  <a:pt x="12258" y="780"/>
                  <a:pt x="12143" y="725"/>
                </a:cubicBezTo>
                <a:cubicBezTo>
                  <a:pt x="11893" y="605"/>
                  <a:pt x="11686" y="581"/>
                  <a:pt x="11410" y="639"/>
                </a:cubicBezTo>
                <a:cubicBezTo>
                  <a:pt x="11344" y="652"/>
                  <a:pt x="11286" y="627"/>
                  <a:pt x="11044" y="484"/>
                </a:cubicBezTo>
                <a:cubicBezTo>
                  <a:pt x="10597" y="218"/>
                  <a:pt x="10557" y="208"/>
                  <a:pt x="9986" y="205"/>
                </a:cubicBezTo>
                <a:lnTo>
                  <a:pt x="9502" y="203"/>
                </a:lnTo>
                <a:lnTo>
                  <a:pt x="9138" y="92"/>
                </a:lnTo>
                <a:cubicBezTo>
                  <a:pt x="8918" y="25"/>
                  <a:pt x="8819" y="-1"/>
                  <a:pt x="8767" y="0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176" name="Карл Маркс"/>
          <p:cNvSpPr txBox="1"/>
          <p:nvPr/>
        </p:nvSpPr>
        <p:spPr>
          <a:xfrm>
            <a:off x="1040282" y="5825502"/>
            <a:ext cx="8986528" cy="1028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6000">
                <a:solidFill>
                  <a:srgbClr val="000000"/>
                </a:solidFill>
                <a:latin typeface="Montserrat Thin Black"/>
                <a:ea typeface="Montserrat Thin Black"/>
                <a:cs typeface="Montserrat Thin Black"/>
                <a:sym typeface="Montserrat Thin Black"/>
              </a:defRPr>
            </a:lvl1pPr>
          </a:lstStyle>
          <a:p>
            <a:pPr/>
            <a:r>
              <a:t>Карл Маркс </a:t>
            </a:r>
          </a:p>
        </p:txBody>
      </p:sp>
      <p:sp>
        <p:nvSpPr>
          <p:cNvPr id="177" name="5 мая 1818 - 14 марта 1883"/>
          <p:cNvSpPr txBox="1"/>
          <p:nvPr/>
        </p:nvSpPr>
        <p:spPr>
          <a:xfrm>
            <a:off x="996766" y="7166597"/>
            <a:ext cx="7660965" cy="723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lnSpc>
                <a:spcPct val="80000"/>
              </a:lnSpc>
              <a:defRPr spc="-79" sz="4000">
                <a:solidFill>
                  <a:srgbClr val="000000"/>
                </a:solidFill>
                <a:latin typeface="Montserrat Thin Black"/>
                <a:ea typeface="Montserrat Thin Black"/>
                <a:cs typeface="Montserrat Thin Black"/>
                <a:sym typeface="Montserrat Thin Black"/>
              </a:defRPr>
            </a:lvl1pPr>
          </a:lstStyle>
          <a:p>
            <a:pPr/>
            <a:r>
              <a:t>5 мая 1818 - 14 марта 1883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push dir="u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Призрак бродит по Европе – призрак коммунизма"/>
          <p:cNvSpPr txBox="1"/>
          <p:nvPr/>
        </p:nvSpPr>
        <p:spPr>
          <a:xfrm>
            <a:off x="43192" y="-83318"/>
            <a:ext cx="24297615" cy="138826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just">
              <a:lnSpc>
                <a:spcPts val="21200"/>
              </a:lnSpc>
              <a:defRPr spc="-269" sz="26900">
                <a:solidFill>
                  <a:srgbClr val="535353"/>
                </a:solidFill>
                <a:latin typeface="Montserrat Thin Black"/>
                <a:ea typeface="Montserrat Thin Black"/>
                <a:cs typeface="Montserrat Thin Black"/>
                <a:sym typeface="Montserrat Thin Black"/>
              </a:defRPr>
            </a:lvl1pPr>
          </a:lstStyle>
          <a:p>
            <a:pPr/>
            <a:r>
              <a:t>Призрак бродит по Европе – призрак коммунизма</a:t>
            </a:r>
          </a:p>
        </p:txBody>
      </p:sp>
      <p:sp>
        <p:nvSpPr>
          <p:cNvPr id="180" name="Манифест коммунистической партии"/>
          <p:cNvSpPr txBox="1"/>
          <p:nvPr/>
        </p:nvSpPr>
        <p:spPr>
          <a:xfrm>
            <a:off x="7429487" y="1009728"/>
            <a:ext cx="9525027" cy="288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6000">
                <a:solidFill>
                  <a:srgbClr val="FFFFFF"/>
                </a:solidFill>
                <a:latin typeface="Montserrat Thin Black"/>
                <a:ea typeface="Montserrat Thin Black"/>
                <a:cs typeface="Montserrat Thin Black"/>
                <a:sym typeface="Montserrat Thin Black"/>
              </a:defRPr>
            </a:lvl1pPr>
          </a:lstStyle>
          <a:p>
            <a:pPr/>
            <a:r>
              <a:t>Манифест коммунистической партии</a:t>
            </a:r>
          </a:p>
        </p:txBody>
      </p:sp>
      <p:sp>
        <p:nvSpPr>
          <p:cNvPr id="181" name="решающая роль диктатуры пролетариата в построении нового общества…"/>
          <p:cNvSpPr txBox="1"/>
          <p:nvPr/>
        </p:nvSpPr>
        <p:spPr>
          <a:xfrm>
            <a:off x="867629" y="4168118"/>
            <a:ext cx="13653042" cy="80669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220578" indent="-220578" algn="l" defTabSz="457200">
              <a:lnSpc>
                <a:spcPct val="117999"/>
              </a:lnSpc>
              <a:buSzPct val="100000"/>
              <a:buChar char="•"/>
              <a:defRPr sz="4000">
                <a:solidFill>
                  <a:srgbClr val="FFFFFF"/>
                </a:solidFill>
                <a:latin typeface="Montserrat Thin Black"/>
                <a:ea typeface="Montserrat Thin Black"/>
                <a:cs typeface="Montserrat Thin Black"/>
                <a:sym typeface="Montserrat Thin Black"/>
              </a:defRPr>
            </a:pPr>
            <a:r>
              <a:t>решающая роль диктатуры пролетариата в построении нового общества</a:t>
            </a:r>
          </a:p>
          <a:p>
            <a:pPr marL="220578" indent="-220578" algn="l" defTabSz="457200">
              <a:lnSpc>
                <a:spcPct val="117999"/>
              </a:lnSpc>
              <a:buSzPct val="100000"/>
              <a:buChar char="•"/>
              <a:defRPr sz="4000">
                <a:solidFill>
                  <a:srgbClr val="FFFFFF"/>
                </a:solidFill>
                <a:latin typeface="Montserrat Thin Black"/>
                <a:ea typeface="Montserrat Thin Black"/>
                <a:cs typeface="Montserrat Thin Black"/>
                <a:sym typeface="Montserrat Thin Black"/>
              </a:defRPr>
            </a:pPr>
            <a:r>
              <a:t>﻿﻿необходимость создания материально-технической базы коммунизма или, словами «Манифеста», - задача «быстро увеличить сумму производительных сил»</a:t>
            </a:r>
          </a:p>
          <a:p>
            <a:pPr marL="220578" indent="-220578" algn="l" defTabSz="457200">
              <a:lnSpc>
                <a:spcPct val="117999"/>
              </a:lnSpc>
              <a:buSzPct val="100000"/>
              <a:buChar char="•"/>
              <a:defRPr sz="4000">
                <a:solidFill>
                  <a:srgbClr val="FFFFFF"/>
                </a:solidFill>
                <a:latin typeface="Montserrat Thin Black"/>
                <a:ea typeface="Montserrat Thin Black"/>
                <a:cs typeface="Montserrat Thin Black"/>
                <a:sym typeface="Montserrat Thin Black"/>
              </a:defRPr>
            </a:pPr>
            <a:r>
              <a:t>﻿﻿коммунизм -это общество, свободное от всяческой эксплуатации и угнетения</a:t>
            </a:r>
          </a:p>
          <a:p>
            <a:pPr marL="220578" indent="-220578" algn="l" defTabSz="457200">
              <a:lnSpc>
                <a:spcPct val="117999"/>
              </a:lnSpc>
              <a:buSzPct val="100000"/>
              <a:buChar char="•"/>
              <a:defRPr sz="4000">
                <a:solidFill>
                  <a:srgbClr val="FFFFFF"/>
                </a:solidFill>
                <a:latin typeface="Montserrat Thin Black"/>
                <a:ea typeface="Montserrat Thin Black"/>
                <a:cs typeface="Montserrat Thin Black"/>
                <a:sym typeface="Montserrat Thin Black"/>
              </a:defRPr>
            </a:pPr>
            <a:r>
              <a:t>﻿﻿революционная замена капитализма-основа обеспечения свободы, всестороннего развития личности, подлинного гуманизма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750">
        <p:fade thruBlk="1"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1"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6"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0" grpId="1"/>
      <p:bldP build="whole" bldLvl="1" animBg="1" rev="0" advAuto="0" spid="179" grpId="3"/>
      <p:bldP build="whole" bldLvl="1" animBg="1" rev="0" advAuto="0" spid="181" grpId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10 целей Коммунистической партии:"/>
          <p:cNvSpPr txBox="1"/>
          <p:nvPr/>
        </p:nvSpPr>
        <p:spPr>
          <a:xfrm>
            <a:off x="3851637" y="693185"/>
            <a:ext cx="16680726" cy="1028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457200">
              <a:lnSpc>
                <a:spcPct val="117999"/>
              </a:lnSpc>
              <a:defRPr sz="6000">
                <a:solidFill>
                  <a:srgbClr val="FFFFFF"/>
                </a:solidFill>
                <a:latin typeface="Montserrat Thin Black"/>
                <a:ea typeface="Montserrat Thin Black"/>
                <a:cs typeface="Montserrat Thin Black"/>
                <a:sym typeface="Montserrat Thin Black"/>
              </a:defRPr>
            </a:lvl1pPr>
          </a:lstStyle>
          <a:p>
            <a:pPr/>
            <a:r>
              <a:t>10 целей Коммунистической партии:</a:t>
            </a:r>
          </a:p>
        </p:txBody>
      </p:sp>
      <p:sp>
        <p:nvSpPr>
          <p:cNvPr id="184" name="Отмена собственности на землю и применение вся аренда земли для общественных целей.…"/>
          <p:cNvSpPr txBox="1"/>
          <p:nvPr/>
        </p:nvSpPr>
        <p:spPr>
          <a:xfrm>
            <a:off x="708199" y="2321603"/>
            <a:ext cx="22187473" cy="107999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334210" indent="-334210" algn="l" defTabSz="457200">
              <a:lnSpc>
                <a:spcPct val="117999"/>
              </a:lnSpc>
              <a:buSzPct val="100000"/>
              <a:buAutoNum type="arabicPeriod" startAt="1"/>
              <a:defRPr sz="3300">
                <a:solidFill>
                  <a:srgbClr val="FFFFFF"/>
                </a:solidFill>
                <a:latin typeface="Montserrat Thin Black"/>
                <a:ea typeface="Montserrat Thin Black"/>
                <a:cs typeface="Montserrat Thin Black"/>
                <a:sym typeface="Montserrat Thin Black"/>
              </a:defRPr>
            </a:pPr>
            <a:r>
              <a:t>	Отмена собственности на землю и применение вся аренда земли для общественных целей.</a:t>
            </a:r>
          </a:p>
          <a:p>
            <a:pPr marL="334210" indent="-334210" algn="l" defTabSz="457200">
              <a:lnSpc>
                <a:spcPct val="117999"/>
              </a:lnSpc>
              <a:buSzPct val="100000"/>
              <a:buAutoNum type="arabicPeriod" startAt="1"/>
              <a:defRPr sz="3300">
                <a:solidFill>
                  <a:srgbClr val="FFFFFF"/>
                </a:solidFill>
                <a:latin typeface="Montserrat Thin Black"/>
                <a:ea typeface="Montserrat Thin Black"/>
                <a:cs typeface="Montserrat Thin Black"/>
                <a:sym typeface="Montserrat Thin Black"/>
              </a:defRPr>
            </a:pPr>
            <a:r>
              <a:t>	Высокий прогрессивный или дифференцированный подоходный налог.</a:t>
            </a:r>
          </a:p>
          <a:p>
            <a:pPr marL="334210" indent="-334210" algn="l" defTabSz="457200">
              <a:lnSpc>
                <a:spcPct val="117999"/>
              </a:lnSpc>
              <a:buSzPct val="100000"/>
              <a:buAutoNum type="arabicPeriod" startAt="1"/>
              <a:defRPr sz="3300">
                <a:solidFill>
                  <a:srgbClr val="FFFFFF"/>
                </a:solidFill>
                <a:latin typeface="Montserrat Thin Black"/>
                <a:ea typeface="Montserrat Thin Black"/>
                <a:cs typeface="Montserrat Thin Black"/>
                <a:sym typeface="Montserrat Thin Black"/>
              </a:defRPr>
            </a:pPr>
            <a:r>
              <a:t>	Отмена всех прав наследования.</a:t>
            </a:r>
          </a:p>
          <a:p>
            <a:pPr marL="334210" indent="-334210" algn="l" defTabSz="457200">
              <a:lnSpc>
                <a:spcPct val="117999"/>
              </a:lnSpc>
              <a:buSzPct val="100000"/>
              <a:buAutoNum type="arabicPeriod" startAt="1"/>
              <a:defRPr sz="3300">
                <a:solidFill>
                  <a:srgbClr val="FFFFFF"/>
                </a:solidFill>
                <a:latin typeface="Montserrat Thin Black"/>
                <a:ea typeface="Montserrat Thin Black"/>
                <a:cs typeface="Montserrat Thin Black"/>
                <a:sym typeface="Montserrat Thin Black"/>
              </a:defRPr>
            </a:pPr>
            <a:r>
              <a:t>	Конфискация собственности всех эмигрантов и повстанцев.</a:t>
            </a:r>
          </a:p>
          <a:p>
            <a:pPr marL="334210" indent="-334210" algn="l" defTabSz="457200">
              <a:lnSpc>
                <a:spcPct val="117999"/>
              </a:lnSpc>
              <a:buSzPct val="100000"/>
              <a:buAutoNum type="arabicPeriod" startAt="1"/>
              <a:defRPr sz="3300">
                <a:solidFill>
                  <a:srgbClr val="FFFFFF"/>
                </a:solidFill>
                <a:latin typeface="Montserrat Thin Black"/>
                <a:ea typeface="Montserrat Thin Black"/>
                <a:cs typeface="Montserrat Thin Black"/>
                <a:sym typeface="Montserrat Thin Black"/>
              </a:defRPr>
            </a:pPr>
            <a:r>
              <a:t>	Централизация кредита в руках государства посредством национального банка с государственным капиталом и исключительной монополией.</a:t>
            </a:r>
          </a:p>
          <a:p>
            <a:pPr marL="334210" indent="-334210" algn="l" defTabSz="457200">
              <a:lnSpc>
                <a:spcPct val="117999"/>
              </a:lnSpc>
              <a:buSzPct val="100000"/>
              <a:buAutoNum type="arabicPeriod" startAt="1"/>
              <a:defRPr sz="3300">
                <a:solidFill>
                  <a:srgbClr val="FFFFFF"/>
                </a:solidFill>
                <a:latin typeface="Montserrat Thin Black"/>
                <a:ea typeface="Montserrat Thin Black"/>
                <a:cs typeface="Montserrat Thin Black"/>
                <a:sym typeface="Montserrat Thin Black"/>
              </a:defRPr>
            </a:pPr>
            <a:r>
              <a:t>	Централизация средств сообщения и транспорта в руках государства.</a:t>
            </a:r>
          </a:p>
          <a:p>
            <a:pPr marL="334210" indent="-334210" algn="l" defTabSz="457200">
              <a:lnSpc>
                <a:spcPct val="117999"/>
              </a:lnSpc>
              <a:buSzPct val="100000"/>
              <a:buAutoNum type="arabicPeriod" startAt="1"/>
              <a:defRPr sz="3300">
                <a:solidFill>
                  <a:srgbClr val="FFFFFF"/>
                </a:solidFill>
                <a:latin typeface="Montserrat Thin Black"/>
                <a:ea typeface="Montserrat Thin Black"/>
                <a:cs typeface="Montserrat Thin Black"/>
                <a:sym typeface="Montserrat Thin Black"/>
              </a:defRPr>
            </a:pPr>
            <a:r>
              <a:t>	Расширение предприятий и средств производства, принадлежащих государству; возделывание пустошей и улучшение почвы в целом в соответствии с общим планом.</a:t>
            </a:r>
          </a:p>
          <a:p>
            <a:pPr marL="334210" indent="-334210" algn="l" defTabSz="457200">
              <a:lnSpc>
                <a:spcPct val="117999"/>
              </a:lnSpc>
              <a:buSzPct val="100000"/>
              <a:buAutoNum type="arabicPeriod" startAt="1"/>
              <a:defRPr sz="3300">
                <a:solidFill>
                  <a:srgbClr val="FFFFFF"/>
                </a:solidFill>
                <a:latin typeface="Montserrat Thin Black"/>
                <a:ea typeface="Montserrat Thin Black"/>
                <a:cs typeface="Montserrat Thin Black"/>
                <a:sym typeface="Montserrat Thin Black"/>
              </a:defRPr>
            </a:pPr>
            <a:r>
              <a:t>	Равная ответственность всех за работу. Создание промышленных армий, особенно для сельского хозяйства.</a:t>
            </a:r>
          </a:p>
          <a:p>
            <a:pPr marL="334210" indent="-334210" algn="l" defTabSz="457200">
              <a:lnSpc>
                <a:spcPct val="117999"/>
              </a:lnSpc>
              <a:buSzPct val="100000"/>
              <a:buAutoNum type="arabicPeriod" startAt="1"/>
              <a:defRPr sz="3300">
                <a:solidFill>
                  <a:srgbClr val="FFFFFF"/>
                </a:solidFill>
                <a:latin typeface="Montserrat Thin Black"/>
                <a:ea typeface="Montserrat Thin Black"/>
                <a:cs typeface="Montserrat Thin Black"/>
                <a:sym typeface="Montserrat Thin Black"/>
              </a:defRPr>
            </a:pPr>
            <a:r>
              <a:t>	Сочетание сельского хозяйства с обрабатывающей промышленностью; постепенная отмена всех различий между городом и деревней путем более равномерного распределения населения по стране.</a:t>
            </a:r>
          </a:p>
          <a:p>
            <a:pPr marL="334210" indent="-334210" algn="l" defTabSz="457200">
              <a:lnSpc>
                <a:spcPct val="117999"/>
              </a:lnSpc>
              <a:buSzPct val="100000"/>
              <a:buAutoNum type="arabicPeriod" startAt="1"/>
              <a:defRPr sz="3300">
                <a:solidFill>
                  <a:srgbClr val="FFFFFF"/>
                </a:solidFill>
                <a:latin typeface="Montserrat Thin Black"/>
                <a:ea typeface="Montserrat Thin Black"/>
                <a:cs typeface="Montserrat Thin Black"/>
                <a:sym typeface="Montserrat Thin Black"/>
              </a:defRPr>
            </a:pPr>
            <a:r>
              <a:t>Бесплатное образование для всех детей в государственных школах. Отмена детского фабричного труда в его нынешнем виде. Сочетание обучения с промышленным производством и т. д.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750">
        <p:push dir="l"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1" dur="1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3" grpId="1"/>
      <p:bldP build="whole" bldLvl="1" animBg="1" rev="0" advAuto="0" spid="184" grpId="2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5E5E5E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Montserrat Thin Regular"/>
        <a:ea typeface="Montserrat Thin Regular"/>
        <a:cs typeface="Montserrat Thin Regular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 w="25400" cap="flat">
          <a:solidFill>
            <a:srgbClr val="10A997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Montserrat Thin Regular"/>
        <a:ea typeface="Montserrat Thin Regular"/>
        <a:cs typeface="Montserrat Thin Regular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 w="25400" cap="flat">
          <a:solidFill>
            <a:srgbClr val="10A997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