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4" r:id="rId4"/>
    <p:sldId id="259" r:id="rId5"/>
    <p:sldId id="260" r:id="rId6"/>
    <p:sldId id="262" r:id="rId7"/>
    <p:sldId id="261" r:id="rId8"/>
    <p:sldId id="269" r:id="rId9"/>
    <p:sldId id="270" r:id="rId10"/>
    <p:sldId id="265" r:id="rId11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9813"/>
    <a:srgbClr val="FAB9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14"/>
  </p:normalViewPr>
  <p:slideViewPr>
    <p:cSldViewPr snapToGrid="0" snapToObjects="1">
      <p:cViewPr varScale="1">
        <p:scale>
          <a:sx n="74" d="100"/>
          <a:sy n="74" d="100"/>
        </p:scale>
        <p:origin x="55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81163A-9AAD-CD45-B4AF-FDFE4F21AF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090732-A618-5A4E-A537-64A4B51DBF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8408" y="1324244"/>
            <a:ext cx="5962402" cy="2387600"/>
          </a:xfrm>
        </p:spPr>
        <p:txBody>
          <a:bodyPr anchor="b"/>
          <a:lstStyle>
            <a:lvl1pPr algn="l">
              <a:defRPr sz="6000">
                <a:solidFill>
                  <a:srgbClr val="CB98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B81846-9D9A-1D48-92A5-021FC167EB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408" y="3803919"/>
            <a:ext cx="596240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B87F3-D628-A44F-8A71-6B5B8A4DF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en-UA" smtClean="0"/>
              <a:t>10/06/2023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91E38-62B0-8045-9769-C5AE194EE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2D7D1-E196-7F41-90C4-8E5B6201A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160369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9C6D8-FAE2-CB48-B6AF-599145010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2E4046-1F2A-4549-875D-8B6B8B32A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EC362-F507-E74D-A2C6-C5E7696D8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en-UA" smtClean="0"/>
              <a:t>10/06/2023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7D965-AD9F-644D-9131-2745EC311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CBF72-9E7A-C148-95AB-B935E67E5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783083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46FE51-5627-FC4A-A9A8-42553B4EA8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8741F-A682-2943-9C3F-0EF5CE5ECC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6AE9C-D32B-0741-85DC-E155CB25F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en-UA" smtClean="0"/>
              <a:t>10/06/2023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3E463-3A1C-6143-A147-7218C72CC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D7D94-A99D-EB42-9BD5-192CF6015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53340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57925-613C-8F4C-898F-6D8E28BAE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E8AEF-A169-0A42-A7FC-B7BFA281F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3F5BF-3B8F-A441-9A1E-787664CE8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en-UA" smtClean="0"/>
              <a:t>10/06/2023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90D71-0132-B74F-AD43-4E63924C4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44F60-AD23-9B4A-85BC-49CF6F6F9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06220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CD35F-2DE7-044D-9304-4D0E27C6B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B14C52-09E4-0142-8C93-9205AFB92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60AB2-67FE-C342-BEE5-51174E49F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en-UA" smtClean="0"/>
              <a:t>10/06/2023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DFC55-2E13-584D-9D9C-483FA1164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4BBE1-4D03-1848-9FAF-D2A30348A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23643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97D9-C720-FB4C-99A6-E445499FC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FFF7A-6894-C343-8B2B-8CFB6B3963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11E1F2-BB81-C84C-8A0E-597E1D6BD7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CFDE69-843F-2F45-A01D-7A6455D9A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en-UA" smtClean="0"/>
              <a:t>10/06/2023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1EC541-CB0F-1447-A506-BD02C21E4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2364D8-2F86-5249-AC00-826CF62D6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377776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39618-D58A-3E49-8DBF-D185F900F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A3A620-4AFC-9442-A00C-5510DF8CA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34134F-3AB2-EB41-8F58-E4D3BED98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A31031-5110-B148-9012-2884EAD357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11604A-9105-DF44-B650-A1CDCA6DC6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653A2E-AE44-7C4F-AD8A-5F36F9C0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en-UA" smtClean="0"/>
              <a:t>10/06/2023</a:t>
            </a:fld>
            <a:endParaRPr lang="en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0CA3C9-D689-5B43-8F60-5DE3EB385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1D2C46-9E97-CA48-B838-A1DDA3155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15908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15520-22D4-3640-9D6F-597D86B97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402F3-0F1B-F04F-8083-FE485CB3E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en-UA" smtClean="0"/>
              <a:t>10/06/2023</a:t>
            </a:fld>
            <a:endParaRPr lang="en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BE8DC6-F039-8F4F-B92C-661E778DE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A092C0-3DBB-0C4D-B089-D6C4E4BC8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756236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9A5E4A-1220-D446-BFF2-E1B1A29E5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en-UA" smtClean="0"/>
              <a:t>10/06/2023</a:t>
            </a:fld>
            <a:endParaRPr lang="en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B970E6-167F-3A4C-9E6F-0D0471B4F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90E22-C2AC-9449-9D85-E56E7D2FA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426594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90BD6-680C-F145-A915-786F60844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18EA1-3EA0-D141-8A9E-4B0E2D1CB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5F6717-0AE9-A949-B7AD-CBBECBA10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C583AA-572B-E44C-BA53-CC26402E6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en-UA" smtClean="0"/>
              <a:t>10/06/2023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C6B4A8-79E2-0A42-BF1C-E322E051C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163C5-04D9-D149-B649-5C57AA533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643353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19A20-09BC-224C-966B-185E6E82F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DE4764-B322-6D45-9B1F-7B7BC65DD6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7ABEFD-5A6F-8643-923F-DEFDD3EE0D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1069A7-6823-6749-A5A0-441D11337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en-UA" smtClean="0"/>
              <a:t>10/06/2023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5EFE2E-5D71-494E-B417-95968039D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9D1E64-6BCA-7947-AE30-65C339C3F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763616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3945941-387D-394B-AB4A-8F41333371C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8F7AC8-1812-A049-A6C6-68DF81168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05E004-3B16-8247-A495-FDDBB5542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16F0A-2448-D74F-A923-12E842E643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0EA87-86B7-834A-A87D-CEE75A2A3BFC}" type="datetimeFigureOut">
              <a:rPr lang="en-UA" smtClean="0"/>
              <a:t>10/06/2023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F9B30-A15F-DA40-8258-123C4CBC7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01F1E-3986-CD43-A0EB-5C56A273E0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AC70D-ECCF-4241-A93A-8AFA3630B14E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88824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6A8F9-4B70-7344-BB17-971292C49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225" y="1802684"/>
            <a:ext cx="9118241" cy="23876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МЕТОДИЧЕСКИЕ РЕКОМЕНДАЦИИ ПО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техническому обслуживанию </a:t>
            </a:r>
            <a:r>
              <a:rPr lang="ru-RU" sz="3600" b="1" dirty="0">
                <a:solidFill>
                  <a:srgbClr val="002060"/>
                </a:solidFill>
              </a:rPr>
              <a:t>и </a:t>
            </a:r>
            <a:r>
              <a:rPr lang="ru-RU" sz="3600" b="1" dirty="0" smtClean="0">
                <a:solidFill>
                  <a:srgbClr val="002060"/>
                </a:solidFill>
              </a:rPr>
              <a:t>санитарному содержанию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медицинских </a:t>
            </a:r>
            <a:r>
              <a:rPr lang="ru-RU" sz="3600" b="1" dirty="0">
                <a:solidFill>
                  <a:srgbClr val="002060"/>
                </a:solidFill>
              </a:rPr>
              <a:t>учреждений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7B0B40-7554-4F48-967E-E248A4DDE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5265" y="6379693"/>
            <a:ext cx="5962402" cy="165576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Иванова Вера Евгеньевна</a:t>
            </a:r>
            <a:endParaRPr lang="en-U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250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754856"/>
            <a:ext cx="10515600" cy="779463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нормативные акты по техническому обслуживанию и санитарному содержанию  медицинских учреждений </a:t>
            </a:r>
            <a:endParaRPr lang="en-UA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3771" y="5625581"/>
            <a:ext cx="1059542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840767"/>
              </p:ext>
            </p:extLst>
          </p:nvPr>
        </p:nvGraphicFramePr>
        <p:xfrm>
          <a:off x="667657" y="2278743"/>
          <a:ext cx="10874829" cy="3888377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0874829">
                  <a:extLst>
                    <a:ext uri="{9D8B030D-6E8A-4147-A177-3AD203B41FA5}">
                      <a16:colId xmlns:a16="http://schemas.microsoft.com/office/drawing/2014/main" val="3310316741"/>
                    </a:ext>
                  </a:extLst>
                </a:gridCol>
              </a:tblGrid>
              <a:tr h="107828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закон "Об основах охраны здоровья граждан в Российской Федерации" от 21.11.2011 N 323-ФЗ</a:t>
                      </a:r>
                    </a:p>
                    <a:p>
                      <a:pPr algn="just"/>
                      <a:endParaRPr lang="ru-RU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518132"/>
                  </a:ext>
                </a:extLst>
              </a:tr>
              <a:tr h="140504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Регламент организации работ по техническому обслуживанию и эксплуатации зданий и инженерных сооружений объектов здравоохранения от 1 марта 2006 года N 44-18-571</a:t>
                      </a:r>
                    </a:p>
                    <a:p>
                      <a:pPr algn="just"/>
                      <a:endParaRPr lang="ru-RU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883363"/>
                  </a:ext>
                </a:extLst>
              </a:tr>
              <a:tr h="140504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Свод правил СП 319.1325800.2017 "Здания и помещения медицинских организаций. Правила эксплуатации« (утв. приказом Министерства строительства и жилищно-коммунального хозяйства  РФ от 18 декабря 2017 г. N 1682/</a:t>
                      </a:r>
                      <a:r>
                        <a:rPr lang="ru-RU" sz="20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</a:t>
                      </a:r>
                      <a:r>
                        <a:rPr lang="ru-RU" sz="2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just"/>
                      <a:endParaRPr lang="ru-RU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274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267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181" y="468697"/>
            <a:ext cx="10515600" cy="779463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Техническая эксплуатация и санитарное содержание медицинских учреждений имеют огромное значение для обеспечения безопасности и качества медицинской помощи. </a:t>
            </a:r>
            <a:endParaRPr lang="en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671A4CD-310A-794A-8ECE-50D538BD7646}"/>
              </a:ext>
            </a:extLst>
          </p:cNvPr>
          <p:cNvGrpSpPr/>
          <p:nvPr/>
        </p:nvGrpSpPr>
        <p:grpSpPr>
          <a:xfrm>
            <a:off x="1392383" y="1363760"/>
            <a:ext cx="1049867" cy="1049867"/>
            <a:chOff x="1016000" y="1689100"/>
            <a:chExt cx="787400" cy="7874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C1B06D1-9D27-414C-BECF-B02CC58E3BDC}"/>
                </a:ext>
              </a:extLst>
            </p:cNvPr>
            <p:cNvGrpSpPr/>
            <p:nvPr/>
          </p:nvGrpSpPr>
          <p:grpSpPr>
            <a:xfrm>
              <a:off x="1016000" y="1689100"/>
              <a:ext cx="787400" cy="787400"/>
              <a:chOff x="4343400" y="1854885"/>
              <a:chExt cx="457200" cy="45720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19DD0E3-D548-E14F-B423-C017ED644577}"/>
                  </a:ext>
                </a:extLst>
              </p:cNvPr>
              <p:cNvSpPr/>
              <p:nvPr/>
            </p:nvSpPr>
            <p:spPr>
              <a:xfrm>
                <a:off x="4343400" y="185488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7AB0B8D-8596-A546-9F1A-D41182FA0740}"/>
                  </a:ext>
                </a:extLst>
              </p:cNvPr>
              <p:cNvSpPr/>
              <p:nvPr/>
            </p:nvSpPr>
            <p:spPr>
              <a:xfrm>
                <a:off x="4408030" y="1919516"/>
                <a:ext cx="327939" cy="327939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3903C33-7E4C-484D-8F83-794FC00C9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654" y="1960311"/>
              <a:ext cx="284092" cy="244978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9D8D569-4EC5-6C4A-A35E-06390A90692E}"/>
              </a:ext>
            </a:extLst>
          </p:cNvPr>
          <p:cNvGrpSpPr/>
          <p:nvPr/>
        </p:nvGrpSpPr>
        <p:grpSpPr>
          <a:xfrm>
            <a:off x="1095847" y="2384385"/>
            <a:ext cx="1589945" cy="2240306"/>
            <a:chOff x="3171825" y="2459015"/>
            <a:chExt cx="1219200" cy="1536522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1680980-D510-A845-B3FC-D53E82094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1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4D77168-8F0F-184C-8202-F38C587F2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5225" y="3738983"/>
              <a:ext cx="193039" cy="153943"/>
            </a:xfrm>
            <a:custGeom>
              <a:avLst/>
              <a:gdLst/>
              <a:ahLst/>
              <a:cxnLst>
                <a:cxn ang="0">
                  <a:pos x="73" y="52"/>
                </a:cxn>
                <a:cxn ang="0">
                  <a:pos x="67" y="58"/>
                </a:cxn>
                <a:cxn ang="0">
                  <a:pos x="7" y="58"/>
                </a:cxn>
                <a:cxn ang="0">
                  <a:pos x="0" y="52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52"/>
                </a:cxn>
                <a:cxn ang="0">
                  <a:pos x="7" y="4"/>
                </a:cxn>
                <a:cxn ang="0">
                  <a:pos x="5" y="6"/>
                </a:cxn>
                <a:cxn ang="0">
                  <a:pos x="5" y="52"/>
                </a:cxn>
                <a:cxn ang="0">
                  <a:pos x="7" y="53"/>
                </a:cxn>
                <a:cxn ang="0">
                  <a:pos x="67" y="53"/>
                </a:cxn>
                <a:cxn ang="0">
                  <a:pos x="68" y="52"/>
                </a:cxn>
                <a:cxn ang="0">
                  <a:pos x="68" y="6"/>
                </a:cxn>
                <a:cxn ang="0">
                  <a:pos x="67" y="4"/>
                </a:cxn>
                <a:cxn ang="0">
                  <a:pos x="7" y="4"/>
                </a:cxn>
                <a:cxn ang="0">
                  <a:pos x="17" y="24"/>
                </a:cxn>
                <a:cxn ang="0">
                  <a:pos x="10" y="17"/>
                </a:cxn>
                <a:cxn ang="0">
                  <a:pos x="17" y="9"/>
                </a:cxn>
                <a:cxn ang="0">
                  <a:pos x="25" y="17"/>
                </a:cxn>
                <a:cxn ang="0">
                  <a:pos x="17" y="24"/>
                </a:cxn>
                <a:cxn ang="0">
                  <a:pos x="64" y="48"/>
                </a:cxn>
                <a:cxn ang="0">
                  <a:pos x="10" y="48"/>
                </a:cxn>
                <a:cxn ang="0">
                  <a:pos x="10" y="41"/>
                </a:cxn>
                <a:cxn ang="0">
                  <a:pos x="22" y="29"/>
                </a:cxn>
                <a:cxn ang="0">
                  <a:pos x="28" y="35"/>
                </a:cxn>
                <a:cxn ang="0">
                  <a:pos x="48" y="15"/>
                </a:cxn>
                <a:cxn ang="0">
                  <a:pos x="64" y="31"/>
                </a:cxn>
                <a:cxn ang="0">
                  <a:pos x="64" y="48"/>
                </a:cxn>
              </a:cxnLst>
              <a:rect l="0" t="0" r="r" b="b"/>
              <a:pathLst>
                <a:path w="73" h="58">
                  <a:moveTo>
                    <a:pt x="73" y="52"/>
                  </a:moveTo>
                  <a:cubicBezTo>
                    <a:pt x="73" y="55"/>
                    <a:pt x="71" y="58"/>
                    <a:pt x="6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2"/>
                    <a:pt x="73" y="6"/>
                  </a:cubicBezTo>
                  <a:lnTo>
                    <a:pt x="73" y="52"/>
                  </a:lnTo>
                  <a:close/>
                  <a:moveTo>
                    <a:pt x="7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6" y="53"/>
                    <a:pt x="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3"/>
                    <a:pt x="68" y="52"/>
                    <a:pt x="68" y="5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4"/>
                    <a:pt x="67" y="4"/>
                  </a:cubicBezTo>
                  <a:lnTo>
                    <a:pt x="7" y="4"/>
                  </a:lnTo>
                  <a:close/>
                  <a:moveTo>
                    <a:pt x="17" y="24"/>
                  </a:moveTo>
                  <a:cubicBezTo>
                    <a:pt x="13" y="24"/>
                    <a:pt x="10" y="21"/>
                    <a:pt x="10" y="17"/>
                  </a:cubicBezTo>
                  <a:cubicBezTo>
                    <a:pt x="10" y="13"/>
                    <a:pt x="13" y="9"/>
                    <a:pt x="17" y="9"/>
                  </a:cubicBezTo>
                  <a:cubicBezTo>
                    <a:pt x="21" y="9"/>
                    <a:pt x="25" y="13"/>
                    <a:pt x="25" y="17"/>
                  </a:cubicBezTo>
                  <a:cubicBezTo>
                    <a:pt x="25" y="21"/>
                    <a:pt x="21" y="24"/>
                    <a:pt x="17" y="24"/>
                  </a:cubicBezTo>
                  <a:close/>
                  <a:moveTo>
                    <a:pt x="64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64" y="31"/>
                    <a:pt x="64" y="31"/>
                    <a:pt x="64" y="31"/>
                  </a:cubicBezTo>
                  <a:lnTo>
                    <a:pt x="64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E27608FE-8EC0-D347-97FA-58D507E9F943}"/>
              </a:ext>
            </a:extLst>
          </p:cNvPr>
          <p:cNvGrpSpPr/>
          <p:nvPr/>
        </p:nvGrpSpPr>
        <p:grpSpPr>
          <a:xfrm>
            <a:off x="4206211" y="1435062"/>
            <a:ext cx="1049867" cy="1049867"/>
            <a:chOff x="4343400" y="1854885"/>
            <a:chExt cx="457200" cy="457200"/>
          </a:xfrm>
        </p:grpSpPr>
        <p:sp>
          <p:nvSpPr>
            <p:cNvPr id="15" name="Oval 15">
              <a:extLst>
                <a:ext uri="{FF2B5EF4-FFF2-40B4-BE49-F238E27FC236}">
                  <a16:creationId xmlns:a16="http://schemas.microsoft.com/office/drawing/2014/main" id="{EAA7841C-7AA8-4243-B3BE-55D29526B254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Oval 16">
              <a:extLst>
                <a:ext uri="{FF2B5EF4-FFF2-40B4-BE49-F238E27FC236}">
                  <a16:creationId xmlns:a16="http://schemas.microsoft.com/office/drawing/2014/main" id="{85CD68A4-0C3C-824F-A6FA-AB20F163BD02}"/>
                </a:ext>
              </a:extLst>
            </p:cNvPr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CA3F21DF-DE44-D64A-829B-CFD6B26BD38C}"/>
              </a:ext>
            </a:extLst>
          </p:cNvPr>
          <p:cNvGrpSpPr/>
          <p:nvPr/>
        </p:nvGrpSpPr>
        <p:grpSpPr>
          <a:xfrm>
            <a:off x="3957516" y="2484929"/>
            <a:ext cx="1547259" cy="2130712"/>
            <a:chOff x="1388111" y="2459015"/>
            <a:chExt cx="1219200" cy="1536522"/>
          </a:xfrm>
        </p:grpSpPr>
        <p:sp>
          <p:nvSpPr>
            <p:cNvPr id="18" name="Freeform: Shape 18">
              <a:extLst>
                <a:ext uri="{FF2B5EF4-FFF2-40B4-BE49-F238E27FC236}">
                  <a16:creationId xmlns:a16="http://schemas.microsoft.com/office/drawing/2014/main" id="{8A785149-2749-5641-A210-DDE343C72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111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Freeform: Shape 19">
              <a:extLst>
                <a:ext uri="{FF2B5EF4-FFF2-40B4-BE49-F238E27FC236}">
                  <a16:creationId xmlns:a16="http://schemas.microsoft.com/office/drawing/2014/main" id="{6AE558C0-34E8-C847-9B2E-6909A08F1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030" y="3714750"/>
              <a:ext cx="233363" cy="180975"/>
            </a:xfrm>
            <a:custGeom>
              <a:avLst/>
              <a:gdLst/>
              <a:ahLst/>
              <a:cxnLst>
                <a:cxn ang="0">
                  <a:pos x="68" y="51"/>
                </a:cxn>
                <a:cxn ang="0">
                  <a:pos x="66" y="53"/>
                </a:cxn>
                <a:cxn ang="0">
                  <a:pos x="3" y="53"/>
                </a:cxn>
                <a:cxn ang="0">
                  <a:pos x="0" y="51"/>
                </a:cxn>
                <a:cxn ang="0">
                  <a:pos x="0" y="46"/>
                </a:cxn>
                <a:cxn ang="0">
                  <a:pos x="3" y="43"/>
                </a:cxn>
                <a:cxn ang="0">
                  <a:pos x="66" y="43"/>
                </a:cxn>
                <a:cxn ang="0">
                  <a:pos x="68" y="46"/>
                </a:cxn>
                <a:cxn ang="0">
                  <a:pos x="68" y="51"/>
                </a:cxn>
                <a:cxn ang="0">
                  <a:pos x="64" y="21"/>
                </a:cxn>
                <a:cxn ang="0">
                  <a:pos x="61" y="24"/>
                </a:cxn>
                <a:cxn ang="0">
                  <a:pos x="8" y="24"/>
                </a:cxn>
                <a:cxn ang="0">
                  <a:pos x="5" y="21"/>
                </a:cxn>
                <a:cxn ang="0">
                  <a:pos x="5" y="17"/>
                </a:cxn>
                <a:cxn ang="0">
                  <a:pos x="8" y="14"/>
                </a:cxn>
                <a:cxn ang="0">
                  <a:pos x="61" y="14"/>
                </a:cxn>
                <a:cxn ang="0">
                  <a:pos x="64" y="17"/>
                </a:cxn>
                <a:cxn ang="0">
                  <a:pos x="64" y="21"/>
                </a:cxn>
                <a:cxn ang="0">
                  <a:pos x="54" y="36"/>
                </a:cxn>
                <a:cxn ang="0">
                  <a:pos x="51" y="38"/>
                </a:cxn>
                <a:cxn ang="0">
                  <a:pos x="17" y="38"/>
                </a:cxn>
                <a:cxn ang="0">
                  <a:pos x="15" y="36"/>
                </a:cxn>
                <a:cxn ang="0">
                  <a:pos x="15" y="31"/>
                </a:cxn>
                <a:cxn ang="0">
                  <a:pos x="17" y="29"/>
                </a:cxn>
                <a:cxn ang="0">
                  <a:pos x="51" y="29"/>
                </a:cxn>
                <a:cxn ang="0">
                  <a:pos x="54" y="31"/>
                </a:cxn>
                <a:cxn ang="0">
                  <a:pos x="54" y="36"/>
                </a:cxn>
                <a:cxn ang="0">
                  <a:pos x="49" y="7"/>
                </a:cxn>
                <a:cxn ang="0">
                  <a:pos x="47" y="9"/>
                </a:cxn>
                <a:cxn ang="0">
                  <a:pos x="22" y="9"/>
                </a:cxn>
                <a:cxn ang="0">
                  <a:pos x="20" y="7"/>
                </a:cxn>
                <a:cxn ang="0">
                  <a:pos x="20" y="2"/>
                </a:cxn>
                <a:cxn ang="0">
                  <a:pos x="22" y="0"/>
                </a:cxn>
                <a:cxn ang="0">
                  <a:pos x="47" y="0"/>
                </a:cxn>
                <a:cxn ang="0">
                  <a:pos x="49" y="2"/>
                </a:cxn>
                <a:cxn ang="0">
                  <a:pos x="49" y="7"/>
                </a:cxn>
              </a:cxnLst>
              <a:rect l="0" t="0" r="r" b="b"/>
              <a:pathLst>
                <a:path w="68" h="53">
                  <a:moveTo>
                    <a:pt x="68" y="51"/>
                  </a:moveTo>
                  <a:cubicBezTo>
                    <a:pt x="68" y="52"/>
                    <a:pt x="67" y="53"/>
                    <a:pt x="66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" y="53"/>
                    <a:pt x="0" y="52"/>
                    <a:pt x="0" y="5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2" y="43"/>
                    <a:pt x="3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7" y="43"/>
                    <a:pt x="68" y="44"/>
                    <a:pt x="68" y="46"/>
                  </a:cubicBezTo>
                  <a:lnTo>
                    <a:pt x="68" y="51"/>
                  </a:lnTo>
                  <a:close/>
                  <a:moveTo>
                    <a:pt x="64" y="21"/>
                  </a:moveTo>
                  <a:cubicBezTo>
                    <a:pt x="64" y="23"/>
                    <a:pt x="63" y="24"/>
                    <a:pt x="61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6" y="24"/>
                    <a:pt x="5" y="23"/>
                    <a:pt x="5" y="21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5"/>
                    <a:pt x="6" y="14"/>
                    <a:pt x="8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3" y="14"/>
                    <a:pt x="64" y="15"/>
                    <a:pt x="64" y="17"/>
                  </a:cubicBezTo>
                  <a:lnTo>
                    <a:pt x="64" y="21"/>
                  </a:lnTo>
                  <a:close/>
                  <a:moveTo>
                    <a:pt x="54" y="36"/>
                  </a:moveTo>
                  <a:cubicBezTo>
                    <a:pt x="54" y="37"/>
                    <a:pt x="53" y="38"/>
                    <a:pt x="51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38"/>
                    <a:pt x="15" y="37"/>
                    <a:pt x="15" y="36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0"/>
                    <a:pt x="16" y="29"/>
                    <a:pt x="17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3" y="29"/>
                    <a:pt x="54" y="30"/>
                    <a:pt x="54" y="31"/>
                  </a:cubicBezTo>
                  <a:lnTo>
                    <a:pt x="54" y="36"/>
                  </a:lnTo>
                  <a:close/>
                  <a:moveTo>
                    <a:pt x="49" y="7"/>
                  </a:moveTo>
                  <a:cubicBezTo>
                    <a:pt x="49" y="8"/>
                    <a:pt x="48" y="9"/>
                    <a:pt x="47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9"/>
                    <a:pt x="20" y="8"/>
                    <a:pt x="20" y="7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0"/>
                    <a:pt x="2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lnTo>
                    <a:pt x="49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0" name="Group 21">
            <a:extLst>
              <a:ext uri="{FF2B5EF4-FFF2-40B4-BE49-F238E27FC236}">
                <a16:creationId xmlns:a16="http://schemas.microsoft.com/office/drawing/2014/main" id="{B0FBDEA9-9723-5946-8C32-D2266FA37501}"/>
              </a:ext>
            </a:extLst>
          </p:cNvPr>
          <p:cNvGrpSpPr/>
          <p:nvPr/>
        </p:nvGrpSpPr>
        <p:grpSpPr>
          <a:xfrm>
            <a:off x="4583068" y="1449615"/>
            <a:ext cx="3286089" cy="1049867"/>
            <a:chOff x="2880186" y="1629623"/>
            <a:chExt cx="2464566" cy="787400"/>
          </a:xfrm>
        </p:grpSpPr>
        <p:grpSp>
          <p:nvGrpSpPr>
            <p:cNvPr id="21" name="Group 22">
              <a:extLst>
                <a:ext uri="{FF2B5EF4-FFF2-40B4-BE49-F238E27FC236}">
                  <a16:creationId xmlns:a16="http://schemas.microsoft.com/office/drawing/2014/main" id="{AE067047-17ED-0042-B3CD-4755C1B36047}"/>
                </a:ext>
              </a:extLst>
            </p:cNvPr>
            <p:cNvGrpSpPr/>
            <p:nvPr/>
          </p:nvGrpSpPr>
          <p:grpSpPr>
            <a:xfrm>
              <a:off x="4557352" y="1629623"/>
              <a:ext cx="787400" cy="787400"/>
              <a:chOff x="4563495" y="1820350"/>
              <a:chExt cx="457200" cy="457200"/>
            </a:xfrm>
          </p:grpSpPr>
          <p:sp>
            <p:nvSpPr>
              <p:cNvPr id="23" name="Oval 24">
                <a:extLst>
                  <a:ext uri="{FF2B5EF4-FFF2-40B4-BE49-F238E27FC236}">
                    <a16:creationId xmlns:a16="http://schemas.microsoft.com/office/drawing/2014/main" id="{4A2A5270-29A5-2D4C-A1D7-1C41B419E977}"/>
                  </a:ext>
                </a:extLst>
              </p:cNvPr>
              <p:cNvSpPr/>
              <p:nvPr/>
            </p:nvSpPr>
            <p:spPr>
              <a:xfrm>
                <a:off x="4563495" y="182035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" name="Oval 25">
                <a:extLst>
                  <a:ext uri="{FF2B5EF4-FFF2-40B4-BE49-F238E27FC236}">
                    <a16:creationId xmlns:a16="http://schemas.microsoft.com/office/drawing/2014/main" id="{4D0E82FC-FDAA-5D4B-8E33-4F761C2A0DE1}"/>
                  </a:ext>
                </a:extLst>
              </p:cNvPr>
              <p:cNvSpPr/>
              <p:nvPr/>
            </p:nvSpPr>
            <p:spPr>
              <a:xfrm>
                <a:off x="4628125" y="1895852"/>
                <a:ext cx="327939" cy="327939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22" name="Freeform: Shape 23">
              <a:extLst>
                <a:ext uri="{FF2B5EF4-FFF2-40B4-BE49-F238E27FC236}">
                  <a16:creationId xmlns:a16="http://schemas.microsoft.com/office/drawing/2014/main" id="{02282448-A85A-9940-A4D3-13BC01695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186" y="1939114"/>
              <a:ext cx="284092" cy="205864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2" y="44"/>
                </a:cxn>
                <a:cxn ang="0">
                  <a:pos x="61" y="45"/>
                </a:cxn>
                <a:cxn ang="0">
                  <a:pos x="60" y="44"/>
                </a:cxn>
                <a:cxn ang="0">
                  <a:pos x="45" y="30"/>
                </a:cxn>
                <a:cxn ang="0">
                  <a:pos x="45" y="36"/>
                </a:cxn>
                <a:cxn ang="0">
                  <a:pos x="35" y="46"/>
                </a:cxn>
                <a:cxn ang="0">
                  <a:pos x="10" y="46"/>
                </a:cxn>
                <a:cxn ang="0">
                  <a:pos x="0" y="36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35" y="0"/>
                </a:cxn>
                <a:cxn ang="0">
                  <a:pos x="45" y="10"/>
                </a:cxn>
                <a:cxn ang="0">
                  <a:pos x="45" y="16"/>
                </a:cxn>
                <a:cxn ang="0">
                  <a:pos x="60" y="2"/>
                </a:cxn>
                <a:cxn ang="0">
                  <a:pos x="61" y="1"/>
                </a:cxn>
                <a:cxn ang="0">
                  <a:pos x="62" y="1"/>
                </a:cxn>
                <a:cxn ang="0">
                  <a:pos x="64" y="4"/>
                </a:cxn>
                <a:cxn ang="0">
                  <a:pos x="64" y="42"/>
                </a:cxn>
              </a:cxnLst>
              <a:rect l="0" t="0" r="r" b="b"/>
              <a:pathLst>
                <a:path w="64" h="46">
                  <a:moveTo>
                    <a:pt x="64" y="42"/>
                  </a:moveTo>
                  <a:cubicBezTo>
                    <a:pt x="64" y="43"/>
                    <a:pt x="63" y="44"/>
                    <a:pt x="62" y="44"/>
                  </a:cubicBezTo>
                  <a:cubicBezTo>
                    <a:pt x="62" y="45"/>
                    <a:pt x="62" y="45"/>
                    <a:pt x="61" y="45"/>
                  </a:cubicBezTo>
                  <a:cubicBezTo>
                    <a:pt x="61" y="45"/>
                    <a:pt x="60" y="44"/>
                    <a:pt x="60" y="44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41"/>
                    <a:pt x="41" y="46"/>
                    <a:pt x="35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4" y="46"/>
                    <a:pt x="0" y="41"/>
                    <a:pt x="0" y="3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1" y="0"/>
                    <a:pt x="45" y="5"/>
                    <a:pt x="45" y="10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1"/>
                    <a:pt x="61" y="1"/>
                    <a:pt x="61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3" y="2"/>
                    <a:pt x="64" y="3"/>
                    <a:pt x="64" y="4"/>
                  </a:cubicBezTo>
                  <a:lnTo>
                    <a:pt x="64" y="4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5" name="Group 26">
            <a:extLst>
              <a:ext uri="{FF2B5EF4-FFF2-40B4-BE49-F238E27FC236}">
                <a16:creationId xmlns:a16="http://schemas.microsoft.com/office/drawing/2014/main" id="{AA51DE34-B574-204E-A4F5-DF0421DDFD28}"/>
              </a:ext>
            </a:extLst>
          </p:cNvPr>
          <p:cNvGrpSpPr/>
          <p:nvPr/>
        </p:nvGrpSpPr>
        <p:grpSpPr>
          <a:xfrm>
            <a:off x="6591180" y="2415821"/>
            <a:ext cx="1547259" cy="2177435"/>
            <a:chOff x="1388111" y="2459015"/>
            <a:chExt cx="1219200" cy="1536522"/>
          </a:xfrm>
        </p:grpSpPr>
        <p:sp>
          <p:nvSpPr>
            <p:cNvPr id="26" name="Freeform: Shape 27">
              <a:extLst>
                <a:ext uri="{FF2B5EF4-FFF2-40B4-BE49-F238E27FC236}">
                  <a16:creationId xmlns:a16="http://schemas.microsoft.com/office/drawing/2014/main" id="{F3DF0746-20EF-E149-AC81-64E68D383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111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3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Freeform: Shape 28">
              <a:extLst>
                <a:ext uri="{FF2B5EF4-FFF2-40B4-BE49-F238E27FC236}">
                  <a16:creationId xmlns:a16="http://schemas.microsoft.com/office/drawing/2014/main" id="{227E1181-394E-B348-B948-D79DB9383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030" y="3714750"/>
              <a:ext cx="233363" cy="180975"/>
            </a:xfrm>
            <a:custGeom>
              <a:avLst/>
              <a:gdLst/>
              <a:ahLst/>
              <a:cxnLst>
                <a:cxn ang="0">
                  <a:pos x="68" y="51"/>
                </a:cxn>
                <a:cxn ang="0">
                  <a:pos x="66" y="53"/>
                </a:cxn>
                <a:cxn ang="0">
                  <a:pos x="3" y="53"/>
                </a:cxn>
                <a:cxn ang="0">
                  <a:pos x="0" y="51"/>
                </a:cxn>
                <a:cxn ang="0">
                  <a:pos x="0" y="46"/>
                </a:cxn>
                <a:cxn ang="0">
                  <a:pos x="3" y="43"/>
                </a:cxn>
                <a:cxn ang="0">
                  <a:pos x="66" y="43"/>
                </a:cxn>
                <a:cxn ang="0">
                  <a:pos x="68" y="46"/>
                </a:cxn>
                <a:cxn ang="0">
                  <a:pos x="68" y="51"/>
                </a:cxn>
                <a:cxn ang="0">
                  <a:pos x="64" y="21"/>
                </a:cxn>
                <a:cxn ang="0">
                  <a:pos x="61" y="24"/>
                </a:cxn>
                <a:cxn ang="0">
                  <a:pos x="8" y="24"/>
                </a:cxn>
                <a:cxn ang="0">
                  <a:pos x="5" y="21"/>
                </a:cxn>
                <a:cxn ang="0">
                  <a:pos x="5" y="17"/>
                </a:cxn>
                <a:cxn ang="0">
                  <a:pos x="8" y="14"/>
                </a:cxn>
                <a:cxn ang="0">
                  <a:pos x="61" y="14"/>
                </a:cxn>
                <a:cxn ang="0">
                  <a:pos x="64" y="17"/>
                </a:cxn>
                <a:cxn ang="0">
                  <a:pos x="64" y="21"/>
                </a:cxn>
                <a:cxn ang="0">
                  <a:pos x="54" y="36"/>
                </a:cxn>
                <a:cxn ang="0">
                  <a:pos x="51" y="38"/>
                </a:cxn>
                <a:cxn ang="0">
                  <a:pos x="17" y="38"/>
                </a:cxn>
                <a:cxn ang="0">
                  <a:pos x="15" y="36"/>
                </a:cxn>
                <a:cxn ang="0">
                  <a:pos x="15" y="31"/>
                </a:cxn>
                <a:cxn ang="0">
                  <a:pos x="17" y="29"/>
                </a:cxn>
                <a:cxn ang="0">
                  <a:pos x="51" y="29"/>
                </a:cxn>
                <a:cxn ang="0">
                  <a:pos x="54" y="31"/>
                </a:cxn>
                <a:cxn ang="0">
                  <a:pos x="54" y="36"/>
                </a:cxn>
                <a:cxn ang="0">
                  <a:pos x="49" y="7"/>
                </a:cxn>
                <a:cxn ang="0">
                  <a:pos x="47" y="9"/>
                </a:cxn>
                <a:cxn ang="0">
                  <a:pos x="22" y="9"/>
                </a:cxn>
                <a:cxn ang="0">
                  <a:pos x="20" y="7"/>
                </a:cxn>
                <a:cxn ang="0">
                  <a:pos x="20" y="2"/>
                </a:cxn>
                <a:cxn ang="0">
                  <a:pos x="22" y="0"/>
                </a:cxn>
                <a:cxn ang="0">
                  <a:pos x="47" y="0"/>
                </a:cxn>
                <a:cxn ang="0">
                  <a:pos x="49" y="2"/>
                </a:cxn>
                <a:cxn ang="0">
                  <a:pos x="49" y="7"/>
                </a:cxn>
              </a:cxnLst>
              <a:rect l="0" t="0" r="r" b="b"/>
              <a:pathLst>
                <a:path w="68" h="53">
                  <a:moveTo>
                    <a:pt x="68" y="51"/>
                  </a:moveTo>
                  <a:cubicBezTo>
                    <a:pt x="68" y="52"/>
                    <a:pt x="67" y="53"/>
                    <a:pt x="66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" y="53"/>
                    <a:pt x="0" y="52"/>
                    <a:pt x="0" y="5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2" y="43"/>
                    <a:pt x="3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7" y="43"/>
                    <a:pt x="68" y="44"/>
                    <a:pt x="68" y="46"/>
                  </a:cubicBezTo>
                  <a:lnTo>
                    <a:pt x="68" y="51"/>
                  </a:lnTo>
                  <a:close/>
                  <a:moveTo>
                    <a:pt x="64" y="21"/>
                  </a:moveTo>
                  <a:cubicBezTo>
                    <a:pt x="64" y="23"/>
                    <a:pt x="63" y="24"/>
                    <a:pt x="61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6" y="24"/>
                    <a:pt x="5" y="23"/>
                    <a:pt x="5" y="21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5"/>
                    <a:pt x="6" y="14"/>
                    <a:pt x="8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3" y="14"/>
                    <a:pt x="64" y="15"/>
                    <a:pt x="64" y="17"/>
                  </a:cubicBezTo>
                  <a:lnTo>
                    <a:pt x="64" y="21"/>
                  </a:lnTo>
                  <a:close/>
                  <a:moveTo>
                    <a:pt x="54" y="36"/>
                  </a:moveTo>
                  <a:cubicBezTo>
                    <a:pt x="54" y="37"/>
                    <a:pt x="53" y="38"/>
                    <a:pt x="51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38"/>
                    <a:pt x="15" y="37"/>
                    <a:pt x="15" y="36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0"/>
                    <a:pt x="16" y="29"/>
                    <a:pt x="17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3" y="29"/>
                    <a:pt x="54" y="30"/>
                    <a:pt x="54" y="31"/>
                  </a:cubicBezTo>
                  <a:lnTo>
                    <a:pt x="54" y="36"/>
                  </a:lnTo>
                  <a:close/>
                  <a:moveTo>
                    <a:pt x="49" y="7"/>
                  </a:moveTo>
                  <a:cubicBezTo>
                    <a:pt x="49" y="8"/>
                    <a:pt x="48" y="9"/>
                    <a:pt x="47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9"/>
                    <a:pt x="20" y="8"/>
                    <a:pt x="20" y="7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0"/>
                    <a:pt x="2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lnTo>
                    <a:pt x="49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6" name="Group 39">
            <a:extLst>
              <a:ext uri="{FF2B5EF4-FFF2-40B4-BE49-F238E27FC236}">
                <a16:creationId xmlns:a16="http://schemas.microsoft.com/office/drawing/2014/main" id="{03F37059-CC62-7F47-87FE-CE284FDD29D3}"/>
              </a:ext>
            </a:extLst>
          </p:cNvPr>
          <p:cNvGrpSpPr/>
          <p:nvPr/>
        </p:nvGrpSpPr>
        <p:grpSpPr>
          <a:xfrm>
            <a:off x="10009324" y="1435062"/>
            <a:ext cx="1049867" cy="1049867"/>
            <a:chOff x="7340600" y="1689100"/>
            <a:chExt cx="787400" cy="787400"/>
          </a:xfrm>
        </p:grpSpPr>
        <p:grpSp>
          <p:nvGrpSpPr>
            <p:cNvPr id="37" name="Group 40">
              <a:extLst>
                <a:ext uri="{FF2B5EF4-FFF2-40B4-BE49-F238E27FC236}">
                  <a16:creationId xmlns:a16="http://schemas.microsoft.com/office/drawing/2014/main" id="{DF529922-157C-714D-81DA-84EA4FCB762D}"/>
                </a:ext>
              </a:extLst>
            </p:cNvPr>
            <p:cNvGrpSpPr/>
            <p:nvPr/>
          </p:nvGrpSpPr>
          <p:grpSpPr>
            <a:xfrm>
              <a:off x="7340600" y="1689100"/>
              <a:ext cx="787400" cy="787400"/>
              <a:chOff x="4343400" y="1854885"/>
              <a:chExt cx="457200" cy="457200"/>
            </a:xfrm>
          </p:grpSpPr>
          <p:sp>
            <p:nvSpPr>
              <p:cNvPr id="39" name="Oval 42">
                <a:extLst>
                  <a:ext uri="{FF2B5EF4-FFF2-40B4-BE49-F238E27FC236}">
                    <a16:creationId xmlns:a16="http://schemas.microsoft.com/office/drawing/2014/main" id="{A25B7585-9597-604D-8F24-83EE257D15C1}"/>
                  </a:ext>
                </a:extLst>
              </p:cNvPr>
              <p:cNvSpPr/>
              <p:nvPr/>
            </p:nvSpPr>
            <p:spPr>
              <a:xfrm>
                <a:off x="4343400" y="185488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" name="Oval 43">
                <a:extLst>
                  <a:ext uri="{FF2B5EF4-FFF2-40B4-BE49-F238E27FC236}">
                    <a16:creationId xmlns:a16="http://schemas.microsoft.com/office/drawing/2014/main" id="{1BE87A02-F9A0-C049-8D7B-6729B8C2262E}"/>
                  </a:ext>
                </a:extLst>
              </p:cNvPr>
              <p:cNvSpPr/>
              <p:nvPr/>
            </p:nvSpPr>
            <p:spPr>
              <a:xfrm>
                <a:off x="4408030" y="1919516"/>
                <a:ext cx="327939" cy="327939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38" name="Freeform: Shape 41">
              <a:extLst>
                <a:ext uri="{FF2B5EF4-FFF2-40B4-BE49-F238E27FC236}">
                  <a16:creationId xmlns:a16="http://schemas.microsoft.com/office/drawing/2014/main" id="{939E277E-6D95-1F4D-A97B-87DE28806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6665" y="1979869"/>
              <a:ext cx="255270" cy="205862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1" name="Group 44">
            <a:extLst>
              <a:ext uri="{FF2B5EF4-FFF2-40B4-BE49-F238E27FC236}">
                <a16:creationId xmlns:a16="http://schemas.microsoft.com/office/drawing/2014/main" id="{24F36F4F-3B5D-104E-AA52-AA1ED07E6BDE}"/>
              </a:ext>
            </a:extLst>
          </p:cNvPr>
          <p:cNvGrpSpPr/>
          <p:nvPr/>
        </p:nvGrpSpPr>
        <p:grpSpPr>
          <a:xfrm flipH="1">
            <a:off x="9786415" y="2499482"/>
            <a:ext cx="1547259" cy="2116159"/>
            <a:chOff x="3171825" y="2459015"/>
            <a:chExt cx="1219200" cy="1536522"/>
          </a:xfrm>
        </p:grpSpPr>
        <p:sp>
          <p:nvSpPr>
            <p:cNvPr id="42" name="Freeform: Shape 45">
              <a:extLst>
                <a:ext uri="{FF2B5EF4-FFF2-40B4-BE49-F238E27FC236}">
                  <a16:creationId xmlns:a16="http://schemas.microsoft.com/office/drawing/2014/main" id="{D9CB586B-89BF-F04B-99E9-F07007216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5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Freeform: Shape 46">
              <a:extLst>
                <a:ext uri="{FF2B5EF4-FFF2-40B4-BE49-F238E27FC236}">
                  <a16:creationId xmlns:a16="http://schemas.microsoft.com/office/drawing/2014/main" id="{FD90023B-B6A0-FA4A-8A42-D161C84F7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5225" y="3738983"/>
              <a:ext cx="193039" cy="153943"/>
            </a:xfrm>
            <a:custGeom>
              <a:avLst/>
              <a:gdLst/>
              <a:ahLst/>
              <a:cxnLst>
                <a:cxn ang="0">
                  <a:pos x="73" y="52"/>
                </a:cxn>
                <a:cxn ang="0">
                  <a:pos x="67" y="58"/>
                </a:cxn>
                <a:cxn ang="0">
                  <a:pos x="7" y="58"/>
                </a:cxn>
                <a:cxn ang="0">
                  <a:pos x="0" y="52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52"/>
                </a:cxn>
                <a:cxn ang="0">
                  <a:pos x="7" y="4"/>
                </a:cxn>
                <a:cxn ang="0">
                  <a:pos x="5" y="6"/>
                </a:cxn>
                <a:cxn ang="0">
                  <a:pos x="5" y="52"/>
                </a:cxn>
                <a:cxn ang="0">
                  <a:pos x="7" y="53"/>
                </a:cxn>
                <a:cxn ang="0">
                  <a:pos x="67" y="53"/>
                </a:cxn>
                <a:cxn ang="0">
                  <a:pos x="68" y="52"/>
                </a:cxn>
                <a:cxn ang="0">
                  <a:pos x="68" y="6"/>
                </a:cxn>
                <a:cxn ang="0">
                  <a:pos x="67" y="4"/>
                </a:cxn>
                <a:cxn ang="0">
                  <a:pos x="7" y="4"/>
                </a:cxn>
                <a:cxn ang="0">
                  <a:pos x="17" y="24"/>
                </a:cxn>
                <a:cxn ang="0">
                  <a:pos x="10" y="17"/>
                </a:cxn>
                <a:cxn ang="0">
                  <a:pos x="17" y="9"/>
                </a:cxn>
                <a:cxn ang="0">
                  <a:pos x="25" y="17"/>
                </a:cxn>
                <a:cxn ang="0">
                  <a:pos x="17" y="24"/>
                </a:cxn>
                <a:cxn ang="0">
                  <a:pos x="64" y="48"/>
                </a:cxn>
                <a:cxn ang="0">
                  <a:pos x="10" y="48"/>
                </a:cxn>
                <a:cxn ang="0">
                  <a:pos x="10" y="41"/>
                </a:cxn>
                <a:cxn ang="0">
                  <a:pos x="22" y="29"/>
                </a:cxn>
                <a:cxn ang="0">
                  <a:pos x="28" y="35"/>
                </a:cxn>
                <a:cxn ang="0">
                  <a:pos x="48" y="15"/>
                </a:cxn>
                <a:cxn ang="0">
                  <a:pos x="64" y="31"/>
                </a:cxn>
                <a:cxn ang="0">
                  <a:pos x="64" y="48"/>
                </a:cxn>
              </a:cxnLst>
              <a:rect l="0" t="0" r="r" b="b"/>
              <a:pathLst>
                <a:path w="73" h="58">
                  <a:moveTo>
                    <a:pt x="73" y="52"/>
                  </a:moveTo>
                  <a:cubicBezTo>
                    <a:pt x="73" y="55"/>
                    <a:pt x="71" y="58"/>
                    <a:pt x="6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2"/>
                    <a:pt x="73" y="6"/>
                  </a:cubicBezTo>
                  <a:lnTo>
                    <a:pt x="73" y="52"/>
                  </a:lnTo>
                  <a:close/>
                  <a:moveTo>
                    <a:pt x="7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6" y="53"/>
                    <a:pt x="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3"/>
                    <a:pt x="68" y="52"/>
                    <a:pt x="68" y="5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4"/>
                    <a:pt x="67" y="4"/>
                  </a:cubicBezTo>
                  <a:lnTo>
                    <a:pt x="7" y="4"/>
                  </a:lnTo>
                  <a:close/>
                  <a:moveTo>
                    <a:pt x="17" y="24"/>
                  </a:moveTo>
                  <a:cubicBezTo>
                    <a:pt x="13" y="24"/>
                    <a:pt x="10" y="21"/>
                    <a:pt x="10" y="17"/>
                  </a:cubicBezTo>
                  <a:cubicBezTo>
                    <a:pt x="10" y="13"/>
                    <a:pt x="13" y="9"/>
                    <a:pt x="17" y="9"/>
                  </a:cubicBezTo>
                  <a:cubicBezTo>
                    <a:pt x="21" y="9"/>
                    <a:pt x="25" y="13"/>
                    <a:pt x="25" y="17"/>
                  </a:cubicBezTo>
                  <a:cubicBezTo>
                    <a:pt x="25" y="21"/>
                    <a:pt x="21" y="24"/>
                    <a:pt x="17" y="24"/>
                  </a:cubicBezTo>
                  <a:close/>
                  <a:moveTo>
                    <a:pt x="64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64" y="31"/>
                    <a:pt x="64" y="31"/>
                    <a:pt x="64" y="31"/>
                  </a:cubicBezTo>
                  <a:lnTo>
                    <a:pt x="64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46" name="TextBox 50">
            <a:extLst>
              <a:ext uri="{FF2B5EF4-FFF2-40B4-BE49-F238E27FC236}">
                <a16:creationId xmlns:a16="http://schemas.microsoft.com/office/drawing/2014/main" id="{21FF1077-D325-3143-9932-3FC53AE9DC34}"/>
              </a:ext>
            </a:extLst>
          </p:cNvPr>
          <p:cNvSpPr txBox="1">
            <a:spLocks/>
          </p:cNvSpPr>
          <p:nvPr/>
        </p:nvSpPr>
        <p:spPr>
          <a:xfrm>
            <a:off x="539134" y="5644735"/>
            <a:ext cx="2756361" cy="586008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ехническая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эксплуатация медицинских учреждений включает в себя регулярное обслуживание и исправное функционирование всех систем и оборудования. Наличие хорошо работающих электроэнергетических систем, оборудования для очистки воздуха и воды, систем отопления и охлаждения является основой надежной и безопасной работы медицинского учреждения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  <a:p>
            <a:pPr algn="just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/>
            </a:r>
            <a:b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</a:b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/>
            </a:r>
            <a:b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</a:b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9" name="TextBox 53">
            <a:extLst>
              <a:ext uri="{FF2B5EF4-FFF2-40B4-BE49-F238E27FC236}">
                <a16:creationId xmlns:a16="http://schemas.microsoft.com/office/drawing/2014/main" id="{6F5DD0EB-05AA-934E-A5D1-7B81C5B3F078}"/>
              </a:ext>
            </a:extLst>
          </p:cNvPr>
          <p:cNvSpPr txBox="1">
            <a:spLocks/>
          </p:cNvSpPr>
          <p:nvPr/>
        </p:nvSpPr>
        <p:spPr>
          <a:xfrm>
            <a:off x="3599679" y="5676045"/>
            <a:ext cx="2559089" cy="586008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анитарное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медицинских учреждений играет ключевую роль в предотвращении инфекций и соблюдении гигиенических норм. Уровень чистоты и гигиены в помещениях, операционных блоках, палатах, санитарных помещениях и зонах приема пациентов должен быть строго соблюден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/>
            </a:r>
            <a:b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/>
            </a:r>
            <a:b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</a:b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TextBox 56">
            <a:extLst>
              <a:ext uri="{FF2B5EF4-FFF2-40B4-BE49-F238E27FC236}">
                <a16:creationId xmlns:a16="http://schemas.microsoft.com/office/drawing/2014/main" id="{72C33E5D-0FB5-C34F-8C2B-111D8A825F55}"/>
              </a:ext>
            </a:extLst>
          </p:cNvPr>
          <p:cNvSpPr txBox="1">
            <a:spLocks/>
          </p:cNvSpPr>
          <p:nvPr/>
        </p:nvSpPr>
        <p:spPr>
          <a:xfrm>
            <a:off x="6574421" y="5408271"/>
            <a:ext cx="2589472" cy="586008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равильная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техническая эксплуатация и санитарное содержание медицинских учреждений способствуют повышению доверия пациентов и общественности. Качество услуг и безопасность окружающей среды являются важными факторами, которые оценивают пациенты при выборе медицинского учреждения. 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8" name="TextBox 62">
            <a:extLst>
              <a:ext uri="{FF2B5EF4-FFF2-40B4-BE49-F238E27FC236}">
                <a16:creationId xmlns:a16="http://schemas.microsoft.com/office/drawing/2014/main" id="{C2F93BB6-35BE-B24B-BC2B-AD8D7F53E6E7}"/>
              </a:ext>
            </a:extLst>
          </p:cNvPr>
          <p:cNvSpPr txBox="1">
            <a:spLocks/>
          </p:cNvSpPr>
          <p:nvPr/>
        </p:nvSpPr>
        <p:spPr>
          <a:xfrm>
            <a:off x="9501644" y="5408271"/>
            <a:ext cx="2405585" cy="549467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ехническая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эксплуатация и санитарное содержание медицинских учреждений также важны с точки зрения соответствия медицинских учреждений стандартам и нормативным требованиям. Медицинские учреждения должны соблюдать различные нормативные акты и специфические правила, установленные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здравоохранением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1" name="Freeform: Shape 32">
            <a:extLst>
              <a:ext uri="{FF2B5EF4-FFF2-40B4-BE49-F238E27FC236}">
                <a16:creationId xmlns:a16="http://schemas.microsoft.com/office/drawing/2014/main" id="{F7424034-6CC0-4246-A1F2-C2B7CDAA9280}"/>
              </a:ext>
            </a:extLst>
          </p:cNvPr>
          <p:cNvSpPr>
            <a:spLocks/>
          </p:cNvSpPr>
          <p:nvPr/>
        </p:nvSpPr>
        <p:spPr bwMode="auto">
          <a:xfrm>
            <a:off x="7196970" y="1843851"/>
            <a:ext cx="294504" cy="334354"/>
          </a:xfrm>
          <a:custGeom>
            <a:avLst/>
            <a:gdLst/>
            <a:ahLst/>
            <a:cxnLst>
              <a:cxn ang="0">
                <a:pos x="55" y="31"/>
              </a:cxn>
              <a:cxn ang="0">
                <a:pos x="54" y="33"/>
              </a:cxn>
              <a:cxn ang="0">
                <a:pos x="47" y="34"/>
              </a:cxn>
              <a:cxn ang="0">
                <a:pos x="46" y="37"/>
              </a:cxn>
              <a:cxn ang="0">
                <a:pos x="49" y="42"/>
              </a:cxn>
              <a:cxn ang="0">
                <a:pos x="50" y="43"/>
              </a:cxn>
              <a:cxn ang="0">
                <a:pos x="49" y="44"/>
              </a:cxn>
              <a:cxn ang="0">
                <a:pos x="43" y="50"/>
              </a:cxn>
              <a:cxn ang="0">
                <a:pos x="42" y="50"/>
              </a:cxn>
              <a:cxn ang="0">
                <a:pos x="37" y="46"/>
              </a:cxn>
              <a:cxn ang="0">
                <a:pos x="33" y="47"/>
              </a:cxn>
              <a:cxn ang="0">
                <a:pos x="32" y="54"/>
              </a:cxn>
              <a:cxn ang="0">
                <a:pos x="31" y="55"/>
              </a:cxn>
              <a:cxn ang="0">
                <a:pos x="23" y="55"/>
              </a:cxn>
              <a:cxn ang="0">
                <a:pos x="22" y="54"/>
              </a:cxn>
              <a:cxn ang="0">
                <a:pos x="21" y="47"/>
              </a:cxn>
              <a:cxn ang="0">
                <a:pos x="18" y="46"/>
              </a:cxn>
              <a:cxn ang="0">
                <a:pos x="13" y="50"/>
              </a:cxn>
              <a:cxn ang="0">
                <a:pos x="12" y="50"/>
              </a:cxn>
              <a:cxn ang="0">
                <a:pos x="11" y="50"/>
              </a:cxn>
              <a:cxn ang="0">
                <a:pos x="5" y="44"/>
              </a:cxn>
              <a:cxn ang="0">
                <a:pos x="5" y="43"/>
              </a:cxn>
              <a:cxn ang="0">
                <a:pos x="5" y="42"/>
              </a:cxn>
              <a:cxn ang="0">
                <a:pos x="9" y="37"/>
              </a:cxn>
              <a:cxn ang="0">
                <a:pos x="7" y="33"/>
              </a:cxn>
              <a:cxn ang="0">
                <a:pos x="1" y="33"/>
              </a:cxn>
              <a:cxn ang="0">
                <a:pos x="0" y="31"/>
              </a:cxn>
              <a:cxn ang="0">
                <a:pos x="0" y="23"/>
              </a:cxn>
              <a:cxn ang="0">
                <a:pos x="1" y="22"/>
              </a:cxn>
              <a:cxn ang="0">
                <a:pos x="7" y="21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2" y="5"/>
              </a:cxn>
              <a:cxn ang="0">
                <a:pos x="13" y="5"/>
              </a:cxn>
              <a:cxn ang="0">
                <a:pos x="18" y="9"/>
              </a:cxn>
              <a:cxn ang="0">
                <a:pos x="21" y="8"/>
              </a:cxn>
              <a:cxn ang="0">
                <a:pos x="22" y="1"/>
              </a:cxn>
              <a:cxn ang="0">
                <a:pos x="23" y="0"/>
              </a:cxn>
              <a:cxn ang="0">
                <a:pos x="31" y="0"/>
              </a:cxn>
              <a:cxn ang="0">
                <a:pos x="32" y="1"/>
              </a:cxn>
              <a:cxn ang="0">
                <a:pos x="33" y="8"/>
              </a:cxn>
              <a:cxn ang="0">
                <a:pos x="37" y="9"/>
              </a:cxn>
              <a:cxn ang="0">
                <a:pos x="42" y="5"/>
              </a:cxn>
              <a:cxn ang="0">
                <a:pos x="43" y="5"/>
              </a:cxn>
              <a:cxn ang="0">
                <a:pos x="43" y="5"/>
              </a:cxn>
              <a:cxn ang="0">
                <a:pos x="49" y="11"/>
              </a:cxn>
              <a:cxn ang="0">
                <a:pos x="50" y="12"/>
              </a:cxn>
              <a:cxn ang="0">
                <a:pos x="49" y="13"/>
              </a:cxn>
              <a:cxn ang="0">
                <a:pos x="46" y="18"/>
              </a:cxn>
              <a:cxn ang="0">
                <a:pos x="47" y="21"/>
              </a:cxn>
              <a:cxn ang="0">
                <a:pos x="54" y="22"/>
              </a:cxn>
              <a:cxn ang="0">
                <a:pos x="55" y="23"/>
              </a:cxn>
              <a:cxn ang="0">
                <a:pos x="55" y="31"/>
              </a:cxn>
              <a:cxn ang="0">
                <a:pos x="27" y="18"/>
              </a:cxn>
              <a:cxn ang="0">
                <a:pos x="18" y="27"/>
              </a:cxn>
              <a:cxn ang="0">
                <a:pos x="27" y="36"/>
              </a:cxn>
              <a:cxn ang="0">
                <a:pos x="36" y="27"/>
              </a:cxn>
              <a:cxn ang="0">
                <a:pos x="27" y="18"/>
              </a:cxn>
            </a:cxnLst>
            <a:rect l="0" t="0" r="r" b="b"/>
            <a:pathLst>
              <a:path w="55" h="55">
                <a:moveTo>
                  <a:pt x="55" y="31"/>
                </a:moveTo>
                <a:cubicBezTo>
                  <a:pt x="55" y="32"/>
                  <a:pt x="54" y="33"/>
                  <a:pt x="54" y="33"/>
                </a:cubicBezTo>
                <a:cubicBezTo>
                  <a:pt x="47" y="34"/>
                  <a:pt x="47" y="34"/>
                  <a:pt x="47" y="34"/>
                </a:cubicBezTo>
                <a:cubicBezTo>
                  <a:pt x="47" y="35"/>
                  <a:pt x="46" y="36"/>
                  <a:pt x="46" y="37"/>
                </a:cubicBezTo>
                <a:cubicBezTo>
                  <a:pt x="47" y="39"/>
                  <a:pt x="48" y="40"/>
                  <a:pt x="49" y="42"/>
                </a:cubicBezTo>
                <a:cubicBezTo>
                  <a:pt x="50" y="42"/>
                  <a:pt x="50" y="42"/>
                  <a:pt x="50" y="43"/>
                </a:cubicBezTo>
                <a:cubicBezTo>
                  <a:pt x="50" y="43"/>
                  <a:pt x="50" y="43"/>
                  <a:pt x="49" y="44"/>
                </a:cubicBezTo>
                <a:cubicBezTo>
                  <a:pt x="49" y="45"/>
                  <a:pt x="44" y="50"/>
                  <a:pt x="43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6" y="46"/>
                  <a:pt x="35" y="47"/>
                  <a:pt x="33" y="47"/>
                </a:cubicBezTo>
                <a:cubicBezTo>
                  <a:pt x="33" y="49"/>
                  <a:pt x="33" y="52"/>
                  <a:pt x="32" y="54"/>
                </a:cubicBezTo>
                <a:cubicBezTo>
                  <a:pt x="32" y="54"/>
                  <a:pt x="32" y="55"/>
                  <a:pt x="31" y="55"/>
                </a:cubicBezTo>
                <a:cubicBezTo>
                  <a:pt x="23" y="55"/>
                  <a:pt x="23" y="55"/>
                  <a:pt x="23" y="55"/>
                </a:cubicBezTo>
                <a:cubicBezTo>
                  <a:pt x="23" y="55"/>
                  <a:pt x="22" y="54"/>
                  <a:pt x="22" y="54"/>
                </a:cubicBezTo>
                <a:cubicBezTo>
                  <a:pt x="21" y="47"/>
                  <a:pt x="21" y="47"/>
                  <a:pt x="21" y="47"/>
                </a:cubicBezTo>
                <a:cubicBezTo>
                  <a:pt x="20" y="47"/>
                  <a:pt x="19" y="46"/>
                  <a:pt x="18" y="46"/>
                </a:cubicBezTo>
                <a:cubicBezTo>
                  <a:pt x="13" y="50"/>
                  <a:pt x="13" y="50"/>
                  <a:pt x="13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9" y="48"/>
                  <a:pt x="7" y="46"/>
                  <a:pt x="5" y="44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42"/>
                  <a:pt x="5" y="42"/>
                  <a:pt x="5" y="42"/>
                </a:cubicBezTo>
                <a:cubicBezTo>
                  <a:pt x="6" y="40"/>
                  <a:pt x="8" y="39"/>
                  <a:pt x="9" y="37"/>
                </a:cubicBezTo>
                <a:cubicBezTo>
                  <a:pt x="8" y="36"/>
                  <a:pt x="8" y="35"/>
                  <a:pt x="7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2"/>
                  <a:pt x="0" y="32"/>
                  <a:pt x="0" y="3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1" y="22"/>
                </a:cubicBezTo>
                <a:cubicBezTo>
                  <a:pt x="7" y="21"/>
                  <a:pt x="7" y="21"/>
                  <a:pt x="7" y="21"/>
                </a:cubicBezTo>
                <a:cubicBezTo>
                  <a:pt x="8" y="20"/>
                  <a:pt x="8" y="19"/>
                  <a:pt x="9" y="18"/>
                </a:cubicBezTo>
                <a:cubicBezTo>
                  <a:pt x="8" y="16"/>
                  <a:pt x="6" y="14"/>
                  <a:pt x="5" y="13"/>
                </a:cubicBezTo>
                <a:cubicBezTo>
                  <a:pt x="5" y="13"/>
                  <a:pt x="5" y="12"/>
                  <a:pt x="5" y="12"/>
                </a:cubicBezTo>
                <a:cubicBezTo>
                  <a:pt x="5" y="12"/>
                  <a:pt x="5" y="11"/>
                  <a:pt x="5" y="11"/>
                </a:cubicBezTo>
                <a:cubicBezTo>
                  <a:pt x="6" y="10"/>
                  <a:pt x="11" y="5"/>
                  <a:pt x="12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8"/>
                  <a:pt x="20" y="8"/>
                  <a:pt x="21" y="8"/>
                </a:cubicBezTo>
                <a:cubicBezTo>
                  <a:pt x="21" y="5"/>
                  <a:pt x="21" y="3"/>
                  <a:pt x="22" y="1"/>
                </a:cubicBezTo>
                <a:cubicBezTo>
                  <a:pt x="22" y="0"/>
                  <a:pt x="23" y="0"/>
                  <a:pt x="23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2" y="0"/>
                  <a:pt x="32" y="0"/>
                  <a:pt x="32" y="1"/>
                </a:cubicBezTo>
                <a:cubicBezTo>
                  <a:pt x="33" y="8"/>
                  <a:pt x="33" y="8"/>
                  <a:pt x="33" y="8"/>
                </a:cubicBezTo>
                <a:cubicBezTo>
                  <a:pt x="35" y="8"/>
                  <a:pt x="36" y="8"/>
                  <a:pt x="37" y="9"/>
                </a:cubicBezTo>
                <a:cubicBezTo>
                  <a:pt x="42" y="5"/>
                  <a:pt x="42" y="5"/>
                  <a:pt x="42" y="5"/>
                </a:cubicBezTo>
                <a:cubicBezTo>
                  <a:pt x="42" y="5"/>
                  <a:pt x="42" y="5"/>
                  <a:pt x="43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5" y="7"/>
                  <a:pt x="48" y="9"/>
                  <a:pt x="49" y="11"/>
                </a:cubicBezTo>
                <a:cubicBezTo>
                  <a:pt x="50" y="11"/>
                  <a:pt x="50" y="12"/>
                  <a:pt x="50" y="12"/>
                </a:cubicBezTo>
                <a:cubicBezTo>
                  <a:pt x="50" y="12"/>
                  <a:pt x="49" y="13"/>
                  <a:pt x="49" y="13"/>
                </a:cubicBezTo>
                <a:cubicBezTo>
                  <a:pt x="48" y="14"/>
                  <a:pt x="47" y="16"/>
                  <a:pt x="46" y="18"/>
                </a:cubicBezTo>
                <a:cubicBezTo>
                  <a:pt x="46" y="19"/>
                  <a:pt x="47" y="20"/>
                  <a:pt x="47" y="21"/>
                </a:cubicBezTo>
                <a:cubicBezTo>
                  <a:pt x="54" y="22"/>
                  <a:pt x="54" y="22"/>
                  <a:pt x="54" y="22"/>
                </a:cubicBezTo>
                <a:cubicBezTo>
                  <a:pt x="54" y="22"/>
                  <a:pt x="55" y="23"/>
                  <a:pt x="55" y="23"/>
                </a:cubicBezTo>
                <a:lnTo>
                  <a:pt x="55" y="31"/>
                </a:lnTo>
                <a:close/>
                <a:moveTo>
                  <a:pt x="27" y="18"/>
                </a:moveTo>
                <a:cubicBezTo>
                  <a:pt x="22" y="18"/>
                  <a:pt x="18" y="22"/>
                  <a:pt x="18" y="27"/>
                </a:cubicBezTo>
                <a:cubicBezTo>
                  <a:pt x="18" y="32"/>
                  <a:pt x="22" y="36"/>
                  <a:pt x="27" y="36"/>
                </a:cubicBezTo>
                <a:cubicBezTo>
                  <a:pt x="32" y="36"/>
                  <a:pt x="36" y="32"/>
                  <a:pt x="36" y="27"/>
                </a:cubicBezTo>
                <a:cubicBezTo>
                  <a:pt x="36" y="22"/>
                  <a:pt x="32" y="18"/>
                  <a:pt x="27" y="1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341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164" y="277879"/>
            <a:ext cx="8339928" cy="5464091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53090" y="5935154"/>
            <a:ext cx="10515600" cy="77946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техническому обслуживанию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санитарному содержанию 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медицинских учреждений</a:t>
            </a:r>
          </a:p>
        </p:txBody>
      </p:sp>
    </p:spTree>
    <p:extLst>
      <p:ext uri="{BB962C8B-B14F-4D97-AF65-F5344CB8AC3E}">
        <p14:creationId xmlns:p14="http://schemas.microsoft.com/office/powerpoint/2010/main" val="549628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43">
            <a:extLst>
              <a:ext uri="{FF2B5EF4-FFF2-40B4-BE49-F238E27FC236}">
                <a16:creationId xmlns:a16="http://schemas.microsoft.com/office/drawing/2014/main" id="{B29E5567-C76F-3C45-8557-7FFE041FE30F}"/>
              </a:ext>
            </a:extLst>
          </p:cNvPr>
          <p:cNvGrpSpPr/>
          <p:nvPr/>
        </p:nvGrpSpPr>
        <p:grpSpPr>
          <a:xfrm>
            <a:off x="4679824" y="2313816"/>
            <a:ext cx="3329201" cy="3327668"/>
            <a:chOff x="3347856" y="1888809"/>
            <a:chExt cx="2663825" cy="2662237"/>
          </a:xfrm>
          <a:solidFill>
            <a:schemeClr val="bg1">
              <a:lumMod val="95000"/>
            </a:schemeClr>
          </a:solidFill>
        </p:grpSpPr>
        <p:sp>
          <p:nvSpPr>
            <p:cNvPr id="64" name="Freeform 9">
              <a:extLst>
                <a:ext uri="{FF2B5EF4-FFF2-40B4-BE49-F238E27FC236}">
                  <a16:creationId xmlns:a16="http://schemas.microsoft.com/office/drawing/2014/main" id="{81FDF239-07A1-0149-8D22-FD607EDC3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7856" y="1888809"/>
              <a:ext cx="2663825" cy="2662237"/>
            </a:xfrm>
            <a:custGeom>
              <a:avLst/>
              <a:gdLst>
                <a:gd name="T0" fmla="*/ 0 w 986"/>
                <a:gd name="T1" fmla="*/ 817 h 986"/>
                <a:gd name="T2" fmla="*/ 75 w 986"/>
                <a:gd name="T3" fmla="*/ 741 h 986"/>
                <a:gd name="T4" fmla="*/ 741 w 986"/>
                <a:gd name="T5" fmla="*/ 741 h 986"/>
                <a:gd name="T6" fmla="*/ 741 w 986"/>
                <a:gd name="T7" fmla="*/ 75 h 986"/>
                <a:gd name="T8" fmla="*/ 817 w 986"/>
                <a:gd name="T9" fmla="*/ 0 h 986"/>
                <a:gd name="T10" fmla="*/ 986 w 986"/>
                <a:gd name="T11" fmla="*/ 408 h 986"/>
                <a:gd name="T12" fmla="*/ 817 w 986"/>
                <a:gd name="T13" fmla="*/ 817 h 986"/>
                <a:gd name="T14" fmla="*/ 408 w 986"/>
                <a:gd name="T15" fmla="*/ 986 h 986"/>
                <a:gd name="T16" fmla="*/ 0 w 986"/>
                <a:gd name="T17" fmla="*/ 817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" h="986">
                  <a:moveTo>
                    <a:pt x="0" y="817"/>
                  </a:moveTo>
                  <a:cubicBezTo>
                    <a:pt x="75" y="741"/>
                    <a:pt x="75" y="741"/>
                    <a:pt x="75" y="741"/>
                  </a:cubicBezTo>
                  <a:cubicBezTo>
                    <a:pt x="259" y="925"/>
                    <a:pt x="558" y="925"/>
                    <a:pt x="741" y="741"/>
                  </a:cubicBezTo>
                  <a:cubicBezTo>
                    <a:pt x="925" y="558"/>
                    <a:pt x="925" y="259"/>
                    <a:pt x="741" y="75"/>
                  </a:cubicBezTo>
                  <a:cubicBezTo>
                    <a:pt x="817" y="0"/>
                    <a:pt x="817" y="0"/>
                    <a:pt x="817" y="0"/>
                  </a:cubicBezTo>
                  <a:cubicBezTo>
                    <a:pt x="926" y="109"/>
                    <a:pt x="986" y="254"/>
                    <a:pt x="986" y="408"/>
                  </a:cubicBezTo>
                  <a:cubicBezTo>
                    <a:pt x="986" y="563"/>
                    <a:pt x="926" y="708"/>
                    <a:pt x="817" y="817"/>
                  </a:cubicBezTo>
                  <a:cubicBezTo>
                    <a:pt x="708" y="926"/>
                    <a:pt x="563" y="986"/>
                    <a:pt x="408" y="986"/>
                  </a:cubicBezTo>
                  <a:cubicBezTo>
                    <a:pt x="254" y="986"/>
                    <a:pt x="109" y="926"/>
                    <a:pt x="0" y="8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65" name="TextBox 144">
              <a:extLst>
                <a:ext uri="{FF2B5EF4-FFF2-40B4-BE49-F238E27FC236}">
                  <a16:creationId xmlns:a16="http://schemas.microsoft.com/office/drawing/2014/main" id="{5E8D21F1-AD54-5249-BC42-0D5BA840E086}"/>
                </a:ext>
              </a:extLst>
            </p:cNvPr>
            <p:cNvSpPr txBox="1"/>
            <p:nvPr/>
          </p:nvSpPr>
          <p:spPr>
            <a:xfrm>
              <a:off x="5215273" y="3837624"/>
              <a:ext cx="311934" cy="369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399" dirty="0">
                  <a:solidFill>
                    <a:schemeClr val="bg1">
                      <a:lumMod val="9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A</a:t>
              </a:r>
              <a:endParaRPr lang="zh-CN" altLang="en-US" sz="2399" dirty="0">
                <a:solidFill>
                  <a:schemeClr val="bg1">
                    <a:lumMod val="9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66" name="组合 46">
            <a:extLst>
              <a:ext uri="{FF2B5EF4-FFF2-40B4-BE49-F238E27FC236}">
                <a16:creationId xmlns:a16="http://schemas.microsoft.com/office/drawing/2014/main" id="{D47FDB68-2CCD-1C46-ACE8-73DAC7CC274B}"/>
              </a:ext>
            </a:extLst>
          </p:cNvPr>
          <p:cNvGrpSpPr/>
          <p:nvPr/>
        </p:nvGrpSpPr>
        <p:grpSpPr>
          <a:xfrm>
            <a:off x="4360392" y="1982444"/>
            <a:ext cx="2747881" cy="2748252"/>
            <a:chOff x="3092268" y="1623697"/>
            <a:chExt cx="2198688" cy="2198687"/>
          </a:xfrm>
          <a:solidFill>
            <a:schemeClr val="bg1">
              <a:lumMod val="95000"/>
            </a:schemeClr>
          </a:solidFill>
        </p:grpSpPr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636CBEF0-F258-B746-9A2B-D1BEC9B8A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2268" y="1623697"/>
              <a:ext cx="2198688" cy="2198687"/>
            </a:xfrm>
            <a:custGeom>
              <a:avLst/>
              <a:gdLst>
                <a:gd name="T0" fmla="*/ 174 w 814"/>
                <a:gd name="T1" fmla="*/ 814 h 814"/>
                <a:gd name="T2" fmla="*/ 179 w 814"/>
                <a:gd name="T3" fmla="*/ 179 h 814"/>
                <a:gd name="T4" fmla="*/ 814 w 814"/>
                <a:gd name="T5" fmla="*/ 174 h 814"/>
                <a:gd name="T6" fmla="*/ 739 w 814"/>
                <a:gd name="T7" fmla="*/ 249 h 814"/>
                <a:gd name="T8" fmla="*/ 255 w 814"/>
                <a:gd name="T9" fmla="*/ 255 h 814"/>
                <a:gd name="T10" fmla="*/ 250 w 814"/>
                <a:gd name="T11" fmla="*/ 738 h 814"/>
                <a:gd name="T12" fmla="*/ 174 w 814"/>
                <a:gd name="T13" fmla="*/ 814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4" h="814">
                  <a:moveTo>
                    <a:pt x="174" y="814"/>
                  </a:moveTo>
                  <a:cubicBezTo>
                    <a:pt x="0" y="640"/>
                    <a:pt x="3" y="355"/>
                    <a:pt x="179" y="179"/>
                  </a:cubicBezTo>
                  <a:cubicBezTo>
                    <a:pt x="356" y="2"/>
                    <a:pt x="641" y="0"/>
                    <a:pt x="814" y="174"/>
                  </a:cubicBezTo>
                  <a:cubicBezTo>
                    <a:pt x="739" y="249"/>
                    <a:pt x="739" y="249"/>
                    <a:pt x="739" y="249"/>
                  </a:cubicBezTo>
                  <a:cubicBezTo>
                    <a:pt x="607" y="117"/>
                    <a:pt x="390" y="120"/>
                    <a:pt x="255" y="255"/>
                  </a:cubicBezTo>
                  <a:cubicBezTo>
                    <a:pt x="120" y="389"/>
                    <a:pt x="118" y="606"/>
                    <a:pt x="250" y="738"/>
                  </a:cubicBezTo>
                  <a:lnTo>
                    <a:pt x="174" y="81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68" name="TextBox 152">
              <a:extLst>
                <a:ext uri="{FF2B5EF4-FFF2-40B4-BE49-F238E27FC236}">
                  <a16:creationId xmlns:a16="http://schemas.microsoft.com/office/drawing/2014/main" id="{77C7F141-8A3E-3A49-BB3B-C1AE4189C964}"/>
                </a:ext>
              </a:extLst>
            </p:cNvPr>
            <p:cNvSpPr txBox="1"/>
            <p:nvPr/>
          </p:nvSpPr>
          <p:spPr>
            <a:xfrm>
              <a:off x="3808197" y="1809956"/>
              <a:ext cx="327326" cy="369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399" dirty="0">
                  <a:solidFill>
                    <a:schemeClr val="bg1">
                      <a:lumMod val="9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D</a:t>
              </a:r>
              <a:endParaRPr lang="zh-CN" altLang="en-US" sz="2399" dirty="0">
                <a:solidFill>
                  <a:schemeClr val="bg1">
                    <a:lumMod val="9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69" name="组合 49">
            <a:extLst>
              <a:ext uri="{FF2B5EF4-FFF2-40B4-BE49-F238E27FC236}">
                <a16:creationId xmlns:a16="http://schemas.microsoft.com/office/drawing/2014/main" id="{6295011B-D86F-7246-9606-05CFAC330370}"/>
              </a:ext>
            </a:extLst>
          </p:cNvPr>
          <p:cNvGrpSpPr/>
          <p:nvPr/>
        </p:nvGrpSpPr>
        <p:grpSpPr>
          <a:xfrm>
            <a:off x="5165907" y="2790051"/>
            <a:ext cx="1414613" cy="1414803"/>
            <a:chOff x="3736793" y="2269809"/>
            <a:chExt cx="1131888" cy="1131887"/>
          </a:xfrm>
          <a:solidFill>
            <a:schemeClr val="bg1">
              <a:lumMod val="95000"/>
            </a:schemeClr>
          </a:solidFill>
        </p:grpSpPr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id="{60DDDB96-D0E4-784E-BA45-7297C52B3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6793" y="2269809"/>
              <a:ext cx="1131888" cy="1131887"/>
            </a:xfrm>
            <a:custGeom>
              <a:avLst/>
              <a:gdLst>
                <a:gd name="T0" fmla="*/ 91 w 419"/>
                <a:gd name="T1" fmla="*/ 419 h 419"/>
                <a:gd name="T2" fmla="*/ 91 w 419"/>
                <a:gd name="T3" fmla="*/ 91 h 419"/>
                <a:gd name="T4" fmla="*/ 419 w 419"/>
                <a:gd name="T5" fmla="*/ 91 h 419"/>
                <a:gd name="T6" fmla="*/ 344 w 419"/>
                <a:gd name="T7" fmla="*/ 166 h 419"/>
                <a:gd name="T8" fmla="*/ 167 w 419"/>
                <a:gd name="T9" fmla="*/ 166 h 419"/>
                <a:gd name="T10" fmla="*/ 167 w 419"/>
                <a:gd name="T11" fmla="*/ 343 h 419"/>
                <a:gd name="T12" fmla="*/ 91 w 419"/>
                <a:gd name="T13" fmla="*/ 41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9" h="419">
                  <a:moveTo>
                    <a:pt x="91" y="419"/>
                  </a:moveTo>
                  <a:cubicBezTo>
                    <a:pt x="0" y="329"/>
                    <a:pt x="0" y="181"/>
                    <a:pt x="91" y="91"/>
                  </a:cubicBezTo>
                  <a:cubicBezTo>
                    <a:pt x="181" y="0"/>
                    <a:pt x="329" y="0"/>
                    <a:pt x="419" y="91"/>
                  </a:cubicBezTo>
                  <a:cubicBezTo>
                    <a:pt x="344" y="166"/>
                    <a:pt x="344" y="166"/>
                    <a:pt x="344" y="166"/>
                  </a:cubicBezTo>
                  <a:cubicBezTo>
                    <a:pt x="295" y="117"/>
                    <a:pt x="215" y="117"/>
                    <a:pt x="167" y="166"/>
                  </a:cubicBezTo>
                  <a:cubicBezTo>
                    <a:pt x="118" y="215"/>
                    <a:pt x="118" y="295"/>
                    <a:pt x="167" y="343"/>
                  </a:cubicBezTo>
                  <a:lnTo>
                    <a:pt x="91" y="41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71" name="TextBox 150">
              <a:extLst>
                <a:ext uri="{FF2B5EF4-FFF2-40B4-BE49-F238E27FC236}">
                  <a16:creationId xmlns:a16="http://schemas.microsoft.com/office/drawing/2014/main" id="{AD9AF58B-7D31-7449-9000-D39005200554}"/>
                </a:ext>
              </a:extLst>
            </p:cNvPr>
            <p:cNvSpPr txBox="1"/>
            <p:nvPr/>
          </p:nvSpPr>
          <p:spPr>
            <a:xfrm>
              <a:off x="4013937" y="2370026"/>
              <a:ext cx="309369" cy="369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399" dirty="0">
                  <a:solidFill>
                    <a:schemeClr val="bg1">
                      <a:lumMod val="9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C</a:t>
              </a:r>
              <a:endParaRPr lang="zh-CN" altLang="en-US" sz="2399" dirty="0">
                <a:solidFill>
                  <a:schemeClr val="bg1">
                    <a:lumMod val="9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72" name="组合 52">
            <a:extLst>
              <a:ext uri="{FF2B5EF4-FFF2-40B4-BE49-F238E27FC236}">
                <a16:creationId xmlns:a16="http://schemas.microsoft.com/office/drawing/2014/main" id="{B88FB5A1-CF00-6549-8A63-F8DA0F4A3C43}"/>
              </a:ext>
            </a:extLst>
          </p:cNvPr>
          <p:cNvGrpSpPr/>
          <p:nvPr/>
        </p:nvGrpSpPr>
        <p:grpSpPr>
          <a:xfrm>
            <a:off x="5304787" y="2905139"/>
            <a:ext cx="2065376" cy="2065653"/>
            <a:chOff x="3847918" y="2361884"/>
            <a:chExt cx="1652588" cy="1652587"/>
          </a:xfrm>
          <a:solidFill>
            <a:schemeClr val="bg1">
              <a:lumMod val="95000"/>
            </a:schemeClr>
          </a:solidFill>
        </p:grpSpPr>
        <p:sp>
          <p:nvSpPr>
            <p:cNvPr id="73" name="Freeform 8">
              <a:extLst>
                <a:ext uri="{FF2B5EF4-FFF2-40B4-BE49-F238E27FC236}">
                  <a16:creationId xmlns:a16="http://schemas.microsoft.com/office/drawing/2014/main" id="{49B92DD6-3A35-474A-8C02-2039D7ED2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7918" y="2361884"/>
              <a:ext cx="1652588" cy="1652587"/>
            </a:xfrm>
            <a:custGeom>
              <a:avLst/>
              <a:gdLst>
                <a:gd name="T0" fmla="*/ 0 w 612"/>
                <a:gd name="T1" fmla="*/ 480 h 612"/>
                <a:gd name="T2" fmla="*/ 76 w 612"/>
                <a:gd name="T3" fmla="*/ 404 h 612"/>
                <a:gd name="T4" fmla="*/ 404 w 612"/>
                <a:gd name="T5" fmla="*/ 404 h 612"/>
                <a:gd name="T6" fmla="*/ 404 w 612"/>
                <a:gd name="T7" fmla="*/ 76 h 612"/>
                <a:gd name="T8" fmla="*/ 480 w 612"/>
                <a:gd name="T9" fmla="*/ 0 h 612"/>
                <a:gd name="T10" fmla="*/ 480 w 612"/>
                <a:gd name="T11" fmla="*/ 480 h 612"/>
                <a:gd name="T12" fmla="*/ 0 w 612"/>
                <a:gd name="T13" fmla="*/ 480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2" h="612">
                  <a:moveTo>
                    <a:pt x="0" y="480"/>
                  </a:moveTo>
                  <a:cubicBezTo>
                    <a:pt x="76" y="404"/>
                    <a:pt x="76" y="404"/>
                    <a:pt x="76" y="404"/>
                  </a:cubicBezTo>
                  <a:cubicBezTo>
                    <a:pt x="166" y="495"/>
                    <a:pt x="314" y="495"/>
                    <a:pt x="404" y="404"/>
                  </a:cubicBezTo>
                  <a:cubicBezTo>
                    <a:pt x="495" y="314"/>
                    <a:pt x="495" y="166"/>
                    <a:pt x="404" y="76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612" y="132"/>
                    <a:pt x="612" y="348"/>
                    <a:pt x="480" y="480"/>
                  </a:cubicBezTo>
                  <a:cubicBezTo>
                    <a:pt x="348" y="612"/>
                    <a:pt x="133" y="612"/>
                    <a:pt x="0" y="4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74" name="TextBox 147">
              <a:extLst>
                <a:ext uri="{FF2B5EF4-FFF2-40B4-BE49-F238E27FC236}">
                  <a16:creationId xmlns:a16="http://schemas.microsoft.com/office/drawing/2014/main" id="{9F7A1CE9-25D7-9A44-B20F-9FF9C53674AC}"/>
                </a:ext>
              </a:extLst>
            </p:cNvPr>
            <p:cNvSpPr txBox="1"/>
            <p:nvPr/>
          </p:nvSpPr>
          <p:spPr>
            <a:xfrm>
              <a:off x="5056570" y="2613663"/>
              <a:ext cx="292696" cy="369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399" dirty="0">
                  <a:solidFill>
                    <a:schemeClr val="bg1">
                      <a:lumMod val="9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B</a:t>
              </a:r>
              <a:endParaRPr lang="zh-CN" altLang="en-US" sz="2399" dirty="0">
                <a:solidFill>
                  <a:schemeClr val="bg1">
                    <a:lumMod val="9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sp>
        <p:nvSpPr>
          <p:cNvPr id="76" name="Freeform 28">
            <a:extLst>
              <a:ext uri="{FF2B5EF4-FFF2-40B4-BE49-F238E27FC236}">
                <a16:creationId xmlns:a16="http://schemas.microsoft.com/office/drawing/2014/main" id="{7888690A-0DFD-E146-8127-173F51CAC4C4}"/>
              </a:ext>
            </a:extLst>
          </p:cNvPr>
          <p:cNvSpPr>
            <a:spLocks noEditPoints="1"/>
          </p:cNvSpPr>
          <p:nvPr/>
        </p:nvSpPr>
        <p:spPr bwMode="auto">
          <a:xfrm>
            <a:off x="8081179" y="4193941"/>
            <a:ext cx="319496" cy="480201"/>
          </a:xfrm>
          <a:custGeom>
            <a:avLst/>
            <a:gdLst>
              <a:gd name="T0" fmla="*/ 83 w 103"/>
              <a:gd name="T1" fmla="*/ 52 h 155"/>
              <a:gd name="T2" fmla="*/ 83 w 103"/>
              <a:gd name="T3" fmla="*/ 52 h 155"/>
              <a:gd name="T4" fmla="*/ 87 w 103"/>
              <a:gd name="T5" fmla="*/ 36 h 155"/>
              <a:gd name="T6" fmla="*/ 52 w 103"/>
              <a:gd name="T7" fmla="*/ 0 h 155"/>
              <a:gd name="T8" fmla="*/ 32 w 103"/>
              <a:gd name="T9" fmla="*/ 6 h 155"/>
              <a:gd name="T10" fmla="*/ 28 w 103"/>
              <a:gd name="T11" fmla="*/ 10 h 155"/>
              <a:gd name="T12" fmla="*/ 27 w 103"/>
              <a:gd name="T13" fmla="*/ 10 h 155"/>
              <a:gd name="T14" fmla="*/ 17 w 103"/>
              <a:gd name="T15" fmla="*/ 36 h 155"/>
              <a:gd name="T16" fmla="*/ 17 w 103"/>
              <a:gd name="T17" fmla="*/ 36 h 155"/>
              <a:gd name="T18" fmla="*/ 17 w 103"/>
              <a:gd name="T19" fmla="*/ 38 h 155"/>
              <a:gd name="T20" fmla="*/ 17 w 103"/>
              <a:gd name="T21" fmla="*/ 40 h 155"/>
              <a:gd name="T22" fmla="*/ 17 w 103"/>
              <a:gd name="T23" fmla="*/ 40 h 155"/>
              <a:gd name="T24" fmla="*/ 21 w 103"/>
              <a:gd name="T25" fmla="*/ 52 h 155"/>
              <a:gd name="T26" fmla="*/ 20 w 103"/>
              <a:gd name="T27" fmla="*/ 52 h 155"/>
              <a:gd name="T28" fmla="*/ 9 w 103"/>
              <a:gd name="T29" fmla="*/ 55 h 155"/>
              <a:gd name="T30" fmla="*/ 0 w 103"/>
              <a:gd name="T31" fmla="*/ 72 h 155"/>
              <a:gd name="T32" fmla="*/ 0 w 103"/>
              <a:gd name="T33" fmla="*/ 107 h 155"/>
              <a:gd name="T34" fmla="*/ 0 w 103"/>
              <a:gd name="T35" fmla="*/ 112 h 155"/>
              <a:gd name="T36" fmla="*/ 0 w 103"/>
              <a:gd name="T37" fmla="*/ 135 h 155"/>
              <a:gd name="T38" fmla="*/ 20 w 103"/>
              <a:gd name="T39" fmla="*/ 155 h 155"/>
              <a:gd name="T40" fmla="*/ 83 w 103"/>
              <a:gd name="T41" fmla="*/ 155 h 155"/>
              <a:gd name="T42" fmla="*/ 103 w 103"/>
              <a:gd name="T43" fmla="*/ 135 h 155"/>
              <a:gd name="T44" fmla="*/ 103 w 103"/>
              <a:gd name="T45" fmla="*/ 72 h 155"/>
              <a:gd name="T46" fmla="*/ 83 w 103"/>
              <a:gd name="T47" fmla="*/ 52 h 155"/>
              <a:gd name="T48" fmla="*/ 82 w 103"/>
              <a:gd name="T49" fmla="*/ 36 h 155"/>
              <a:gd name="T50" fmla="*/ 81 w 103"/>
              <a:gd name="T51" fmla="*/ 45 h 155"/>
              <a:gd name="T52" fmla="*/ 81 w 103"/>
              <a:gd name="T53" fmla="*/ 45 h 155"/>
              <a:gd name="T54" fmla="*/ 79 w 103"/>
              <a:gd name="T55" fmla="*/ 48 h 155"/>
              <a:gd name="T56" fmla="*/ 79 w 103"/>
              <a:gd name="T57" fmla="*/ 49 h 155"/>
              <a:gd name="T58" fmla="*/ 78 w 103"/>
              <a:gd name="T59" fmla="*/ 50 h 155"/>
              <a:gd name="T60" fmla="*/ 61 w 103"/>
              <a:gd name="T61" fmla="*/ 64 h 155"/>
              <a:gd name="T62" fmla="*/ 67 w 103"/>
              <a:gd name="T63" fmla="*/ 64 h 155"/>
              <a:gd name="T64" fmla="*/ 59 w 103"/>
              <a:gd name="T65" fmla="*/ 102 h 155"/>
              <a:gd name="T66" fmla="*/ 57 w 103"/>
              <a:gd name="T67" fmla="*/ 112 h 155"/>
              <a:gd name="T68" fmla="*/ 54 w 103"/>
              <a:gd name="T69" fmla="*/ 95 h 155"/>
              <a:gd name="T70" fmla="*/ 52 w 103"/>
              <a:gd name="T71" fmla="*/ 78 h 155"/>
              <a:gd name="T72" fmla="*/ 55 w 103"/>
              <a:gd name="T73" fmla="*/ 73 h 155"/>
              <a:gd name="T74" fmla="*/ 59 w 103"/>
              <a:gd name="T75" fmla="*/ 66 h 155"/>
              <a:gd name="T76" fmla="*/ 44 w 103"/>
              <a:gd name="T77" fmla="*/ 66 h 155"/>
              <a:gd name="T78" fmla="*/ 46 w 103"/>
              <a:gd name="T79" fmla="*/ 69 h 155"/>
              <a:gd name="T80" fmla="*/ 52 w 103"/>
              <a:gd name="T81" fmla="*/ 78 h 155"/>
              <a:gd name="T82" fmla="*/ 47 w 103"/>
              <a:gd name="T83" fmla="*/ 112 h 155"/>
              <a:gd name="T84" fmla="*/ 37 w 103"/>
              <a:gd name="T85" fmla="*/ 64 h 155"/>
              <a:gd name="T86" fmla="*/ 42 w 103"/>
              <a:gd name="T87" fmla="*/ 64 h 155"/>
              <a:gd name="T88" fmla="*/ 34 w 103"/>
              <a:gd name="T89" fmla="*/ 60 h 155"/>
              <a:gd name="T90" fmla="*/ 27 w 103"/>
              <a:gd name="T91" fmla="*/ 53 h 155"/>
              <a:gd name="T92" fmla="*/ 21 w 103"/>
              <a:gd name="T93" fmla="*/ 36 h 155"/>
              <a:gd name="T94" fmla="*/ 29 w 103"/>
              <a:gd name="T95" fmla="*/ 16 h 155"/>
              <a:gd name="T96" fmla="*/ 52 w 103"/>
              <a:gd name="T97" fmla="*/ 5 h 155"/>
              <a:gd name="T98" fmla="*/ 80 w 103"/>
              <a:gd name="T99" fmla="*/ 26 h 155"/>
              <a:gd name="T100" fmla="*/ 81 w 103"/>
              <a:gd name="T101" fmla="*/ 28 h 155"/>
              <a:gd name="T102" fmla="*/ 82 w 103"/>
              <a:gd name="T103" fmla="*/ 31 h 155"/>
              <a:gd name="T104" fmla="*/ 82 w 103"/>
              <a:gd name="T105" fmla="*/ 36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3" h="155">
                <a:moveTo>
                  <a:pt x="83" y="52"/>
                </a:moveTo>
                <a:cubicBezTo>
                  <a:pt x="83" y="52"/>
                  <a:pt x="83" y="52"/>
                  <a:pt x="83" y="52"/>
                </a:cubicBezTo>
                <a:cubicBezTo>
                  <a:pt x="85" y="47"/>
                  <a:pt x="87" y="41"/>
                  <a:pt x="87" y="36"/>
                </a:cubicBezTo>
                <a:cubicBezTo>
                  <a:pt x="87" y="16"/>
                  <a:pt x="71" y="0"/>
                  <a:pt x="52" y="0"/>
                </a:cubicBezTo>
                <a:cubicBezTo>
                  <a:pt x="45" y="0"/>
                  <a:pt x="38" y="3"/>
                  <a:pt x="32" y="6"/>
                </a:cubicBezTo>
                <a:cubicBezTo>
                  <a:pt x="28" y="10"/>
                  <a:pt x="28" y="10"/>
                  <a:pt x="28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1" y="17"/>
                  <a:pt x="17" y="26"/>
                  <a:pt x="17" y="36"/>
                </a:cubicBezTo>
                <a:cubicBezTo>
                  <a:pt x="17" y="36"/>
                  <a:pt x="17" y="36"/>
                  <a:pt x="17" y="36"/>
                </a:cubicBezTo>
                <a:cubicBezTo>
                  <a:pt x="17" y="36"/>
                  <a:pt x="17" y="37"/>
                  <a:pt x="17" y="38"/>
                </a:cubicBezTo>
                <a:cubicBezTo>
                  <a:pt x="17" y="38"/>
                  <a:pt x="17" y="39"/>
                  <a:pt x="17" y="40"/>
                </a:cubicBezTo>
                <a:cubicBezTo>
                  <a:pt x="17" y="40"/>
                  <a:pt x="17" y="40"/>
                  <a:pt x="17" y="40"/>
                </a:cubicBezTo>
                <a:cubicBezTo>
                  <a:pt x="17" y="44"/>
                  <a:pt x="19" y="48"/>
                  <a:pt x="21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16" y="52"/>
                  <a:pt x="12" y="53"/>
                  <a:pt x="9" y="55"/>
                </a:cubicBezTo>
                <a:cubicBezTo>
                  <a:pt x="4" y="59"/>
                  <a:pt x="0" y="65"/>
                  <a:pt x="0" y="72"/>
                </a:cubicBezTo>
                <a:cubicBezTo>
                  <a:pt x="0" y="107"/>
                  <a:pt x="0" y="107"/>
                  <a:pt x="0" y="107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6"/>
                  <a:pt x="9" y="155"/>
                  <a:pt x="20" y="155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94" y="155"/>
                  <a:pt x="103" y="146"/>
                  <a:pt x="103" y="135"/>
                </a:cubicBezTo>
                <a:cubicBezTo>
                  <a:pt x="103" y="72"/>
                  <a:pt x="103" y="72"/>
                  <a:pt x="103" y="72"/>
                </a:cubicBezTo>
                <a:cubicBezTo>
                  <a:pt x="103" y="61"/>
                  <a:pt x="94" y="52"/>
                  <a:pt x="83" y="52"/>
                </a:cubicBezTo>
                <a:close/>
                <a:moveTo>
                  <a:pt x="82" y="36"/>
                </a:moveTo>
                <a:cubicBezTo>
                  <a:pt x="82" y="39"/>
                  <a:pt x="82" y="42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80" y="46"/>
                  <a:pt x="80" y="47"/>
                  <a:pt x="79" y="48"/>
                </a:cubicBezTo>
                <a:cubicBezTo>
                  <a:pt x="79" y="48"/>
                  <a:pt x="79" y="49"/>
                  <a:pt x="79" y="49"/>
                </a:cubicBezTo>
                <a:cubicBezTo>
                  <a:pt x="79" y="50"/>
                  <a:pt x="78" y="50"/>
                  <a:pt x="78" y="50"/>
                </a:cubicBezTo>
                <a:cubicBezTo>
                  <a:pt x="75" y="57"/>
                  <a:pt x="69" y="62"/>
                  <a:pt x="61" y="64"/>
                </a:cubicBezTo>
                <a:cubicBezTo>
                  <a:pt x="67" y="64"/>
                  <a:pt x="67" y="64"/>
                  <a:pt x="67" y="64"/>
                </a:cubicBezTo>
                <a:cubicBezTo>
                  <a:pt x="59" y="102"/>
                  <a:pt x="59" y="102"/>
                  <a:pt x="59" y="102"/>
                </a:cubicBezTo>
                <a:cubicBezTo>
                  <a:pt x="57" y="112"/>
                  <a:pt x="57" y="112"/>
                  <a:pt x="57" y="112"/>
                </a:cubicBezTo>
                <a:cubicBezTo>
                  <a:pt x="54" y="95"/>
                  <a:pt x="54" y="95"/>
                  <a:pt x="54" y="95"/>
                </a:cubicBezTo>
                <a:cubicBezTo>
                  <a:pt x="52" y="78"/>
                  <a:pt x="52" y="78"/>
                  <a:pt x="52" y="78"/>
                </a:cubicBezTo>
                <a:cubicBezTo>
                  <a:pt x="55" y="73"/>
                  <a:pt x="55" y="73"/>
                  <a:pt x="55" y="73"/>
                </a:cubicBezTo>
                <a:cubicBezTo>
                  <a:pt x="59" y="66"/>
                  <a:pt x="59" y="66"/>
                  <a:pt x="59" y="66"/>
                </a:cubicBezTo>
                <a:cubicBezTo>
                  <a:pt x="44" y="66"/>
                  <a:pt x="44" y="66"/>
                  <a:pt x="44" y="66"/>
                </a:cubicBezTo>
                <a:cubicBezTo>
                  <a:pt x="46" y="69"/>
                  <a:pt x="46" y="69"/>
                  <a:pt x="46" y="69"/>
                </a:cubicBezTo>
                <a:cubicBezTo>
                  <a:pt x="52" y="78"/>
                  <a:pt x="52" y="78"/>
                  <a:pt x="52" y="78"/>
                </a:cubicBezTo>
                <a:cubicBezTo>
                  <a:pt x="47" y="112"/>
                  <a:pt x="47" y="112"/>
                  <a:pt x="47" y="112"/>
                </a:cubicBezTo>
                <a:cubicBezTo>
                  <a:pt x="37" y="64"/>
                  <a:pt x="37" y="64"/>
                  <a:pt x="37" y="64"/>
                </a:cubicBezTo>
                <a:cubicBezTo>
                  <a:pt x="42" y="64"/>
                  <a:pt x="42" y="64"/>
                  <a:pt x="42" y="64"/>
                </a:cubicBezTo>
                <a:cubicBezTo>
                  <a:pt x="39" y="63"/>
                  <a:pt x="36" y="62"/>
                  <a:pt x="34" y="60"/>
                </a:cubicBezTo>
                <a:cubicBezTo>
                  <a:pt x="31" y="58"/>
                  <a:pt x="29" y="56"/>
                  <a:pt x="27" y="53"/>
                </a:cubicBezTo>
                <a:cubicBezTo>
                  <a:pt x="23" y="48"/>
                  <a:pt x="21" y="42"/>
                  <a:pt x="21" y="36"/>
                </a:cubicBezTo>
                <a:cubicBezTo>
                  <a:pt x="21" y="28"/>
                  <a:pt x="24" y="21"/>
                  <a:pt x="29" y="16"/>
                </a:cubicBezTo>
                <a:cubicBezTo>
                  <a:pt x="34" y="9"/>
                  <a:pt x="42" y="5"/>
                  <a:pt x="52" y="5"/>
                </a:cubicBezTo>
                <a:cubicBezTo>
                  <a:pt x="65" y="5"/>
                  <a:pt x="76" y="14"/>
                  <a:pt x="80" y="26"/>
                </a:cubicBezTo>
                <a:cubicBezTo>
                  <a:pt x="81" y="27"/>
                  <a:pt x="81" y="27"/>
                  <a:pt x="81" y="28"/>
                </a:cubicBezTo>
                <a:cubicBezTo>
                  <a:pt x="81" y="29"/>
                  <a:pt x="81" y="30"/>
                  <a:pt x="82" y="31"/>
                </a:cubicBezTo>
                <a:cubicBezTo>
                  <a:pt x="82" y="32"/>
                  <a:pt x="82" y="34"/>
                  <a:pt x="82" y="3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endParaRPr lang="zh-CN" altLang="en-US" sz="2399" dirty="0">
              <a:solidFill>
                <a:srgbClr val="261F1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78" name="TextBox 110">
            <a:extLst>
              <a:ext uri="{FF2B5EF4-FFF2-40B4-BE49-F238E27FC236}">
                <a16:creationId xmlns:a16="http://schemas.microsoft.com/office/drawing/2014/main" id="{A8A11F64-DF85-904E-AC63-52FFCA3E81CC}"/>
              </a:ext>
            </a:extLst>
          </p:cNvPr>
          <p:cNvSpPr txBox="1"/>
          <p:nvPr/>
        </p:nvSpPr>
        <p:spPr>
          <a:xfrm rot="2700000">
            <a:off x="8137398" y="4550300"/>
            <a:ext cx="3500944" cy="1015663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>
            <a:defPPr>
              <a:defRPr lang="zh-CN"/>
            </a:defPPr>
            <a:lvl1pPr defTabSz="1219170">
              <a:spcBef>
                <a:spcPct val="20000"/>
              </a:spcBef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Запасные части для ремонта основных аппаратов. Медицинское оборудование может выходить из строя или требовать замены компонентов в любое время. Поэтому важно иметь запасные части и резервные системы, чтобы быстро восстановить работу оборудования и минимизировать простои.</a:t>
            </a:r>
            <a:endParaRPr lang="en-US" altLang="zh-CN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任意多边形 88">
            <a:extLst>
              <a:ext uri="{FF2B5EF4-FFF2-40B4-BE49-F238E27FC236}">
                <a16:creationId xmlns:a16="http://schemas.microsoft.com/office/drawing/2014/main" id="{752FACCB-9D23-1843-8E23-78124F0E4C1C}"/>
              </a:ext>
            </a:extLst>
          </p:cNvPr>
          <p:cNvSpPr/>
          <p:nvPr/>
        </p:nvSpPr>
        <p:spPr>
          <a:xfrm>
            <a:off x="7366602" y="3184696"/>
            <a:ext cx="1632572" cy="1650936"/>
          </a:xfrm>
          <a:custGeom>
            <a:avLst/>
            <a:gdLst>
              <a:gd name="connsiteX0" fmla="*/ 0 w 1306285"/>
              <a:gd name="connsiteY0" fmla="*/ 1320800 h 1320800"/>
              <a:gd name="connsiteX1" fmla="*/ 43542 w 1306285"/>
              <a:gd name="connsiteY1" fmla="*/ 1277257 h 1320800"/>
              <a:gd name="connsiteX2" fmla="*/ 1306285 w 1306285"/>
              <a:gd name="connsiteY2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6285" h="1320800">
                <a:moveTo>
                  <a:pt x="0" y="1320800"/>
                </a:moveTo>
                <a:lnTo>
                  <a:pt x="43542" y="1277257"/>
                </a:lnTo>
                <a:lnTo>
                  <a:pt x="1306285" y="0"/>
                </a:lnTo>
              </a:path>
            </a:pathLst>
          </a:custGeom>
          <a:noFill/>
          <a:ln w="12700">
            <a:solidFill>
              <a:srgbClr val="261F1C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399" dirty="0">
              <a:solidFill>
                <a:srgbClr val="261F1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82" name="组合 89">
            <a:extLst>
              <a:ext uri="{FF2B5EF4-FFF2-40B4-BE49-F238E27FC236}">
                <a16:creationId xmlns:a16="http://schemas.microsoft.com/office/drawing/2014/main" id="{06AC378D-3E30-B14B-BB76-60F80E355D12}"/>
              </a:ext>
            </a:extLst>
          </p:cNvPr>
          <p:cNvGrpSpPr/>
          <p:nvPr/>
        </p:nvGrpSpPr>
        <p:grpSpPr>
          <a:xfrm>
            <a:off x="3957635" y="2980547"/>
            <a:ext cx="400773" cy="343285"/>
            <a:chOff x="2541588" y="2027238"/>
            <a:chExt cx="320675" cy="274638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15D276F7-D552-3D48-8A1B-0E32F8F94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1588" y="2027238"/>
              <a:ext cx="320675" cy="274638"/>
            </a:xfrm>
            <a:custGeom>
              <a:avLst/>
              <a:gdLst>
                <a:gd name="T0" fmla="*/ 14 w 202"/>
                <a:gd name="T1" fmla="*/ 157 h 173"/>
                <a:gd name="T2" fmla="*/ 14 w 202"/>
                <a:gd name="T3" fmla="*/ 0 h 173"/>
                <a:gd name="T4" fmla="*/ 0 w 202"/>
                <a:gd name="T5" fmla="*/ 0 h 173"/>
                <a:gd name="T6" fmla="*/ 0 w 202"/>
                <a:gd name="T7" fmla="*/ 173 h 173"/>
                <a:gd name="T8" fmla="*/ 202 w 202"/>
                <a:gd name="T9" fmla="*/ 173 h 173"/>
                <a:gd name="T10" fmla="*/ 202 w 202"/>
                <a:gd name="T11" fmla="*/ 157 h 173"/>
                <a:gd name="T12" fmla="*/ 14 w 202"/>
                <a:gd name="T13" fmla="*/ 157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173">
                  <a:moveTo>
                    <a:pt x="14" y="157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173"/>
                  </a:lnTo>
                  <a:lnTo>
                    <a:pt x="202" y="173"/>
                  </a:lnTo>
                  <a:lnTo>
                    <a:pt x="202" y="157"/>
                  </a:lnTo>
                  <a:lnTo>
                    <a:pt x="14" y="1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id="{607A2842-CF00-BF4F-AE6C-935D9C9A2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7625" y="2106613"/>
              <a:ext cx="242887" cy="153988"/>
            </a:xfrm>
            <a:custGeom>
              <a:avLst/>
              <a:gdLst>
                <a:gd name="T0" fmla="*/ 45 w 153"/>
                <a:gd name="T1" fmla="*/ 49 h 97"/>
                <a:gd name="T2" fmla="*/ 71 w 153"/>
                <a:gd name="T3" fmla="*/ 68 h 97"/>
                <a:gd name="T4" fmla="*/ 127 w 153"/>
                <a:gd name="T5" fmla="*/ 28 h 97"/>
                <a:gd name="T6" fmla="*/ 135 w 153"/>
                <a:gd name="T7" fmla="*/ 38 h 97"/>
                <a:gd name="T8" fmla="*/ 153 w 153"/>
                <a:gd name="T9" fmla="*/ 0 h 97"/>
                <a:gd name="T10" fmla="*/ 111 w 153"/>
                <a:gd name="T11" fmla="*/ 4 h 97"/>
                <a:gd name="T12" fmla="*/ 120 w 153"/>
                <a:gd name="T13" fmla="*/ 16 h 97"/>
                <a:gd name="T14" fmla="*/ 71 w 153"/>
                <a:gd name="T15" fmla="*/ 50 h 97"/>
                <a:gd name="T16" fmla="*/ 43 w 153"/>
                <a:gd name="T17" fmla="*/ 28 h 97"/>
                <a:gd name="T18" fmla="*/ 0 w 153"/>
                <a:gd name="T19" fmla="*/ 88 h 97"/>
                <a:gd name="T20" fmla="*/ 12 w 153"/>
                <a:gd name="T21" fmla="*/ 97 h 97"/>
                <a:gd name="T22" fmla="*/ 45 w 153"/>
                <a:gd name="T23" fmla="*/ 4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3" h="97">
                  <a:moveTo>
                    <a:pt x="45" y="49"/>
                  </a:moveTo>
                  <a:lnTo>
                    <a:pt x="71" y="68"/>
                  </a:lnTo>
                  <a:lnTo>
                    <a:pt x="127" y="28"/>
                  </a:lnTo>
                  <a:lnTo>
                    <a:pt x="135" y="38"/>
                  </a:lnTo>
                  <a:lnTo>
                    <a:pt x="153" y="0"/>
                  </a:lnTo>
                  <a:lnTo>
                    <a:pt x="111" y="4"/>
                  </a:lnTo>
                  <a:lnTo>
                    <a:pt x="120" y="16"/>
                  </a:lnTo>
                  <a:lnTo>
                    <a:pt x="71" y="50"/>
                  </a:lnTo>
                  <a:lnTo>
                    <a:pt x="43" y="28"/>
                  </a:lnTo>
                  <a:lnTo>
                    <a:pt x="0" y="88"/>
                  </a:lnTo>
                  <a:lnTo>
                    <a:pt x="12" y="97"/>
                  </a:lnTo>
                  <a:lnTo>
                    <a:pt x="45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sp>
        <p:nvSpPr>
          <p:cNvPr id="86" name="TextBox 126">
            <a:extLst>
              <a:ext uri="{FF2B5EF4-FFF2-40B4-BE49-F238E27FC236}">
                <a16:creationId xmlns:a16="http://schemas.microsoft.com/office/drawing/2014/main" id="{1320BDF5-FDCB-C94F-B0FA-00D839A4AFEF}"/>
              </a:ext>
            </a:extLst>
          </p:cNvPr>
          <p:cNvSpPr txBox="1"/>
          <p:nvPr/>
        </p:nvSpPr>
        <p:spPr>
          <a:xfrm rot="2700000">
            <a:off x="481863" y="1437578"/>
            <a:ext cx="3709439" cy="1154162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>
            <a:defPPr>
              <a:defRPr lang="zh-CN"/>
            </a:defPPr>
            <a:lvl1pPr defTabSz="1219170">
              <a:spcBef>
                <a:spcPct val="2000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регулярного технического обслуживания.  Медицинские учреждения должны разработать график регулярного технического обслуживания для оборудования, включая медицинские аппараты, системы вентиляции, электропроводку и другое оборудование.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任意多边形 96">
            <a:extLst>
              <a:ext uri="{FF2B5EF4-FFF2-40B4-BE49-F238E27FC236}">
                <a16:creationId xmlns:a16="http://schemas.microsoft.com/office/drawing/2014/main" id="{4EE07FA7-0A07-7C47-B64B-9403CE24299B}"/>
              </a:ext>
            </a:extLst>
          </p:cNvPr>
          <p:cNvSpPr/>
          <p:nvPr/>
        </p:nvSpPr>
        <p:spPr>
          <a:xfrm>
            <a:off x="4124124" y="2510268"/>
            <a:ext cx="1142800" cy="1142956"/>
          </a:xfrm>
          <a:custGeom>
            <a:avLst/>
            <a:gdLst>
              <a:gd name="connsiteX0" fmla="*/ 914400 w 914400"/>
              <a:gd name="connsiteY0" fmla="*/ 0 h 914400"/>
              <a:gd name="connsiteX1" fmla="*/ 0 w 914400"/>
              <a:gd name="connsiteY1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4400" h="914400">
                <a:moveTo>
                  <a:pt x="914400" y="0"/>
                </a:moveTo>
                <a:lnTo>
                  <a:pt x="0" y="914400"/>
                </a:lnTo>
              </a:path>
            </a:pathLst>
          </a:custGeom>
          <a:noFill/>
          <a:ln w="12700">
            <a:solidFill>
              <a:srgbClr val="261F1C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399" dirty="0">
              <a:solidFill>
                <a:srgbClr val="261F1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90" name="组合 97">
            <a:extLst>
              <a:ext uri="{FF2B5EF4-FFF2-40B4-BE49-F238E27FC236}">
                <a16:creationId xmlns:a16="http://schemas.microsoft.com/office/drawing/2014/main" id="{43AA84F0-3DEC-7A4E-8DDC-22AA491DFAD0}"/>
              </a:ext>
            </a:extLst>
          </p:cNvPr>
          <p:cNvGrpSpPr/>
          <p:nvPr/>
        </p:nvGrpSpPr>
        <p:grpSpPr>
          <a:xfrm>
            <a:off x="3868354" y="4972782"/>
            <a:ext cx="476167" cy="559572"/>
            <a:chOff x="2635250" y="3875088"/>
            <a:chExt cx="381000" cy="44767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6C2FCFC5-E701-4E40-A40F-9484AAD3D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200" y="3967163"/>
              <a:ext cx="146050" cy="168275"/>
            </a:xfrm>
            <a:custGeom>
              <a:avLst/>
              <a:gdLst>
                <a:gd name="T0" fmla="*/ 45 w 53"/>
                <a:gd name="T1" fmla="*/ 0 h 61"/>
                <a:gd name="T2" fmla="*/ 34 w 53"/>
                <a:gd name="T3" fmla="*/ 0 h 61"/>
                <a:gd name="T4" fmla="*/ 26 w 53"/>
                <a:gd name="T5" fmla="*/ 33 h 61"/>
                <a:gd name="T6" fmla="*/ 23 w 53"/>
                <a:gd name="T7" fmla="*/ 7 h 61"/>
                <a:gd name="T8" fmla="*/ 19 w 53"/>
                <a:gd name="T9" fmla="*/ 33 h 61"/>
                <a:gd name="T10" fmla="*/ 11 w 53"/>
                <a:gd name="T11" fmla="*/ 0 h 61"/>
                <a:gd name="T12" fmla="*/ 1 w 53"/>
                <a:gd name="T13" fmla="*/ 0 h 61"/>
                <a:gd name="T14" fmla="*/ 3 w 53"/>
                <a:gd name="T15" fmla="*/ 6 h 61"/>
                <a:gd name="T16" fmla="*/ 3 w 53"/>
                <a:gd name="T17" fmla="*/ 21 h 61"/>
                <a:gd name="T18" fmla="*/ 0 w 53"/>
                <a:gd name="T19" fmla="*/ 27 h 61"/>
                <a:gd name="T20" fmla="*/ 7 w 53"/>
                <a:gd name="T21" fmla="*/ 27 h 61"/>
                <a:gd name="T22" fmla="*/ 19 w 53"/>
                <a:gd name="T23" fmla="*/ 38 h 61"/>
                <a:gd name="T24" fmla="*/ 19 w 53"/>
                <a:gd name="T25" fmla="*/ 61 h 61"/>
                <a:gd name="T26" fmla="*/ 45 w 53"/>
                <a:gd name="T27" fmla="*/ 61 h 61"/>
                <a:gd name="T28" fmla="*/ 53 w 53"/>
                <a:gd name="T29" fmla="*/ 54 h 61"/>
                <a:gd name="T30" fmla="*/ 53 w 53"/>
                <a:gd name="T31" fmla="*/ 7 h 61"/>
                <a:gd name="T32" fmla="*/ 45 w 53"/>
                <a:gd name="T3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61">
                  <a:moveTo>
                    <a:pt x="45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3" y="3"/>
                    <a:pt x="3" y="6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4"/>
                    <a:pt x="2" y="26"/>
                    <a:pt x="0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14" y="27"/>
                    <a:pt x="19" y="32"/>
                    <a:pt x="19" y="38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9" y="61"/>
                    <a:pt x="53" y="58"/>
                    <a:pt x="53" y="54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3"/>
                    <a:pt x="49" y="0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id="{E9F22E57-A71F-8C46-9243-854A5A177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838" y="3875088"/>
              <a:ext cx="87312" cy="106363"/>
            </a:xfrm>
            <a:custGeom>
              <a:avLst/>
              <a:gdLst>
                <a:gd name="T0" fmla="*/ 8 w 32"/>
                <a:gd name="T1" fmla="*/ 32 h 39"/>
                <a:gd name="T2" fmla="*/ 13 w 32"/>
                <a:gd name="T3" fmla="*/ 32 h 39"/>
                <a:gd name="T4" fmla="*/ 16 w 32"/>
                <a:gd name="T5" fmla="*/ 39 h 39"/>
                <a:gd name="T6" fmla="*/ 18 w 32"/>
                <a:gd name="T7" fmla="*/ 32 h 39"/>
                <a:gd name="T8" fmla="*/ 24 w 32"/>
                <a:gd name="T9" fmla="*/ 32 h 39"/>
                <a:gd name="T10" fmla="*/ 24 w 32"/>
                <a:gd name="T11" fmla="*/ 32 h 39"/>
                <a:gd name="T12" fmla="*/ 32 w 32"/>
                <a:gd name="T13" fmla="*/ 24 h 39"/>
                <a:gd name="T14" fmla="*/ 32 w 32"/>
                <a:gd name="T15" fmla="*/ 8 h 39"/>
                <a:gd name="T16" fmla="*/ 24 w 32"/>
                <a:gd name="T17" fmla="*/ 0 h 39"/>
                <a:gd name="T18" fmla="*/ 8 w 32"/>
                <a:gd name="T19" fmla="*/ 0 h 39"/>
                <a:gd name="T20" fmla="*/ 0 w 32"/>
                <a:gd name="T21" fmla="*/ 8 h 39"/>
                <a:gd name="T22" fmla="*/ 0 w 32"/>
                <a:gd name="T23" fmla="*/ 24 h 39"/>
                <a:gd name="T24" fmla="*/ 8 w 32"/>
                <a:gd name="T2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9">
                  <a:moveTo>
                    <a:pt x="8" y="32"/>
                  </a:moveTo>
                  <a:cubicBezTo>
                    <a:pt x="13" y="32"/>
                    <a:pt x="13" y="32"/>
                    <a:pt x="13" y="32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8" y="32"/>
                    <a:pt x="32" y="28"/>
                    <a:pt x="32" y="24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4"/>
                    <a:pt x="28" y="0"/>
                    <a:pt x="2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8"/>
                    <a:pt x="3" y="32"/>
                    <a:pt x="8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93" name="Freeform 24">
              <a:extLst>
                <a:ext uri="{FF2B5EF4-FFF2-40B4-BE49-F238E27FC236}">
                  <a16:creationId xmlns:a16="http://schemas.microsoft.com/office/drawing/2014/main" id="{BBF54AB5-F235-E04B-805A-280E9D35A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6225" y="4071938"/>
              <a:ext cx="30162" cy="130175"/>
            </a:xfrm>
            <a:custGeom>
              <a:avLst/>
              <a:gdLst>
                <a:gd name="T0" fmla="*/ 9 w 19"/>
                <a:gd name="T1" fmla="*/ 0 h 82"/>
                <a:gd name="T2" fmla="*/ 0 w 19"/>
                <a:gd name="T3" fmla="*/ 68 h 82"/>
                <a:gd name="T4" fmla="*/ 9 w 19"/>
                <a:gd name="T5" fmla="*/ 82 h 82"/>
                <a:gd name="T6" fmla="*/ 19 w 19"/>
                <a:gd name="T7" fmla="*/ 68 h 82"/>
                <a:gd name="T8" fmla="*/ 9 w 19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2">
                  <a:moveTo>
                    <a:pt x="9" y="0"/>
                  </a:moveTo>
                  <a:lnTo>
                    <a:pt x="0" y="68"/>
                  </a:lnTo>
                  <a:lnTo>
                    <a:pt x="9" y="82"/>
                  </a:lnTo>
                  <a:lnTo>
                    <a:pt x="19" y="68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94" name="Freeform 25">
              <a:extLst>
                <a:ext uri="{FF2B5EF4-FFF2-40B4-BE49-F238E27FC236}">
                  <a16:creationId xmlns:a16="http://schemas.microsoft.com/office/drawing/2014/main" id="{E29316E1-92E7-844D-8EBC-E0F9E02F6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5900" y="3962400"/>
              <a:ext cx="161925" cy="263525"/>
            </a:xfrm>
            <a:custGeom>
              <a:avLst/>
              <a:gdLst>
                <a:gd name="T0" fmla="*/ 49 w 59"/>
                <a:gd name="T1" fmla="*/ 31 h 96"/>
                <a:gd name="T2" fmla="*/ 38 w 59"/>
                <a:gd name="T3" fmla="*/ 31 h 96"/>
                <a:gd name="T4" fmla="*/ 40 w 59"/>
                <a:gd name="T5" fmla="*/ 30 h 96"/>
                <a:gd name="T6" fmla="*/ 43 w 59"/>
                <a:gd name="T7" fmla="*/ 23 h 96"/>
                <a:gd name="T8" fmla="*/ 43 w 59"/>
                <a:gd name="T9" fmla="*/ 8 h 96"/>
                <a:gd name="T10" fmla="*/ 35 w 59"/>
                <a:gd name="T11" fmla="*/ 0 h 96"/>
                <a:gd name="T12" fmla="*/ 19 w 59"/>
                <a:gd name="T13" fmla="*/ 0 h 96"/>
                <a:gd name="T14" fmla="*/ 11 w 59"/>
                <a:gd name="T15" fmla="*/ 8 h 96"/>
                <a:gd name="T16" fmla="*/ 11 w 59"/>
                <a:gd name="T17" fmla="*/ 23 h 96"/>
                <a:gd name="T18" fmla="*/ 15 w 59"/>
                <a:gd name="T19" fmla="*/ 30 h 96"/>
                <a:gd name="T20" fmla="*/ 17 w 59"/>
                <a:gd name="T21" fmla="*/ 31 h 96"/>
                <a:gd name="T22" fmla="*/ 5 w 59"/>
                <a:gd name="T23" fmla="*/ 31 h 96"/>
                <a:gd name="T24" fmla="*/ 0 w 59"/>
                <a:gd name="T25" fmla="*/ 32 h 96"/>
                <a:gd name="T26" fmla="*/ 2 w 59"/>
                <a:gd name="T27" fmla="*/ 33 h 96"/>
                <a:gd name="T28" fmla="*/ 5 w 59"/>
                <a:gd name="T29" fmla="*/ 33 h 96"/>
                <a:gd name="T30" fmla="*/ 25 w 59"/>
                <a:gd name="T31" fmla="*/ 33 h 96"/>
                <a:gd name="T32" fmla="*/ 27 w 59"/>
                <a:gd name="T33" fmla="*/ 38 h 96"/>
                <a:gd name="T34" fmla="*/ 29 w 59"/>
                <a:gd name="T35" fmla="*/ 33 h 96"/>
                <a:gd name="T36" fmla="*/ 49 w 59"/>
                <a:gd name="T37" fmla="*/ 33 h 96"/>
                <a:gd name="T38" fmla="*/ 57 w 59"/>
                <a:gd name="T39" fmla="*/ 40 h 96"/>
                <a:gd name="T40" fmla="*/ 57 w 59"/>
                <a:gd name="T41" fmla="*/ 87 h 96"/>
                <a:gd name="T42" fmla="*/ 49 w 59"/>
                <a:gd name="T43" fmla="*/ 94 h 96"/>
                <a:gd name="T44" fmla="*/ 22 w 59"/>
                <a:gd name="T45" fmla="*/ 94 h 96"/>
                <a:gd name="T46" fmla="*/ 22 w 59"/>
                <a:gd name="T47" fmla="*/ 96 h 96"/>
                <a:gd name="T48" fmla="*/ 49 w 59"/>
                <a:gd name="T49" fmla="*/ 96 h 96"/>
                <a:gd name="T50" fmla="*/ 59 w 59"/>
                <a:gd name="T51" fmla="*/ 87 h 96"/>
                <a:gd name="T52" fmla="*/ 59 w 59"/>
                <a:gd name="T53" fmla="*/ 40 h 96"/>
                <a:gd name="T54" fmla="*/ 49 w 59"/>
                <a:gd name="T55" fmla="*/ 3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9" h="96">
                  <a:moveTo>
                    <a:pt x="49" y="31"/>
                  </a:moveTo>
                  <a:cubicBezTo>
                    <a:pt x="38" y="31"/>
                    <a:pt x="38" y="31"/>
                    <a:pt x="38" y="31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2" y="28"/>
                    <a:pt x="43" y="26"/>
                    <a:pt x="43" y="23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3"/>
                    <a:pt x="39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5" y="0"/>
                    <a:pt x="11" y="3"/>
                    <a:pt x="11" y="8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6"/>
                    <a:pt x="13" y="28"/>
                    <a:pt x="15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1"/>
                    <a:pt x="2" y="32"/>
                    <a:pt x="0" y="32"/>
                  </a:cubicBezTo>
                  <a:cubicBezTo>
                    <a:pt x="1" y="33"/>
                    <a:pt x="2" y="33"/>
                    <a:pt x="2" y="33"/>
                  </a:cubicBezTo>
                  <a:cubicBezTo>
                    <a:pt x="3" y="33"/>
                    <a:pt x="4" y="33"/>
                    <a:pt x="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4" y="33"/>
                    <a:pt x="57" y="36"/>
                    <a:pt x="57" y="40"/>
                  </a:cubicBezTo>
                  <a:cubicBezTo>
                    <a:pt x="57" y="87"/>
                    <a:pt x="57" y="87"/>
                    <a:pt x="57" y="87"/>
                  </a:cubicBezTo>
                  <a:cubicBezTo>
                    <a:pt x="57" y="91"/>
                    <a:pt x="54" y="94"/>
                    <a:pt x="49" y="94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6"/>
                    <a:pt x="22" y="96"/>
                    <a:pt x="22" y="96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55" y="96"/>
                    <a:pt x="59" y="92"/>
                    <a:pt x="59" y="87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5" y="31"/>
                    <a:pt x="49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95" name="Freeform 26">
              <a:extLst>
                <a:ext uri="{FF2B5EF4-FFF2-40B4-BE49-F238E27FC236}">
                  <a16:creationId xmlns:a16="http://schemas.microsoft.com/office/drawing/2014/main" id="{B2A94A09-84AE-7744-A451-D419963020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35250" y="4052888"/>
              <a:ext cx="174625" cy="269875"/>
            </a:xfrm>
            <a:custGeom>
              <a:avLst/>
              <a:gdLst>
                <a:gd name="T0" fmla="*/ 54 w 64"/>
                <a:gd name="T1" fmla="*/ 33 h 98"/>
                <a:gd name="T2" fmla="*/ 46 w 64"/>
                <a:gd name="T3" fmla="*/ 33 h 98"/>
                <a:gd name="T4" fmla="*/ 47 w 64"/>
                <a:gd name="T5" fmla="*/ 32 h 98"/>
                <a:gd name="T6" fmla="*/ 49 w 64"/>
                <a:gd name="T7" fmla="*/ 25 h 98"/>
                <a:gd name="T8" fmla="*/ 49 w 64"/>
                <a:gd name="T9" fmla="*/ 10 h 98"/>
                <a:gd name="T10" fmla="*/ 40 w 64"/>
                <a:gd name="T11" fmla="*/ 0 h 98"/>
                <a:gd name="T12" fmla="*/ 24 w 64"/>
                <a:gd name="T13" fmla="*/ 0 h 98"/>
                <a:gd name="T14" fmla="*/ 14 w 64"/>
                <a:gd name="T15" fmla="*/ 10 h 98"/>
                <a:gd name="T16" fmla="*/ 14 w 64"/>
                <a:gd name="T17" fmla="*/ 25 h 98"/>
                <a:gd name="T18" fmla="*/ 17 w 64"/>
                <a:gd name="T19" fmla="*/ 32 h 98"/>
                <a:gd name="T20" fmla="*/ 18 w 64"/>
                <a:gd name="T21" fmla="*/ 33 h 98"/>
                <a:gd name="T22" fmla="*/ 9 w 64"/>
                <a:gd name="T23" fmla="*/ 33 h 98"/>
                <a:gd name="T24" fmla="*/ 0 w 64"/>
                <a:gd name="T25" fmla="*/ 42 h 98"/>
                <a:gd name="T26" fmla="*/ 0 w 64"/>
                <a:gd name="T27" fmla="*/ 90 h 98"/>
                <a:gd name="T28" fmla="*/ 9 w 64"/>
                <a:gd name="T29" fmla="*/ 98 h 98"/>
                <a:gd name="T30" fmla="*/ 54 w 64"/>
                <a:gd name="T31" fmla="*/ 98 h 98"/>
                <a:gd name="T32" fmla="*/ 64 w 64"/>
                <a:gd name="T33" fmla="*/ 90 h 98"/>
                <a:gd name="T34" fmla="*/ 64 w 64"/>
                <a:gd name="T35" fmla="*/ 42 h 98"/>
                <a:gd name="T36" fmla="*/ 54 w 64"/>
                <a:gd name="T37" fmla="*/ 33 h 98"/>
                <a:gd name="T38" fmla="*/ 16 w 64"/>
                <a:gd name="T39" fmla="*/ 25 h 98"/>
                <a:gd name="T40" fmla="*/ 16 w 64"/>
                <a:gd name="T41" fmla="*/ 10 h 98"/>
                <a:gd name="T42" fmla="*/ 24 w 64"/>
                <a:gd name="T43" fmla="*/ 2 h 98"/>
                <a:gd name="T44" fmla="*/ 40 w 64"/>
                <a:gd name="T45" fmla="*/ 2 h 98"/>
                <a:gd name="T46" fmla="*/ 48 w 64"/>
                <a:gd name="T47" fmla="*/ 10 h 98"/>
                <a:gd name="T48" fmla="*/ 48 w 64"/>
                <a:gd name="T49" fmla="*/ 25 h 98"/>
                <a:gd name="T50" fmla="*/ 40 w 64"/>
                <a:gd name="T51" fmla="*/ 33 h 98"/>
                <a:gd name="T52" fmla="*/ 24 w 64"/>
                <a:gd name="T53" fmla="*/ 33 h 98"/>
                <a:gd name="T54" fmla="*/ 16 w 64"/>
                <a:gd name="T55" fmla="*/ 25 h 98"/>
                <a:gd name="T56" fmla="*/ 62 w 64"/>
                <a:gd name="T57" fmla="*/ 90 h 98"/>
                <a:gd name="T58" fmla="*/ 54 w 64"/>
                <a:gd name="T59" fmla="*/ 96 h 98"/>
                <a:gd name="T60" fmla="*/ 9 w 64"/>
                <a:gd name="T61" fmla="*/ 96 h 98"/>
                <a:gd name="T62" fmla="*/ 1 w 64"/>
                <a:gd name="T63" fmla="*/ 90 h 98"/>
                <a:gd name="T64" fmla="*/ 1 w 64"/>
                <a:gd name="T65" fmla="*/ 42 h 98"/>
                <a:gd name="T66" fmla="*/ 9 w 64"/>
                <a:gd name="T67" fmla="*/ 35 h 98"/>
                <a:gd name="T68" fmla="*/ 30 w 64"/>
                <a:gd name="T69" fmla="*/ 35 h 98"/>
                <a:gd name="T70" fmla="*/ 32 w 64"/>
                <a:gd name="T71" fmla="*/ 40 h 98"/>
                <a:gd name="T72" fmla="*/ 34 w 64"/>
                <a:gd name="T73" fmla="*/ 35 h 98"/>
                <a:gd name="T74" fmla="*/ 54 w 64"/>
                <a:gd name="T75" fmla="*/ 35 h 98"/>
                <a:gd name="T76" fmla="*/ 62 w 64"/>
                <a:gd name="T77" fmla="*/ 42 h 98"/>
                <a:gd name="T78" fmla="*/ 62 w 64"/>
                <a:gd name="T79" fmla="*/ 9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" h="98">
                  <a:moveTo>
                    <a:pt x="54" y="33"/>
                  </a:moveTo>
                  <a:cubicBezTo>
                    <a:pt x="46" y="33"/>
                    <a:pt x="46" y="33"/>
                    <a:pt x="46" y="33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9" y="30"/>
                    <a:pt x="49" y="28"/>
                    <a:pt x="49" y="25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4"/>
                    <a:pt x="45" y="0"/>
                    <a:pt x="4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9" y="0"/>
                    <a:pt x="14" y="4"/>
                    <a:pt x="14" y="10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8"/>
                    <a:pt x="15" y="30"/>
                    <a:pt x="17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4" y="33"/>
                    <a:pt x="0" y="37"/>
                    <a:pt x="0" y="42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4"/>
                    <a:pt x="4" y="98"/>
                    <a:pt x="9" y="98"/>
                  </a:cubicBezTo>
                  <a:cubicBezTo>
                    <a:pt x="54" y="98"/>
                    <a:pt x="54" y="98"/>
                    <a:pt x="54" y="98"/>
                  </a:cubicBezTo>
                  <a:cubicBezTo>
                    <a:pt x="60" y="98"/>
                    <a:pt x="64" y="94"/>
                    <a:pt x="64" y="90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4" y="37"/>
                    <a:pt x="60" y="33"/>
                    <a:pt x="54" y="33"/>
                  </a:cubicBezTo>
                  <a:close/>
                  <a:moveTo>
                    <a:pt x="16" y="25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6" y="5"/>
                    <a:pt x="20" y="2"/>
                    <a:pt x="24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4" y="2"/>
                    <a:pt x="48" y="5"/>
                    <a:pt x="48" y="10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30"/>
                    <a:pt x="44" y="33"/>
                    <a:pt x="40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0" y="33"/>
                    <a:pt x="16" y="30"/>
                    <a:pt x="16" y="25"/>
                  </a:cubicBezTo>
                  <a:close/>
                  <a:moveTo>
                    <a:pt x="62" y="90"/>
                  </a:moveTo>
                  <a:cubicBezTo>
                    <a:pt x="62" y="93"/>
                    <a:pt x="59" y="96"/>
                    <a:pt x="54" y="96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5" y="96"/>
                    <a:pt x="1" y="93"/>
                    <a:pt x="1" y="90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38"/>
                    <a:pt x="5" y="35"/>
                    <a:pt x="9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9" y="35"/>
                    <a:pt x="62" y="38"/>
                    <a:pt x="62" y="42"/>
                  </a:cubicBezTo>
                  <a:lnTo>
                    <a:pt x="62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96" name="Freeform 27">
              <a:extLst>
                <a:ext uri="{FF2B5EF4-FFF2-40B4-BE49-F238E27FC236}">
                  <a16:creationId xmlns:a16="http://schemas.microsoft.com/office/drawing/2014/main" id="{62DA0782-A21E-6B43-A791-1844D864D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688" y="4171950"/>
              <a:ext cx="30162" cy="125413"/>
            </a:xfrm>
            <a:custGeom>
              <a:avLst/>
              <a:gdLst>
                <a:gd name="T0" fmla="*/ 0 w 19"/>
                <a:gd name="T1" fmla="*/ 65 h 79"/>
                <a:gd name="T2" fmla="*/ 10 w 19"/>
                <a:gd name="T3" fmla="*/ 79 h 79"/>
                <a:gd name="T4" fmla="*/ 19 w 19"/>
                <a:gd name="T5" fmla="*/ 65 h 79"/>
                <a:gd name="T6" fmla="*/ 10 w 19"/>
                <a:gd name="T7" fmla="*/ 0 h 79"/>
                <a:gd name="T8" fmla="*/ 0 w 19"/>
                <a:gd name="T9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9">
                  <a:moveTo>
                    <a:pt x="0" y="65"/>
                  </a:moveTo>
                  <a:lnTo>
                    <a:pt x="10" y="79"/>
                  </a:lnTo>
                  <a:lnTo>
                    <a:pt x="19" y="65"/>
                  </a:lnTo>
                  <a:lnTo>
                    <a:pt x="10" y="0"/>
                  </a:lnTo>
                  <a:lnTo>
                    <a:pt x="0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sp>
        <p:nvSpPr>
          <p:cNvPr id="98" name="TextBox 122">
            <a:extLst>
              <a:ext uri="{FF2B5EF4-FFF2-40B4-BE49-F238E27FC236}">
                <a16:creationId xmlns:a16="http://schemas.microsoft.com/office/drawing/2014/main" id="{3CB437E4-0285-8C45-8F44-D98E98D28B82}"/>
              </a:ext>
            </a:extLst>
          </p:cNvPr>
          <p:cNvSpPr txBox="1"/>
          <p:nvPr/>
        </p:nvSpPr>
        <p:spPr>
          <a:xfrm rot="2700000">
            <a:off x="456730" y="4373751"/>
            <a:ext cx="3447690" cy="1154162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>
            <a:defPPr>
              <a:defRPr lang="zh-CN"/>
            </a:defPPr>
            <a:lvl1pPr defTabSz="1219170">
              <a:spcBef>
                <a:spcPct val="20000"/>
              </a:spcBef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/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и регистрация данных.  Медицинские учреждения могут использовать системы мониторинга и регистрации данных для контроля состояния оборудования, предупреждения о возможных неисправностях и своевременного планирования технического обслуживания.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1" name="任意多边形 108">
            <a:extLst>
              <a:ext uri="{FF2B5EF4-FFF2-40B4-BE49-F238E27FC236}">
                <a16:creationId xmlns:a16="http://schemas.microsoft.com/office/drawing/2014/main" id="{87CAA1BA-83E6-7D40-BE34-419DC8C8AD6A}"/>
              </a:ext>
            </a:extLst>
          </p:cNvPr>
          <p:cNvSpPr/>
          <p:nvPr/>
        </p:nvSpPr>
        <p:spPr>
          <a:xfrm>
            <a:off x="3424159" y="3281760"/>
            <a:ext cx="2185605" cy="2185905"/>
          </a:xfrm>
          <a:custGeom>
            <a:avLst/>
            <a:gdLst>
              <a:gd name="connsiteX0" fmla="*/ 1748790 w 1748790"/>
              <a:gd name="connsiteY0" fmla="*/ 0 h 1748790"/>
              <a:gd name="connsiteX1" fmla="*/ 0 w 1748790"/>
              <a:gd name="connsiteY1" fmla="*/ 1748790 h 174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48790" h="1748790">
                <a:moveTo>
                  <a:pt x="1748790" y="0"/>
                </a:moveTo>
                <a:lnTo>
                  <a:pt x="0" y="1748790"/>
                </a:lnTo>
              </a:path>
            </a:pathLst>
          </a:custGeom>
          <a:noFill/>
          <a:ln w="12700">
            <a:solidFill>
              <a:srgbClr val="261F1C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399" dirty="0">
              <a:solidFill>
                <a:srgbClr val="261F1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03" name="TextBox 106">
            <a:extLst>
              <a:ext uri="{FF2B5EF4-FFF2-40B4-BE49-F238E27FC236}">
                <a16:creationId xmlns:a16="http://schemas.microsoft.com/office/drawing/2014/main" id="{4EA90AB1-23B6-8F4E-80EB-169A42B6BCED}"/>
              </a:ext>
            </a:extLst>
          </p:cNvPr>
          <p:cNvSpPr txBox="1"/>
          <p:nvPr/>
        </p:nvSpPr>
        <p:spPr>
          <a:xfrm rot="2700000">
            <a:off x="8113326" y="2705958"/>
            <a:ext cx="3589489" cy="1015663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>
            <a:defPPr>
              <a:defRPr lang="zh-CN"/>
            </a:defPPr>
            <a:lvl1pPr defTabSz="1219170">
              <a:spcBef>
                <a:spcPct val="20000"/>
              </a:spcBef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 и обучение персонала. Персонал, ответственный за техническое обслуживание оборудования, должен иметь соответствующую квалификацию и получать регулярное обучение. Это обеспечит правильную настройку и обслуживание оборудования, а также улучшит его срок службы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105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任意多边形 113">
            <a:extLst>
              <a:ext uri="{FF2B5EF4-FFF2-40B4-BE49-F238E27FC236}">
                <a16:creationId xmlns:a16="http://schemas.microsoft.com/office/drawing/2014/main" id="{57E760DC-48EC-7242-887F-E88D6942F220}"/>
              </a:ext>
            </a:extLst>
          </p:cNvPr>
          <p:cNvSpPr/>
          <p:nvPr/>
        </p:nvSpPr>
        <p:spPr>
          <a:xfrm>
            <a:off x="6923766" y="1641703"/>
            <a:ext cx="1632572" cy="1650936"/>
          </a:xfrm>
          <a:custGeom>
            <a:avLst/>
            <a:gdLst>
              <a:gd name="connsiteX0" fmla="*/ 0 w 1306285"/>
              <a:gd name="connsiteY0" fmla="*/ 1320800 h 1320800"/>
              <a:gd name="connsiteX1" fmla="*/ 43542 w 1306285"/>
              <a:gd name="connsiteY1" fmla="*/ 1277257 h 1320800"/>
              <a:gd name="connsiteX2" fmla="*/ 1306285 w 1306285"/>
              <a:gd name="connsiteY2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6285" h="1320800">
                <a:moveTo>
                  <a:pt x="0" y="1320800"/>
                </a:moveTo>
                <a:lnTo>
                  <a:pt x="43542" y="1277257"/>
                </a:lnTo>
                <a:lnTo>
                  <a:pt x="1306285" y="0"/>
                </a:lnTo>
              </a:path>
            </a:pathLst>
          </a:custGeom>
          <a:solidFill>
            <a:srgbClr val="261F1C"/>
          </a:solidFill>
          <a:ln w="12700">
            <a:solidFill>
              <a:srgbClr val="261F1C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399" dirty="0">
              <a:solidFill>
                <a:srgbClr val="261F1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107" name="组合 114">
            <a:extLst>
              <a:ext uri="{FF2B5EF4-FFF2-40B4-BE49-F238E27FC236}">
                <a16:creationId xmlns:a16="http://schemas.microsoft.com/office/drawing/2014/main" id="{21EB0087-295F-DC46-BBF3-01548D98B192}"/>
              </a:ext>
            </a:extLst>
          </p:cNvPr>
          <p:cNvGrpSpPr/>
          <p:nvPr/>
        </p:nvGrpSpPr>
        <p:grpSpPr>
          <a:xfrm>
            <a:off x="8087404" y="2295332"/>
            <a:ext cx="509896" cy="400828"/>
            <a:chOff x="5297488" y="2511425"/>
            <a:chExt cx="407988" cy="32067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08" name="Freeform 34">
              <a:extLst>
                <a:ext uri="{FF2B5EF4-FFF2-40B4-BE49-F238E27FC236}">
                  <a16:creationId xmlns:a16="http://schemas.microsoft.com/office/drawing/2014/main" id="{99BEF26B-D0A3-9F4E-9028-5D3F51D0E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488" y="2511425"/>
              <a:ext cx="322263" cy="239713"/>
            </a:xfrm>
            <a:custGeom>
              <a:avLst/>
              <a:gdLst>
                <a:gd name="T0" fmla="*/ 15 w 131"/>
                <a:gd name="T1" fmla="*/ 92 h 97"/>
                <a:gd name="T2" fmla="*/ 6 w 131"/>
                <a:gd name="T3" fmla="*/ 83 h 97"/>
                <a:gd name="T4" fmla="*/ 6 w 131"/>
                <a:gd name="T5" fmla="*/ 15 h 97"/>
                <a:gd name="T6" fmla="*/ 15 w 131"/>
                <a:gd name="T7" fmla="*/ 6 h 97"/>
                <a:gd name="T8" fmla="*/ 117 w 131"/>
                <a:gd name="T9" fmla="*/ 6 h 97"/>
                <a:gd name="T10" fmla="*/ 126 w 131"/>
                <a:gd name="T11" fmla="*/ 15 h 97"/>
                <a:gd name="T12" fmla="*/ 126 w 131"/>
                <a:gd name="T13" fmla="*/ 23 h 97"/>
                <a:gd name="T14" fmla="*/ 131 w 131"/>
                <a:gd name="T15" fmla="*/ 23 h 97"/>
                <a:gd name="T16" fmla="*/ 131 w 131"/>
                <a:gd name="T17" fmla="*/ 15 h 97"/>
                <a:gd name="T18" fmla="*/ 117 w 131"/>
                <a:gd name="T19" fmla="*/ 0 h 97"/>
                <a:gd name="T20" fmla="*/ 15 w 131"/>
                <a:gd name="T21" fmla="*/ 0 h 97"/>
                <a:gd name="T22" fmla="*/ 0 w 131"/>
                <a:gd name="T23" fmla="*/ 15 h 97"/>
                <a:gd name="T24" fmla="*/ 0 w 131"/>
                <a:gd name="T25" fmla="*/ 83 h 97"/>
                <a:gd name="T26" fmla="*/ 15 w 131"/>
                <a:gd name="T27" fmla="*/ 97 h 97"/>
                <a:gd name="T28" fmla="*/ 97 w 131"/>
                <a:gd name="T29" fmla="*/ 97 h 97"/>
                <a:gd name="T30" fmla="*/ 97 w 131"/>
                <a:gd name="T31" fmla="*/ 92 h 97"/>
                <a:gd name="T32" fmla="*/ 15 w 131"/>
                <a:gd name="T33" fmla="*/ 9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1" h="97">
                  <a:moveTo>
                    <a:pt x="15" y="92"/>
                  </a:moveTo>
                  <a:cubicBezTo>
                    <a:pt x="10" y="92"/>
                    <a:pt x="6" y="88"/>
                    <a:pt x="6" y="8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0"/>
                    <a:pt x="10" y="6"/>
                    <a:pt x="15" y="6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22" y="6"/>
                    <a:pt x="126" y="10"/>
                    <a:pt x="126" y="15"/>
                  </a:cubicBezTo>
                  <a:cubicBezTo>
                    <a:pt x="126" y="23"/>
                    <a:pt x="126" y="23"/>
                    <a:pt x="126" y="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31" y="15"/>
                    <a:pt x="131" y="15"/>
                    <a:pt x="131" y="15"/>
                  </a:cubicBezTo>
                  <a:cubicBezTo>
                    <a:pt x="131" y="7"/>
                    <a:pt x="125" y="0"/>
                    <a:pt x="11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91"/>
                    <a:pt x="7" y="97"/>
                    <a:pt x="15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92"/>
                    <a:pt x="97" y="92"/>
                    <a:pt x="97" y="92"/>
                  </a:cubicBezTo>
                  <a:lnTo>
                    <a:pt x="15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09" name="Freeform 35">
              <a:extLst>
                <a:ext uri="{FF2B5EF4-FFF2-40B4-BE49-F238E27FC236}">
                  <a16:creationId xmlns:a16="http://schemas.microsoft.com/office/drawing/2014/main" id="{91F3335C-1D0A-1843-B1BA-67223DBD2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963" y="2663825"/>
              <a:ext cx="163513" cy="168275"/>
            </a:xfrm>
            <a:custGeom>
              <a:avLst/>
              <a:gdLst>
                <a:gd name="T0" fmla="*/ 58 w 67"/>
                <a:gd name="T1" fmla="*/ 0 h 68"/>
                <a:gd name="T2" fmla="*/ 46 w 67"/>
                <a:gd name="T3" fmla="*/ 0 h 68"/>
                <a:gd name="T4" fmla="*/ 37 w 67"/>
                <a:gd name="T5" fmla="*/ 37 h 68"/>
                <a:gd name="T6" fmla="*/ 33 w 67"/>
                <a:gd name="T7" fmla="*/ 8 h 68"/>
                <a:gd name="T8" fmla="*/ 29 w 67"/>
                <a:gd name="T9" fmla="*/ 37 h 68"/>
                <a:gd name="T10" fmla="*/ 21 w 67"/>
                <a:gd name="T11" fmla="*/ 0 h 68"/>
                <a:gd name="T12" fmla="*/ 9 w 67"/>
                <a:gd name="T13" fmla="*/ 0 h 68"/>
                <a:gd name="T14" fmla="*/ 0 w 67"/>
                <a:gd name="T15" fmla="*/ 8 h 68"/>
                <a:gd name="T16" fmla="*/ 0 w 67"/>
                <a:gd name="T17" fmla="*/ 60 h 68"/>
                <a:gd name="T18" fmla="*/ 9 w 67"/>
                <a:gd name="T19" fmla="*/ 68 h 68"/>
                <a:gd name="T20" fmla="*/ 58 w 67"/>
                <a:gd name="T21" fmla="*/ 68 h 68"/>
                <a:gd name="T22" fmla="*/ 67 w 67"/>
                <a:gd name="T23" fmla="*/ 60 h 68"/>
                <a:gd name="T24" fmla="*/ 67 w 67"/>
                <a:gd name="T25" fmla="*/ 8 h 68"/>
                <a:gd name="T26" fmla="*/ 58 w 67"/>
                <a:gd name="T2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68">
                  <a:moveTo>
                    <a:pt x="58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5"/>
                    <a:pt x="4" y="68"/>
                    <a:pt x="9" y="68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63" y="68"/>
                    <a:pt x="67" y="65"/>
                    <a:pt x="67" y="60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4"/>
                    <a:pt x="63" y="0"/>
                    <a:pt x="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10" name="Freeform 36">
              <a:extLst>
                <a:ext uri="{FF2B5EF4-FFF2-40B4-BE49-F238E27FC236}">
                  <a16:creationId xmlns:a16="http://schemas.microsoft.com/office/drawing/2014/main" id="{F1409E6F-A82C-B049-B406-6B79AD8B2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0063" y="2573338"/>
              <a:ext cx="87313" cy="103188"/>
            </a:xfrm>
            <a:custGeom>
              <a:avLst/>
              <a:gdLst>
                <a:gd name="T0" fmla="*/ 9 w 35"/>
                <a:gd name="T1" fmla="*/ 35 h 42"/>
                <a:gd name="T2" fmla="*/ 9 w 35"/>
                <a:gd name="T3" fmla="*/ 36 h 42"/>
                <a:gd name="T4" fmla="*/ 15 w 35"/>
                <a:gd name="T5" fmla="*/ 36 h 42"/>
                <a:gd name="T6" fmla="*/ 17 w 35"/>
                <a:gd name="T7" fmla="*/ 42 h 42"/>
                <a:gd name="T8" fmla="*/ 20 w 35"/>
                <a:gd name="T9" fmla="*/ 36 h 42"/>
                <a:gd name="T10" fmla="*/ 26 w 35"/>
                <a:gd name="T11" fmla="*/ 36 h 42"/>
                <a:gd name="T12" fmla="*/ 26 w 35"/>
                <a:gd name="T13" fmla="*/ 35 h 42"/>
                <a:gd name="T14" fmla="*/ 35 w 35"/>
                <a:gd name="T15" fmla="*/ 26 h 42"/>
                <a:gd name="T16" fmla="*/ 35 w 35"/>
                <a:gd name="T17" fmla="*/ 9 h 42"/>
                <a:gd name="T18" fmla="*/ 26 w 35"/>
                <a:gd name="T19" fmla="*/ 0 h 42"/>
                <a:gd name="T20" fmla="*/ 9 w 35"/>
                <a:gd name="T21" fmla="*/ 0 h 42"/>
                <a:gd name="T22" fmla="*/ 0 w 35"/>
                <a:gd name="T23" fmla="*/ 9 h 42"/>
                <a:gd name="T24" fmla="*/ 0 w 35"/>
                <a:gd name="T25" fmla="*/ 26 h 42"/>
                <a:gd name="T26" fmla="*/ 9 w 35"/>
                <a:gd name="T27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42">
                  <a:moveTo>
                    <a:pt x="9" y="35"/>
                  </a:moveTo>
                  <a:cubicBezTo>
                    <a:pt x="9" y="36"/>
                    <a:pt x="9" y="36"/>
                    <a:pt x="9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31" y="35"/>
                    <a:pt x="35" y="31"/>
                    <a:pt x="35" y="26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4"/>
                    <a:pt x="31" y="0"/>
                    <a:pt x="2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1"/>
                    <a:pt x="4" y="35"/>
                    <a:pt x="9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11" name="Freeform 37">
              <a:extLst>
                <a:ext uri="{FF2B5EF4-FFF2-40B4-BE49-F238E27FC236}">
                  <a16:creationId xmlns:a16="http://schemas.microsoft.com/office/drawing/2014/main" id="{132C9DFC-6F47-A647-AEA1-76C038B92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2413" y="2605088"/>
              <a:ext cx="203200" cy="109538"/>
            </a:xfrm>
            <a:custGeom>
              <a:avLst/>
              <a:gdLst>
                <a:gd name="T0" fmla="*/ 116 w 128"/>
                <a:gd name="T1" fmla="*/ 9 h 69"/>
                <a:gd name="T2" fmla="*/ 91 w 128"/>
                <a:gd name="T3" fmla="*/ 34 h 69"/>
                <a:gd name="T4" fmla="*/ 79 w 128"/>
                <a:gd name="T5" fmla="*/ 20 h 69"/>
                <a:gd name="T6" fmla="*/ 38 w 128"/>
                <a:gd name="T7" fmla="*/ 59 h 69"/>
                <a:gd name="T8" fmla="*/ 15 w 128"/>
                <a:gd name="T9" fmla="*/ 50 h 69"/>
                <a:gd name="T10" fmla="*/ 0 w 128"/>
                <a:gd name="T11" fmla="*/ 65 h 69"/>
                <a:gd name="T12" fmla="*/ 3 w 128"/>
                <a:gd name="T13" fmla="*/ 69 h 69"/>
                <a:gd name="T14" fmla="*/ 17 w 128"/>
                <a:gd name="T15" fmla="*/ 55 h 69"/>
                <a:gd name="T16" fmla="*/ 40 w 128"/>
                <a:gd name="T17" fmla="*/ 64 h 69"/>
                <a:gd name="T18" fmla="*/ 79 w 128"/>
                <a:gd name="T19" fmla="*/ 26 h 69"/>
                <a:gd name="T20" fmla="*/ 91 w 128"/>
                <a:gd name="T21" fmla="*/ 40 h 69"/>
                <a:gd name="T22" fmla="*/ 119 w 128"/>
                <a:gd name="T23" fmla="*/ 12 h 69"/>
                <a:gd name="T24" fmla="*/ 124 w 128"/>
                <a:gd name="T25" fmla="*/ 17 h 69"/>
                <a:gd name="T26" fmla="*/ 128 w 128"/>
                <a:gd name="T27" fmla="*/ 0 h 69"/>
                <a:gd name="T28" fmla="*/ 111 w 128"/>
                <a:gd name="T29" fmla="*/ 5 h 69"/>
                <a:gd name="T30" fmla="*/ 116 w 128"/>
                <a:gd name="T31" fmla="*/ 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8" h="69">
                  <a:moveTo>
                    <a:pt x="116" y="9"/>
                  </a:moveTo>
                  <a:lnTo>
                    <a:pt x="91" y="34"/>
                  </a:lnTo>
                  <a:lnTo>
                    <a:pt x="79" y="20"/>
                  </a:lnTo>
                  <a:lnTo>
                    <a:pt x="38" y="59"/>
                  </a:lnTo>
                  <a:lnTo>
                    <a:pt x="15" y="50"/>
                  </a:lnTo>
                  <a:lnTo>
                    <a:pt x="0" y="65"/>
                  </a:lnTo>
                  <a:lnTo>
                    <a:pt x="3" y="69"/>
                  </a:lnTo>
                  <a:lnTo>
                    <a:pt x="17" y="55"/>
                  </a:lnTo>
                  <a:lnTo>
                    <a:pt x="40" y="64"/>
                  </a:lnTo>
                  <a:lnTo>
                    <a:pt x="79" y="26"/>
                  </a:lnTo>
                  <a:lnTo>
                    <a:pt x="91" y="40"/>
                  </a:lnTo>
                  <a:lnTo>
                    <a:pt x="119" y="12"/>
                  </a:lnTo>
                  <a:lnTo>
                    <a:pt x="124" y="17"/>
                  </a:lnTo>
                  <a:lnTo>
                    <a:pt x="128" y="0"/>
                  </a:lnTo>
                  <a:lnTo>
                    <a:pt x="111" y="5"/>
                  </a:lnTo>
                  <a:lnTo>
                    <a:pt x="11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5647627" y="3245885"/>
            <a:ext cx="1631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эффективному техническому обслуживанию в медицинских учреждениях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5738" y="403444"/>
            <a:ext cx="10515600" cy="779463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эффективному техническому обслуживанию в медицинских учреждениях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284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81" grpId="0" animBg="1"/>
      <p:bldP spid="89" grpId="0" animBg="1"/>
      <p:bldP spid="101" grpId="0" animBg="1"/>
      <p:bldP spid="10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эффективному санитарному содержание медицинских учреждений</a:t>
            </a:r>
            <a:endParaRPr lang="en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组合 1">
            <a:extLst>
              <a:ext uri="{FF2B5EF4-FFF2-40B4-BE49-F238E27FC236}">
                <a16:creationId xmlns:a16="http://schemas.microsoft.com/office/drawing/2014/main" id="{2CF13DF9-9D71-FE42-AF70-897C1C1DDA1C}"/>
              </a:ext>
            </a:extLst>
          </p:cNvPr>
          <p:cNvGrpSpPr/>
          <p:nvPr/>
        </p:nvGrpSpPr>
        <p:grpSpPr>
          <a:xfrm>
            <a:off x="4982497" y="1734460"/>
            <a:ext cx="1819380" cy="3807584"/>
            <a:chOff x="4923304" y="1684213"/>
            <a:chExt cx="2229277" cy="4665418"/>
          </a:xfrm>
        </p:grpSpPr>
        <p:sp>
          <p:nvSpPr>
            <p:cNvPr id="5" name="Freeform 4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71CEFFB3-47C7-9F42-940E-4532F34282FE}"/>
                </a:ext>
              </a:extLst>
            </p:cNvPr>
            <p:cNvSpPr/>
            <p:nvPr/>
          </p:nvSpPr>
          <p:spPr>
            <a:xfrm>
              <a:off x="5793154" y="2315778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sp>
          <p:nvSpPr>
            <p:cNvPr id="6" name="Freeform 5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4923B1A9-4BDE-6945-AA3B-2466172733B1}"/>
                </a:ext>
              </a:extLst>
            </p:cNvPr>
            <p:cNvSpPr/>
            <p:nvPr/>
          </p:nvSpPr>
          <p:spPr>
            <a:xfrm>
              <a:off x="5306522" y="3320269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sp>
          <p:nvSpPr>
            <p:cNvPr id="7" name="Freeform 6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EC874660-1513-6B4C-A80F-AD05AC09EF91}"/>
                </a:ext>
              </a:extLst>
            </p:cNvPr>
            <p:cNvSpPr/>
            <p:nvPr/>
          </p:nvSpPr>
          <p:spPr>
            <a:xfrm>
              <a:off x="5793154" y="4299283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100" b="1" kern="1200">
                <a:solidFill>
                  <a:srgbClr val="595959">
                    <a:hueOff val="0"/>
                    <a:satOff val="0"/>
                    <a:lumOff val="0"/>
                    <a:alphaOff val="0"/>
                  </a:srgb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8" name="Freeform 7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3508B5E7-F1C4-5840-B4ED-8A32086E06B6}"/>
                </a:ext>
              </a:extLst>
            </p:cNvPr>
            <p:cNvSpPr/>
            <p:nvPr/>
          </p:nvSpPr>
          <p:spPr>
            <a:xfrm>
              <a:off x="5306522" y="5329250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grpSp>
          <p:nvGrpSpPr>
            <p:cNvPr id="9" name="Group 8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6078E9E7-6F42-AA41-B27E-49151C597E61}"/>
                </a:ext>
              </a:extLst>
            </p:cNvPr>
            <p:cNvGrpSpPr/>
            <p:nvPr/>
          </p:nvGrpSpPr>
          <p:grpSpPr>
            <a:xfrm>
              <a:off x="5407972" y="3693193"/>
              <a:ext cx="1744609" cy="1744787"/>
              <a:chOff x="5466028" y="3573608"/>
              <a:chExt cx="1744609" cy="1744787"/>
            </a:xfrm>
          </p:grpSpPr>
          <p:sp>
            <p:nvSpPr>
              <p:cNvPr id="19" name="Circular Arrow 18">
                <a:extLst>
                  <a:ext uri="{FF2B5EF4-FFF2-40B4-BE49-F238E27FC236}">
                    <a16:creationId xmlns:a16="http://schemas.microsoft.com/office/drawing/2014/main" id="{5902EFAC-1100-0B4D-B407-081ABAE3A1BA}"/>
                  </a:ext>
                </a:extLst>
              </p:cNvPr>
              <p:cNvSpPr/>
              <p:nvPr/>
            </p:nvSpPr>
            <p:spPr>
              <a:xfrm>
                <a:off x="5466028" y="3573608"/>
                <a:ext cx="1744609" cy="1744787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3500000"/>
                  <a:gd name="adj5" fmla="val 12500"/>
                </a:avLst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071EED87-77EF-6F44-B9CE-7EA034B2AE80}"/>
                  </a:ext>
                </a:extLst>
              </p:cNvPr>
              <p:cNvSpPr/>
              <p:nvPr/>
            </p:nvSpPr>
            <p:spPr>
              <a:xfrm>
                <a:off x="6018081" y="4121528"/>
                <a:ext cx="584388" cy="584388"/>
              </a:xfrm>
              <a:prstGeom prst="ellipse">
                <a:avLst/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C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0" name="Group 9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EC07C967-B5E6-C74E-AD2A-BD40C8779A11}"/>
                </a:ext>
              </a:extLst>
            </p:cNvPr>
            <p:cNvGrpSpPr/>
            <p:nvPr/>
          </p:nvGrpSpPr>
          <p:grpSpPr>
            <a:xfrm>
              <a:off x="5043374" y="4850790"/>
              <a:ext cx="1499561" cy="1498841"/>
              <a:chOff x="5101430" y="4731205"/>
              <a:chExt cx="1499561" cy="1498841"/>
            </a:xfrm>
          </p:grpSpPr>
          <p:sp>
            <p:nvSpPr>
              <p:cNvPr id="17" name="Block Arc 16">
                <a:extLst>
                  <a:ext uri="{FF2B5EF4-FFF2-40B4-BE49-F238E27FC236}">
                    <a16:creationId xmlns:a16="http://schemas.microsoft.com/office/drawing/2014/main" id="{08140BC7-A757-D249-BBA3-C76DDE88ECC3}"/>
                  </a:ext>
                </a:extLst>
              </p:cNvPr>
              <p:cNvSpPr/>
              <p:nvPr/>
            </p:nvSpPr>
            <p:spPr>
              <a:xfrm rot="3490829">
                <a:off x="5101790" y="4730845"/>
                <a:ext cx="1498841" cy="1499561"/>
              </a:xfrm>
              <a:prstGeom prst="blockArc">
                <a:avLst>
                  <a:gd name="adj1" fmla="val 0"/>
                  <a:gd name="adj2" fmla="val 15701740"/>
                  <a:gd name="adj3" fmla="val 13801"/>
                </a:avLst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86143A44-E28B-A447-93A8-496C9D0434CE}"/>
                  </a:ext>
                </a:extLst>
              </p:cNvPr>
              <p:cNvSpPr/>
              <p:nvPr/>
            </p:nvSpPr>
            <p:spPr>
              <a:xfrm>
                <a:off x="5576543" y="5163711"/>
                <a:ext cx="584388" cy="584388"/>
              </a:xfrm>
              <a:prstGeom prst="ellipse">
                <a:avLst/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D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1" name="Group 10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BF41C622-7D5B-1F47-A66C-11A27984D68B}"/>
                </a:ext>
              </a:extLst>
            </p:cNvPr>
            <p:cNvGrpSpPr/>
            <p:nvPr/>
          </p:nvGrpSpPr>
          <p:grpSpPr>
            <a:xfrm>
              <a:off x="4923304" y="2686852"/>
              <a:ext cx="1744609" cy="1744787"/>
              <a:chOff x="4981360" y="2567267"/>
              <a:chExt cx="1744609" cy="1744787"/>
            </a:xfrm>
          </p:grpSpPr>
          <p:sp>
            <p:nvSpPr>
              <p:cNvPr id="15" name="Shape 14">
                <a:extLst>
                  <a:ext uri="{FF2B5EF4-FFF2-40B4-BE49-F238E27FC236}">
                    <a16:creationId xmlns:a16="http://schemas.microsoft.com/office/drawing/2014/main" id="{E6D6344C-31DC-3946-8046-46F889444BA7}"/>
                  </a:ext>
                </a:extLst>
              </p:cNvPr>
              <p:cNvSpPr/>
              <p:nvPr/>
            </p:nvSpPr>
            <p:spPr>
              <a:xfrm>
                <a:off x="4981360" y="2567267"/>
                <a:ext cx="1744609" cy="1744787"/>
              </a:xfrm>
              <a:prstGeom prst="leftCircularArrow">
                <a:avLst>
                  <a:gd name="adj1" fmla="val 10980"/>
                  <a:gd name="adj2" fmla="val 1142322"/>
                  <a:gd name="adj3" fmla="val 6300000"/>
                  <a:gd name="adj4" fmla="val 18900000"/>
                  <a:gd name="adj5" fmla="val 12500"/>
                </a:avLst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BAE6471-CFF3-B945-8CF5-5C02EB1795E7}"/>
                  </a:ext>
                </a:extLst>
              </p:cNvPr>
              <p:cNvSpPr/>
              <p:nvPr/>
            </p:nvSpPr>
            <p:spPr>
              <a:xfrm>
                <a:off x="5576543" y="3163803"/>
                <a:ext cx="584388" cy="584388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B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2" name="Group 11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163EDCB4-DCC1-3045-92AB-BF51E47552F4}"/>
                </a:ext>
              </a:extLst>
            </p:cNvPr>
            <p:cNvGrpSpPr/>
            <p:nvPr/>
          </p:nvGrpSpPr>
          <p:grpSpPr>
            <a:xfrm>
              <a:off x="5407972" y="1684213"/>
              <a:ext cx="1744609" cy="1744787"/>
              <a:chOff x="5466028" y="1564628"/>
              <a:chExt cx="1744609" cy="1744787"/>
            </a:xfrm>
          </p:grpSpPr>
          <p:sp>
            <p:nvSpPr>
              <p:cNvPr id="13" name="Circular Arrow 12">
                <a:extLst>
                  <a:ext uri="{FF2B5EF4-FFF2-40B4-BE49-F238E27FC236}">
                    <a16:creationId xmlns:a16="http://schemas.microsoft.com/office/drawing/2014/main" id="{83C2A2E4-05E2-EB4D-8DD5-4DC8E18C862B}"/>
                  </a:ext>
                </a:extLst>
              </p:cNvPr>
              <p:cNvSpPr/>
              <p:nvPr/>
            </p:nvSpPr>
            <p:spPr>
              <a:xfrm>
                <a:off x="5466028" y="1564628"/>
                <a:ext cx="1744609" cy="1744787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0800000"/>
                  <a:gd name="adj5" fmla="val 12500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595AE00-7FD9-3E42-893F-83785B60F62B}"/>
                  </a:ext>
                </a:extLst>
              </p:cNvPr>
              <p:cNvSpPr/>
              <p:nvPr/>
            </p:nvSpPr>
            <p:spPr>
              <a:xfrm>
                <a:off x="6050547" y="2147096"/>
                <a:ext cx="584388" cy="584388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A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  <p:grpSp>
        <p:nvGrpSpPr>
          <p:cNvPr id="21" name="组合 33">
            <a:extLst>
              <a:ext uri="{FF2B5EF4-FFF2-40B4-BE49-F238E27FC236}">
                <a16:creationId xmlns:a16="http://schemas.microsoft.com/office/drawing/2014/main" id="{AB3F148F-6E87-5B42-BA04-3BC69914313D}"/>
              </a:ext>
            </a:extLst>
          </p:cNvPr>
          <p:cNvGrpSpPr/>
          <p:nvPr/>
        </p:nvGrpSpPr>
        <p:grpSpPr>
          <a:xfrm>
            <a:off x="6922894" y="1650156"/>
            <a:ext cx="4555926" cy="1549482"/>
            <a:chOff x="874712" y="3451823"/>
            <a:chExt cx="2717426" cy="2657145"/>
          </a:xfrm>
        </p:grpSpPr>
        <p:sp>
          <p:nvSpPr>
            <p:cNvPr id="22" name="矩形 34">
              <a:extLst>
                <a:ext uri="{FF2B5EF4-FFF2-40B4-BE49-F238E27FC236}">
                  <a16:creationId xmlns:a16="http://schemas.microsoft.com/office/drawing/2014/main" id="{E89AE25D-A166-8C47-9C23-5F94FB141FA3}"/>
                </a:ext>
              </a:extLst>
            </p:cNvPr>
            <p:cNvSpPr/>
            <p:nvPr/>
          </p:nvSpPr>
          <p:spPr>
            <a:xfrm>
              <a:off x="874714" y="3800644"/>
              <a:ext cx="2717424" cy="23083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ru-RU" sz="1200" dirty="0"/>
                <a:t/>
              </a:r>
              <a:br>
                <a:rPr lang="ru-RU" sz="1200" dirty="0"/>
              </a:br>
              <a:r>
                <a:rPr lang="ru-RU" sz="1200" dirty="0" smtClean="0"/>
                <a:t>Медицинские </a:t>
              </a:r>
              <a:r>
                <a:rPr lang="ru-RU" sz="1200" dirty="0"/>
                <a:t>учреждения должны следовать правилам и стандартам безопасности и санитарии, установленным соответствующими органами. Это включает регулярную проверку систем вентиляции и кондиционирования воздуха, очистку и дезинфекцию помещений, контроль качества воды и т.д.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3" name="矩形 35">
              <a:extLst>
                <a:ext uri="{FF2B5EF4-FFF2-40B4-BE49-F238E27FC236}">
                  <a16:creationId xmlns:a16="http://schemas.microsoft.com/office/drawing/2014/main" id="{39A755D7-D049-4F44-8DD1-7C70AB604316}"/>
                </a:ext>
              </a:extLst>
            </p:cNvPr>
            <p:cNvSpPr/>
            <p:nvPr/>
          </p:nvSpPr>
          <p:spPr>
            <a:xfrm>
              <a:off x="874712" y="3451823"/>
              <a:ext cx="2717425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ru-RU" sz="1200" dirty="0"/>
                <a:t>Соблюдение стандартов безопасности и санитарных норм</a:t>
              </a:r>
              <a:endPara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24" name="组合 36">
            <a:extLst>
              <a:ext uri="{FF2B5EF4-FFF2-40B4-BE49-F238E27FC236}">
                <a16:creationId xmlns:a16="http://schemas.microsoft.com/office/drawing/2014/main" id="{FCC9E676-400C-884C-BF17-B262D0222AF0}"/>
              </a:ext>
            </a:extLst>
          </p:cNvPr>
          <p:cNvGrpSpPr/>
          <p:nvPr/>
        </p:nvGrpSpPr>
        <p:grpSpPr>
          <a:xfrm>
            <a:off x="6959893" y="3466940"/>
            <a:ext cx="4316994" cy="1549150"/>
            <a:chOff x="874713" y="3451823"/>
            <a:chExt cx="2717425" cy="1549150"/>
          </a:xfrm>
        </p:grpSpPr>
        <p:sp>
          <p:nvSpPr>
            <p:cNvPr id="25" name="矩形 40">
              <a:extLst>
                <a:ext uri="{FF2B5EF4-FFF2-40B4-BE49-F238E27FC236}">
                  <a16:creationId xmlns:a16="http://schemas.microsoft.com/office/drawing/2014/main" id="{417635EC-A970-BA42-9075-98EA3A76F4B2}"/>
                </a:ext>
              </a:extLst>
            </p:cNvPr>
            <p:cNvSpPr/>
            <p:nvPr/>
          </p:nvSpPr>
          <p:spPr>
            <a:xfrm>
              <a:off x="874713" y="3800644"/>
              <a:ext cx="2717425" cy="12003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ru-RU" sz="1200" dirty="0"/>
                <a:t>Медицинские учреждения должны иметь программы контроля инфекций, которые включают мониторинг и отслеживание инфекций, разработку политик и процедур для их предотвращения, а также эффективное обращение с инфекционными </a:t>
              </a:r>
              <a:r>
                <a:rPr lang="ru-RU" sz="1200" dirty="0" smtClean="0"/>
                <a:t>материалами.</a:t>
              </a:r>
              <a:endParaRPr lang="zh-CN" altLang="en-US" sz="1200" dirty="0">
                <a:sym typeface="inpin heiti" panose="00000500000000000000" pitchFamily="2" charset="-122"/>
              </a:endParaRPr>
            </a:p>
          </p:txBody>
        </p:sp>
        <p:sp>
          <p:nvSpPr>
            <p:cNvPr id="26" name="矩形 41">
              <a:extLst>
                <a:ext uri="{FF2B5EF4-FFF2-40B4-BE49-F238E27FC236}">
                  <a16:creationId xmlns:a16="http://schemas.microsoft.com/office/drawing/2014/main" id="{45901CF8-3E82-2249-A55F-E65587DB8B94}"/>
                </a:ext>
              </a:extLst>
            </p:cNvPr>
            <p:cNvSpPr/>
            <p:nvPr/>
          </p:nvSpPr>
          <p:spPr>
            <a:xfrm>
              <a:off x="874713" y="3451823"/>
              <a:ext cx="2241974" cy="29918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ru-RU" sz="1200" dirty="0"/>
                <a:t>Контроль инфекций</a:t>
              </a:r>
              <a:endParaRPr lang="zh-CN" altLang="en-US" sz="1200" dirty="0">
                <a:sym typeface="inpin heiti" panose="00000500000000000000" pitchFamily="2" charset="-122"/>
              </a:endParaRPr>
            </a:p>
          </p:txBody>
        </p:sp>
      </p:grpSp>
      <p:grpSp>
        <p:nvGrpSpPr>
          <p:cNvPr id="27" name="组合 42">
            <a:extLst>
              <a:ext uri="{FF2B5EF4-FFF2-40B4-BE49-F238E27FC236}">
                <a16:creationId xmlns:a16="http://schemas.microsoft.com/office/drawing/2014/main" id="{A9D422EA-1810-434F-AD1C-C6EFD4D7926B}"/>
              </a:ext>
            </a:extLst>
          </p:cNvPr>
          <p:cNvGrpSpPr/>
          <p:nvPr/>
        </p:nvGrpSpPr>
        <p:grpSpPr>
          <a:xfrm>
            <a:off x="489397" y="2676705"/>
            <a:ext cx="4516149" cy="1105951"/>
            <a:chOff x="-107023" y="3451823"/>
            <a:chExt cx="4516149" cy="1105951"/>
          </a:xfrm>
        </p:grpSpPr>
        <p:sp>
          <p:nvSpPr>
            <p:cNvPr id="28" name="矩形 43">
              <a:extLst>
                <a:ext uri="{FF2B5EF4-FFF2-40B4-BE49-F238E27FC236}">
                  <a16:creationId xmlns:a16="http://schemas.microsoft.com/office/drawing/2014/main" id="{82704E1F-46D9-6B43-97A4-2F15CECE3B46}"/>
                </a:ext>
              </a:extLst>
            </p:cNvPr>
            <p:cNvSpPr/>
            <p:nvPr/>
          </p:nvSpPr>
          <p:spPr>
            <a:xfrm>
              <a:off x="-107023" y="3800644"/>
              <a:ext cx="4516149" cy="7571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ru-RU" sz="1200" dirty="0"/>
                <a:t>Медицинские учреждения должны разработать </a:t>
              </a:r>
              <a:r>
                <a:rPr lang="ru-RU" sz="1200" dirty="0" smtClean="0"/>
                <a:t>санитарные </a:t>
              </a:r>
              <a:r>
                <a:rPr lang="ru-RU" sz="1200" dirty="0"/>
                <a:t>процедуры, которые включают очистку, дезинфекцию и стерилизацию помещений и оборудования.</a:t>
              </a:r>
              <a:r>
                <a:rPr lang="en-US" altLang="zh-CN" sz="1200" dirty="0">
                  <a:sym typeface="inpin heiti" panose="00000500000000000000" pitchFamily="2" charset="-122"/>
                </a:rPr>
                <a:t> </a:t>
              </a:r>
              <a:endParaRPr lang="zh-CN" altLang="en-US" sz="1200" dirty="0">
                <a:sym typeface="inpin heiti" panose="00000500000000000000" pitchFamily="2" charset="-122"/>
              </a:endParaRPr>
            </a:p>
          </p:txBody>
        </p:sp>
        <p:sp>
          <p:nvSpPr>
            <p:cNvPr id="29" name="矩形 44">
              <a:extLst>
                <a:ext uri="{FF2B5EF4-FFF2-40B4-BE49-F238E27FC236}">
                  <a16:creationId xmlns:a16="http://schemas.microsoft.com/office/drawing/2014/main" id="{5F473D60-3840-964A-AE77-4B3A3E9A8C54}"/>
                </a:ext>
              </a:extLst>
            </p:cNvPr>
            <p:cNvSpPr/>
            <p:nvPr/>
          </p:nvSpPr>
          <p:spPr>
            <a:xfrm>
              <a:off x="1064955" y="3451823"/>
              <a:ext cx="3344171" cy="3139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ru-RU" sz="1200" dirty="0"/>
                <a:t>Разработка </a:t>
              </a:r>
              <a:r>
                <a:rPr lang="ru-RU" sz="1200" dirty="0" smtClean="0"/>
                <a:t>санитарных </a:t>
              </a:r>
              <a:r>
                <a:rPr lang="ru-RU" sz="1200" dirty="0"/>
                <a:t>процедур</a:t>
              </a:r>
              <a:endParaRPr lang="zh-CN" altLang="en-US" sz="1200" dirty="0">
                <a:sym typeface="inpin heiti" panose="00000500000000000000" pitchFamily="2" charset="-122"/>
              </a:endParaRPr>
            </a:p>
          </p:txBody>
        </p:sp>
      </p:grpSp>
      <p:grpSp>
        <p:nvGrpSpPr>
          <p:cNvPr id="30" name="组合 45">
            <a:extLst>
              <a:ext uri="{FF2B5EF4-FFF2-40B4-BE49-F238E27FC236}">
                <a16:creationId xmlns:a16="http://schemas.microsoft.com/office/drawing/2014/main" id="{B319FABD-12D4-9F47-BB31-547FED1FC8BD}"/>
              </a:ext>
            </a:extLst>
          </p:cNvPr>
          <p:cNvGrpSpPr/>
          <p:nvPr/>
        </p:nvGrpSpPr>
        <p:grpSpPr>
          <a:xfrm>
            <a:off x="308333" y="4219051"/>
            <a:ext cx="4516149" cy="1534402"/>
            <a:chOff x="1493637" y="3451823"/>
            <a:chExt cx="2915489" cy="1534402"/>
          </a:xfrm>
        </p:grpSpPr>
        <p:sp>
          <p:nvSpPr>
            <p:cNvPr id="31" name="矩形 46">
              <a:extLst>
                <a:ext uri="{FF2B5EF4-FFF2-40B4-BE49-F238E27FC236}">
                  <a16:creationId xmlns:a16="http://schemas.microsoft.com/office/drawing/2014/main" id="{2AF631A7-3775-1E48-B488-C1601D94D94D}"/>
                </a:ext>
              </a:extLst>
            </p:cNvPr>
            <p:cNvSpPr/>
            <p:nvPr/>
          </p:nvSpPr>
          <p:spPr>
            <a:xfrm>
              <a:off x="1493637" y="3800644"/>
              <a:ext cx="2915489" cy="118558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ru-RU" sz="1200" dirty="0"/>
                <a:t>Медицинские учреждения должны иметь строгие системы управления отходами, включая правильное разделение, упаковку, маркировку и утилизацию медицинских отходов. Также необходимо обеспечить регулярную очистку и дезинфекцию контейнеров и санитарных зон для отходов.</a:t>
              </a:r>
              <a:endParaRPr lang="zh-CN" altLang="en-US" sz="1200" dirty="0">
                <a:sym typeface="inpin heiti" panose="00000500000000000000" pitchFamily="2" charset="-122"/>
              </a:endParaRPr>
            </a:p>
          </p:txBody>
        </p:sp>
        <p:sp>
          <p:nvSpPr>
            <p:cNvPr id="32" name="矩形 47">
              <a:extLst>
                <a:ext uri="{FF2B5EF4-FFF2-40B4-BE49-F238E27FC236}">
                  <a16:creationId xmlns:a16="http://schemas.microsoft.com/office/drawing/2014/main" id="{B87F231D-97BD-884B-99C6-7D2EE964690C}"/>
                </a:ext>
              </a:extLst>
            </p:cNvPr>
            <p:cNvSpPr/>
            <p:nvPr/>
          </p:nvSpPr>
          <p:spPr>
            <a:xfrm>
              <a:off x="2167152" y="3451823"/>
              <a:ext cx="2241974" cy="29918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ru-RU" sz="1200" dirty="0"/>
                <a:t>Управление отходами</a:t>
              </a:r>
              <a:endParaRPr lang="zh-CN" altLang="en-US" sz="1200" dirty="0">
                <a:sym typeface="inpin heiti" panose="00000500000000000000" pitchFamily="2" charset="-122"/>
              </a:endParaRPr>
            </a:p>
          </p:txBody>
        </p:sp>
      </p:grpSp>
      <p:sp>
        <p:nvSpPr>
          <p:cNvPr id="33" name="Circular Arrow 18">
            <a:extLst>
              <a:ext uri="{FF2B5EF4-FFF2-40B4-BE49-F238E27FC236}">
                <a16:creationId xmlns:a16="http://schemas.microsoft.com/office/drawing/2014/main" id="{5902EFAC-1100-0B4D-B407-081ABAE3A1BA}"/>
              </a:ext>
            </a:extLst>
          </p:cNvPr>
          <p:cNvSpPr/>
          <p:nvPr/>
        </p:nvSpPr>
        <p:spPr>
          <a:xfrm rot="1002520">
            <a:off x="5402804" y="5015739"/>
            <a:ext cx="1423828" cy="1423972"/>
          </a:xfrm>
          <a:prstGeom prst="circularArrow">
            <a:avLst>
              <a:gd name="adj1" fmla="val 10980"/>
              <a:gd name="adj2" fmla="val 1302132"/>
              <a:gd name="adj3" fmla="val 4500000"/>
              <a:gd name="adj4" fmla="val 13500000"/>
              <a:gd name="adj5" fmla="val 12500"/>
            </a:avLst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4" name="Oval 19">
            <a:extLst>
              <a:ext uri="{FF2B5EF4-FFF2-40B4-BE49-F238E27FC236}">
                <a16:creationId xmlns:a16="http://schemas.microsoft.com/office/drawing/2014/main" id="{071EED87-77EF-6F44-B9CE-7EA034B2AE80}"/>
              </a:ext>
            </a:extLst>
          </p:cNvPr>
          <p:cNvSpPr/>
          <p:nvPr/>
        </p:nvSpPr>
        <p:spPr>
          <a:xfrm>
            <a:off x="5912147" y="5499280"/>
            <a:ext cx="419883" cy="440360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0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Е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grpSp>
        <p:nvGrpSpPr>
          <p:cNvPr id="35" name="组合 36">
            <a:extLst>
              <a:ext uri="{FF2B5EF4-FFF2-40B4-BE49-F238E27FC236}">
                <a16:creationId xmlns:a16="http://schemas.microsoft.com/office/drawing/2014/main" id="{FCC9E676-400C-884C-BF17-B262D0222AF0}"/>
              </a:ext>
            </a:extLst>
          </p:cNvPr>
          <p:cNvGrpSpPr/>
          <p:nvPr/>
        </p:nvGrpSpPr>
        <p:grpSpPr>
          <a:xfrm>
            <a:off x="6922898" y="5167935"/>
            <a:ext cx="4874150" cy="1554629"/>
            <a:chOff x="853559" y="3377143"/>
            <a:chExt cx="2786993" cy="1554629"/>
          </a:xfrm>
        </p:grpSpPr>
        <p:sp>
          <p:nvSpPr>
            <p:cNvPr id="36" name="矩形 40">
              <a:extLst>
                <a:ext uri="{FF2B5EF4-FFF2-40B4-BE49-F238E27FC236}">
                  <a16:creationId xmlns:a16="http://schemas.microsoft.com/office/drawing/2014/main" id="{417635EC-A970-BA42-9075-98EA3A76F4B2}"/>
                </a:ext>
              </a:extLst>
            </p:cNvPr>
            <p:cNvSpPr/>
            <p:nvPr/>
          </p:nvSpPr>
          <p:spPr>
            <a:xfrm>
              <a:off x="853559" y="3916109"/>
              <a:ext cx="2717425" cy="101566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/>
              <a:r>
                <a:rPr lang="ru-RU" sz="1200" dirty="0"/>
                <a:t>Очистка и обслуживание систем вентиляции и кондиционирования воздуха являются важными для обеспечения чистого и безопасного воздуха в медицинских учреждениях. Регулярное обследование и обслуживание помогают предотвратить распространение инфекций через воздух.</a:t>
              </a:r>
              <a:endParaRPr lang="zh-CN" altLang="en-US" sz="1200" dirty="0">
                <a:sym typeface="inpin heiti" panose="00000500000000000000" pitchFamily="2" charset="-122"/>
              </a:endParaRPr>
            </a:p>
          </p:txBody>
        </p:sp>
        <p:sp>
          <p:nvSpPr>
            <p:cNvPr id="37" name="矩形 41">
              <a:extLst>
                <a:ext uri="{FF2B5EF4-FFF2-40B4-BE49-F238E27FC236}">
                  <a16:creationId xmlns:a16="http://schemas.microsoft.com/office/drawing/2014/main" id="{45901CF8-3E82-2249-A55F-E65587DB8B94}"/>
                </a:ext>
              </a:extLst>
            </p:cNvPr>
            <p:cNvSpPr/>
            <p:nvPr/>
          </p:nvSpPr>
          <p:spPr>
            <a:xfrm>
              <a:off x="874712" y="3377143"/>
              <a:ext cx="2765840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ru-RU" sz="1200" dirty="0"/>
                <a:t>Регулярное обследование и обслуживание систем вентиляции и кондиционирования воздуха</a:t>
              </a:r>
              <a:endParaRPr lang="zh-CN" altLang="en-US" sz="1200" dirty="0">
                <a:sym typeface="inpin heiti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374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56546">
            <a:off x="6075789" y="3772504"/>
            <a:ext cx="4825333" cy="24656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706" y="2007492"/>
            <a:ext cx="10515600" cy="1411321"/>
          </a:xfrm>
        </p:spPr>
        <p:txBody>
          <a:bodyPr>
            <a:noAutofit/>
          </a:bodyPr>
          <a:lstStyle/>
          <a:p>
            <a:pPr lvl="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Регламенту, который определяет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взаимных действий учреждений Департамента здравоохранения города Москвы и подрядных организаций, осуществляющих эксплуатацию зданий, сооружений и инженерных сетей в стабильных и аварийных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ситуациях, существует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обслуживания и ремонта с целью обеспечения сохранности объектов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здравоохранения.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здания включает комплекс работ по поддержанию в исправном состоянии элементов и внутренних систем, заданных параметров и режимов работы его конструкций, оборудования и технических устройств.</a:t>
            </a:r>
            <a:endParaRPr lang="en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37F1E8C-CCA6-A04A-BE4C-390CB0637223}"/>
              </a:ext>
            </a:extLst>
          </p:cNvPr>
          <p:cNvGrpSpPr/>
          <p:nvPr/>
        </p:nvGrpSpPr>
        <p:grpSpPr>
          <a:xfrm>
            <a:off x="899694" y="111844"/>
            <a:ext cx="4364992" cy="1787848"/>
            <a:chOff x="3527801" y="2484657"/>
            <a:chExt cx="5387600" cy="2777714"/>
          </a:xfrm>
        </p:grpSpPr>
        <p:sp>
          <p:nvSpPr>
            <p:cNvPr id="29" name="Pentagon 28">
              <a:extLst>
                <a:ext uri="{FF2B5EF4-FFF2-40B4-BE49-F238E27FC236}">
                  <a16:creationId xmlns:a16="http://schemas.microsoft.com/office/drawing/2014/main" id="{17F7CA73-B8BA-4347-AB3E-97AD0F58A82D}"/>
                </a:ext>
              </a:extLst>
            </p:cNvPr>
            <p:cNvSpPr/>
            <p:nvPr/>
          </p:nvSpPr>
          <p:spPr>
            <a:xfrm rot="7160031" flipH="1">
              <a:off x="7145427" y="3464265"/>
              <a:ext cx="2749581" cy="790366"/>
            </a:xfrm>
            <a:prstGeom prst="homePlate">
              <a:avLst>
                <a:gd name="adj" fmla="val 64512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0" name="Round Diagonal Corner Rectangle 2">
              <a:extLst>
                <a:ext uri="{FF2B5EF4-FFF2-40B4-BE49-F238E27FC236}">
                  <a16:creationId xmlns:a16="http://schemas.microsoft.com/office/drawing/2014/main" id="{AAD68538-27B5-DE4F-A381-677119F0AEFA}"/>
                </a:ext>
              </a:extLst>
            </p:cNvPr>
            <p:cNvSpPr/>
            <p:nvPr/>
          </p:nvSpPr>
          <p:spPr>
            <a:xfrm rot="5400000">
              <a:off x="2892063" y="3761832"/>
              <a:ext cx="2125467" cy="853991"/>
            </a:xfrm>
            <a:prstGeom prst="round2DiagRect">
              <a:avLst>
                <a:gd name="adj1" fmla="val 33219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5A9DE337-FF03-7A40-A335-4A73F577294E}"/>
                </a:ext>
              </a:extLst>
            </p:cNvPr>
            <p:cNvSpPr/>
            <p:nvPr/>
          </p:nvSpPr>
          <p:spPr>
            <a:xfrm rot="5400000" flipH="1">
              <a:off x="3438139" y="3880910"/>
              <a:ext cx="2314306" cy="426997"/>
            </a:xfrm>
            <a:prstGeom prst="parallelogram">
              <a:avLst>
                <a:gd name="adj" fmla="val 217202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2" name="Round Diagonal Corner Rectangle 5">
              <a:extLst>
                <a:ext uri="{FF2B5EF4-FFF2-40B4-BE49-F238E27FC236}">
                  <a16:creationId xmlns:a16="http://schemas.microsoft.com/office/drawing/2014/main" id="{C931EF24-D658-F84F-BE78-48225041671C}"/>
                </a:ext>
              </a:extLst>
            </p:cNvPr>
            <p:cNvSpPr/>
            <p:nvPr/>
          </p:nvSpPr>
          <p:spPr>
            <a:xfrm rot="5400000">
              <a:off x="5246982" y="3572991"/>
              <a:ext cx="2503152" cy="853991"/>
            </a:xfrm>
            <a:prstGeom prst="round2DiagRect">
              <a:avLst>
                <a:gd name="adj1" fmla="val 33219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58" name="Round Diagonal Corner Rectangle 6">
              <a:extLst>
                <a:ext uri="{FF2B5EF4-FFF2-40B4-BE49-F238E27FC236}">
                  <a16:creationId xmlns:a16="http://schemas.microsoft.com/office/drawing/2014/main" id="{A02FBC65-27AE-2841-8143-12DE686F67B8}"/>
                </a:ext>
              </a:extLst>
            </p:cNvPr>
            <p:cNvSpPr/>
            <p:nvPr/>
          </p:nvSpPr>
          <p:spPr>
            <a:xfrm rot="5400000">
              <a:off x="6416421" y="3478569"/>
              <a:ext cx="2691992" cy="853991"/>
            </a:xfrm>
            <a:prstGeom prst="round2DiagRect">
              <a:avLst>
                <a:gd name="adj1" fmla="val 33219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59" name="Parallelogram 58">
              <a:extLst>
                <a:ext uri="{FF2B5EF4-FFF2-40B4-BE49-F238E27FC236}">
                  <a16:creationId xmlns:a16="http://schemas.microsoft.com/office/drawing/2014/main" id="{401C0AA7-B114-3B47-A43D-1066958201C0}"/>
                </a:ext>
              </a:extLst>
            </p:cNvPr>
            <p:cNvSpPr/>
            <p:nvPr/>
          </p:nvSpPr>
          <p:spPr>
            <a:xfrm rot="5400000" flipH="1">
              <a:off x="5781179" y="3693378"/>
              <a:ext cx="2694618" cy="426997"/>
            </a:xfrm>
            <a:prstGeom prst="parallelogram">
              <a:avLst>
                <a:gd name="adj" fmla="val 254198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0" name="Parallelogram 59">
              <a:extLst>
                <a:ext uri="{FF2B5EF4-FFF2-40B4-BE49-F238E27FC236}">
                  <a16:creationId xmlns:a16="http://schemas.microsoft.com/office/drawing/2014/main" id="{EAFC2D89-D68F-6F4B-8711-D3271EF8728F}"/>
                </a:ext>
              </a:extLst>
            </p:cNvPr>
            <p:cNvSpPr/>
            <p:nvPr/>
          </p:nvSpPr>
          <p:spPr>
            <a:xfrm rot="5400000" flipH="1">
              <a:off x="4606157" y="3791892"/>
              <a:ext cx="2513961" cy="426997"/>
            </a:xfrm>
            <a:prstGeom prst="parallelogram">
              <a:avLst>
                <a:gd name="adj" fmla="val 22141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1" name="Round Diagonal Corner Rectangle 4">
              <a:extLst>
                <a:ext uri="{FF2B5EF4-FFF2-40B4-BE49-F238E27FC236}">
                  <a16:creationId xmlns:a16="http://schemas.microsoft.com/office/drawing/2014/main" id="{EEF71901-723B-2F4A-A537-E8F8B544C460}"/>
                </a:ext>
              </a:extLst>
            </p:cNvPr>
            <p:cNvSpPr/>
            <p:nvPr/>
          </p:nvSpPr>
          <p:spPr>
            <a:xfrm rot="5400000">
              <a:off x="4078633" y="3667411"/>
              <a:ext cx="2314308" cy="853991"/>
            </a:xfrm>
            <a:prstGeom prst="round2DiagRect">
              <a:avLst>
                <a:gd name="adj1" fmla="val 33219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grpSp>
          <p:nvGrpSpPr>
            <p:cNvPr id="62" name="Group 75">
              <a:extLst>
                <a:ext uri="{FF2B5EF4-FFF2-40B4-BE49-F238E27FC236}">
                  <a16:creationId xmlns:a16="http://schemas.microsoft.com/office/drawing/2014/main" id="{DEE82281-4F85-C74D-B4D4-118E43985DE1}"/>
                </a:ext>
              </a:extLst>
            </p:cNvPr>
            <p:cNvGrpSpPr/>
            <p:nvPr/>
          </p:nvGrpSpPr>
          <p:grpSpPr>
            <a:xfrm>
              <a:off x="3717451" y="3392170"/>
              <a:ext cx="474691" cy="462672"/>
              <a:chOff x="4080141" y="798258"/>
              <a:chExt cx="328062" cy="319755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73" name="Freeform 76">
                <a:extLst>
                  <a:ext uri="{FF2B5EF4-FFF2-40B4-BE49-F238E27FC236}">
                    <a16:creationId xmlns:a16="http://schemas.microsoft.com/office/drawing/2014/main" id="{098BB2D1-DBE2-BF42-9295-14D96AB72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0141" y="823174"/>
                <a:ext cx="294839" cy="294839"/>
              </a:xfrm>
              <a:custGeom>
                <a:avLst/>
                <a:gdLst/>
                <a:ahLst/>
                <a:cxnLst>
                  <a:cxn ang="0">
                    <a:pos x="141" y="141"/>
                  </a:cxn>
                  <a:cxn ang="0">
                    <a:pos x="284" y="141"/>
                  </a:cxn>
                  <a:cxn ang="0">
                    <a:pos x="284" y="141"/>
                  </a:cxn>
                  <a:cxn ang="0">
                    <a:pos x="283" y="156"/>
                  </a:cxn>
                  <a:cxn ang="0">
                    <a:pos x="281" y="170"/>
                  </a:cxn>
                  <a:cxn ang="0">
                    <a:pos x="277" y="185"/>
                  </a:cxn>
                  <a:cxn ang="0">
                    <a:pos x="274" y="197"/>
                  </a:cxn>
                  <a:cxn ang="0">
                    <a:pos x="266" y="210"/>
                  </a:cxn>
                  <a:cxn ang="0">
                    <a:pos x="259" y="221"/>
                  </a:cxn>
                  <a:cxn ang="0">
                    <a:pos x="252" y="232"/>
                  </a:cxn>
                  <a:cxn ang="0">
                    <a:pos x="243" y="243"/>
                  </a:cxn>
                  <a:cxn ang="0">
                    <a:pos x="232" y="252"/>
                  </a:cxn>
                  <a:cxn ang="0">
                    <a:pos x="221" y="259"/>
                  </a:cxn>
                  <a:cxn ang="0">
                    <a:pos x="210" y="266"/>
                  </a:cxn>
                  <a:cxn ang="0">
                    <a:pos x="197" y="273"/>
                  </a:cxn>
                  <a:cxn ang="0">
                    <a:pos x="185" y="277"/>
                  </a:cxn>
                  <a:cxn ang="0">
                    <a:pos x="170" y="281"/>
                  </a:cxn>
                  <a:cxn ang="0">
                    <a:pos x="156" y="283"/>
                  </a:cxn>
                  <a:cxn ang="0">
                    <a:pos x="141" y="284"/>
                  </a:cxn>
                  <a:cxn ang="0">
                    <a:pos x="141" y="284"/>
                  </a:cxn>
                  <a:cxn ang="0">
                    <a:pos x="127" y="283"/>
                  </a:cxn>
                  <a:cxn ang="0">
                    <a:pos x="112" y="281"/>
                  </a:cxn>
                  <a:cxn ang="0">
                    <a:pos x="100" y="277"/>
                  </a:cxn>
                  <a:cxn ang="0">
                    <a:pos x="87" y="273"/>
                  </a:cxn>
                  <a:cxn ang="0">
                    <a:pos x="74" y="266"/>
                  </a:cxn>
                  <a:cxn ang="0">
                    <a:pos x="62" y="259"/>
                  </a:cxn>
                  <a:cxn ang="0">
                    <a:pos x="51" y="252"/>
                  </a:cxn>
                  <a:cxn ang="0">
                    <a:pos x="42" y="243"/>
                  </a:cxn>
                  <a:cxn ang="0">
                    <a:pos x="33" y="232"/>
                  </a:cxn>
                  <a:cxn ang="0">
                    <a:pos x="23" y="221"/>
                  </a:cxn>
                  <a:cxn ang="0">
                    <a:pos x="16" y="210"/>
                  </a:cxn>
                  <a:cxn ang="0">
                    <a:pos x="11" y="197"/>
                  </a:cxn>
                  <a:cxn ang="0">
                    <a:pos x="5" y="185"/>
                  </a:cxn>
                  <a:cxn ang="0">
                    <a:pos x="2" y="170"/>
                  </a:cxn>
                  <a:cxn ang="0">
                    <a:pos x="0" y="156"/>
                  </a:cxn>
                  <a:cxn ang="0">
                    <a:pos x="0" y="141"/>
                  </a:cxn>
                  <a:cxn ang="0">
                    <a:pos x="0" y="141"/>
                  </a:cxn>
                  <a:cxn ang="0">
                    <a:pos x="0" y="127"/>
                  </a:cxn>
                  <a:cxn ang="0">
                    <a:pos x="2" y="114"/>
                  </a:cxn>
                  <a:cxn ang="0">
                    <a:pos x="5" y="99"/>
                  </a:cxn>
                  <a:cxn ang="0">
                    <a:pos x="11" y="87"/>
                  </a:cxn>
                  <a:cxn ang="0">
                    <a:pos x="16" y="74"/>
                  </a:cxn>
                  <a:cxn ang="0">
                    <a:pos x="23" y="63"/>
                  </a:cxn>
                  <a:cxn ang="0">
                    <a:pos x="33" y="52"/>
                  </a:cxn>
                  <a:cxn ang="0">
                    <a:pos x="42" y="41"/>
                  </a:cxn>
                  <a:cxn ang="0">
                    <a:pos x="51" y="32"/>
                  </a:cxn>
                  <a:cxn ang="0">
                    <a:pos x="62" y="23"/>
                  </a:cxn>
                  <a:cxn ang="0">
                    <a:pos x="74" y="16"/>
                  </a:cxn>
                  <a:cxn ang="0">
                    <a:pos x="87" y="11"/>
                  </a:cxn>
                  <a:cxn ang="0">
                    <a:pos x="100" y="7"/>
                  </a:cxn>
                  <a:cxn ang="0">
                    <a:pos x="112" y="3"/>
                  </a:cxn>
                  <a:cxn ang="0">
                    <a:pos x="127" y="0"/>
                  </a:cxn>
                  <a:cxn ang="0">
                    <a:pos x="141" y="0"/>
                  </a:cxn>
                  <a:cxn ang="0">
                    <a:pos x="141" y="141"/>
                  </a:cxn>
                </a:cxnLst>
                <a:rect l="0" t="0" r="r" b="b"/>
                <a:pathLst>
                  <a:path w="284" h="284">
                    <a:moveTo>
                      <a:pt x="141" y="141"/>
                    </a:moveTo>
                    <a:lnTo>
                      <a:pt x="284" y="141"/>
                    </a:lnTo>
                    <a:lnTo>
                      <a:pt x="284" y="141"/>
                    </a:lnTo>
                    <a:lnTo>
                      <a:pt x="283" y="156"/>
                    </a:lnTo>
                    <a:lnTo>
                      <a:pt x="281" y="170"/>
                    </a:lnTo>
                    <a:lnTo>
                      <a:pt x="277" y="185"/>
                    </a:lnTo>
                    <a:lnTo>
                      <a:pt x="274" y="197"/>
                    </a:lnTo>
                    <a:lnTo>
                      <a:pt x="266" y="210"/>
                    </a:lnTo>
                    <a:lnTo>
                      <a:pt x="259" y="221"/>
                    </a:lnTo>
                    <a:lnTo>
                      <a:pt x="252" y="232"/>
                    </a:lnTo>
                    <a:lnTo>
                      <a:pt x="243" y="243"/>
                    </a:lnTo>
                    <a:lnTo>
                      <a:pt x="232" y="252"/>
                    </a:lnTo>
                    <a:lnTo>
                      <a:pt x="221" y="259"/>
                    </a:lnTo>
                    <a:lnTo>
                      <a:pt x="210" y="266"/>
                    </a:lnTo>
                    <a:lnTo>
                      <a:pt x="197" y="273"/>
                    </a:lnTo>
                    <a:lnTo>
                      <a:pt x="185" y="277"/>
                    </a:lnTo>
                    <a:lnTo>
                      <a:pt x="170" y="281"/>
                    </a:lnTo>
                    <a:lnTo>
                      <a:pt x="156" y="283"/>
                    </a:lnTo>
                    <a:lnTo>
                      <a:pt x="141" y="284"/>
                    </a:lnTo>
                    <a:lnTo>
                      <a:pt x="141" y="284"/>
                    </a:lnTo>
                    <a:lnTo>
                      <a:pt x="127" y="283"/>
                    </a:lnTo>
                    <a:lnTo>
                      <a:pt x="112" y="281"/>
                    </a:lnTo>
                    <a:lnTo>
                      <a:pt x="100" y="277"/>
                    </a:lnTo>
                    <a:lnTo>
                      <a:pt x="87" y="273"/>
                    </a:lnTo>
                    <a:lnTo>
                      <a:pt x="74" y="266"/>
                    </a:lnTo>
                    <a:lnTo>
                      <a:pt x="62" y="259"/>
                    </a:lnTo>
                    <a:lnTo>
                      <a:pt x="51" y="252"/>
                    </a:lnTo>
                    <a:lnTo>
                      <a:pt x="42" y="243"/>
                    </a:lnTo>
                    <a:lnTo>
                      <a:pt x="33" y="232"/>
                    </a:lnTo>
                    <a:lnTo>
                      <a:pt x="23" y="221"/>
                    </a:lnTo>
                    <a:lnTo>
                      <a:pt x="16" y="210"/>
                    </a:lnTo>
                    <a:lnTo>
                      <a:pt x="11" y="197"/>
                    </a:lnTo>
                    <a:lnTo>
                      <a:pt x="5" y="185"/>
                    </a:lnTo>
                    <a:lnTo>
                      <a:pt x="2" y="170"/>
                    </a:lnTo>
                    <a:lnTo>
                      <a:pt x="0" y="156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0" y="127"/>
                    </a:lnTo>
                    <a:lnTo>
                      <a:pt x="2" y="114"/>
                    </a:lnTo>
                    <a:lnTo>
                      <a:pt x="5" y="99"/>
                    </a:lnTo>
                    <a:lnTo>
                      <a:pt x="11" y="87"/>
                    </a:lnTo>
                    <a:lnTo>
                      <a:pt x="16" y="74"/>
                    </a:lnTo>
                    <a:lnTo>
                      <a:pt x="23" y="63"/>
                    </a:lnTo>
                    <a:lnTo>
                      <a:pt x="33" y="52"/>
                    </a:lnTo>
                    <a:lnTo>
                      <a:pt x="42" y="41"/>
                    </a:lnTo>
                    <a:lnTo>
                      <a:pt x="51" y="32"/>
                    </a:lnTo>
                    <a:lnTo>
                      <a:pt x="62" y="23"/>
                    </a:lnTo>
                    <a:lnTo>
                      <a:pt x="74" y="16"/>
                    </a:lnTo>
                    <a:lnTo>
                      <a:pt x="87" y="11"/>
                    </a:lnTo>
                    <a:lnTo>
                      <a:pt x="100" y="7"/>
                    </a:lnTo>
                    <a:lnTo>
                      <a:pt x="112" y="3"/>
                    </a:lnTo>
                    <a:lnTo>
                      <a:pt x="127" y="0"/>
                    </a:lnTo>
                    <a:lnTo>
                      <a:pt x="141" y="0"/>
                    </a:lnTo>
                    <a:lnTo>
                      <a:pt x="141" y="14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74" name="Freeform 77">
                <a:extLst>
                  <a:ext uri="{FF2B5EF4-FFF2-40B4-BE49-F238E27FC236}">
                    <a16:creationId xmlns:a16="http://schemas.microsoft.com/office/drawing/2014/main" id="{013AAB2F-CEC4-264C-AC9E-F58F5183C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0783" y="798258"/>
                <a:ext cx="147420" cy="147420"/>
              </a:xfrm>
              <a:custGeom>
                <a:avLst/>
                <a:gdLst/>
                <a:ahLst/>
                <a:cxnLst>
                  <a:cxn ang="0">
                    <a:pos x="0" y="142"/>
                  </a:cxn>
                  <a:cxn ang="0">
                    <a:pos x="141" y="142"/>
                  </a:cxn>
                  <a:cxn ang="0">
                    <a:pos x="141" y="142"/>
                  </a:cxn>
                  <a:cxn ang="0">
                    <a:pos x="141" y="127"/>
                  </a:cxn>
                  <a:cxn ang="0">
                    <a:pos x="139" y="113"/>
                  </a:cxn>
                  <a:cxn ang="0">
                    <a:pos x="136" y="100"/>
                  </a:cxn>
                  <a:cxn ang="0">
                    <a:pos x="130" y="87"/>
                  </a:cxn>
                  <a:cxn ang="0">
                    <a:pos x="125" y="74"/>
                  </a:cxn>
                  <a:cxn ang="0">
                    <a:pos x="118" y="62"/>
                  </a:cxn>
                  <a:cxn ang="0">
                    <a:pos x="109" y="51"/>
                  </a:cxn>
                  <a:cxn ang="0">
                    <a:pos x="100" y="42"/>
                  </a:cxn>
                  <a:cxn ang="0">
                    <a:pos x="91" y="33"/>
                  </a:cxn>
                  <a:cxn ang="0">
                    <a:pos x="80" y="24"/>
                  </a:cxn>
                  <a:cxn ang="0">
                    <a:pos x="67" y="16"/>
                  </a:cxn>
                  <a:cxn ang="0">
                    <a:pos x="54" y="11"/>
                  </a:cxn>
                  <a:cxn ang="0">
                    <a:pos x="42" y="6"/>
                  </a:cxn>
                  <a:cxn ang="0">
                    <a:pos x="29" y="2"/>
                  </a:cxn>
                  <a:cxn ang="0">
                    <a:pos x="14" y="0"/>
                  </a:cxn>
                  <a:cxn ang="0">
                    <a:pos x="0" y="0"/>
                  </a:cxn>
                  <a:cxn ang="0">
                    <a:pos x="0" y="142"/>
                  </a:cxn>
                </a:cxnLst>
                <a:rect l="0" t="0" r="r" b="b"/>
                <a:pathLst>
                  <a:path w="141" h="142">
                    <a:moveTo>
                      <a:pt x="0" y="142"/>
                    </a:moveTo>
                    <a:lnTo>
                      <a:pt x="141" y="142"/>
                    </a:lnTo>
                    <a:lnTo>
                      <a:pt x="141" y="142"/>
                    </a:lnTo>
                    <a:lnTo>
                      <a:pt x="141" y="127"/>
                    </a:lnTo>
                    <a:lnTo>
                      <a:pt x="139" y="113"/>
                    </a:lnTo>
                    <a:lnTo>
                      <a:pt x="136" y="100"/>
                    </a:lnTo>
                    <a:lnTo>
                      <a:pt x="130" y="87"/>
                    </a:lnTo>
                    <a:lnTo>
                      <a:pt x="125" y="74"/>
                    </a:lnTo>
                    <a:lnTo>
                      <a:pt x="118" y="62"/>
                    </a:lnTo>
                    <a:lnTo>
                      <a:pt x="109" y="51"/>
                    </a:lnTo>
                    <a:lnTo>
                      <a:pt x="100" y="42"/>
                    </a:lnTo>
                    <a:lnTo>
                      <a:pt x="91" y="33"/>
                    </a:lnTo>
                    <a:lnTo>
                      <a:pt x="80" y="24"/>
                    </a:lnTo>
                    <a:lnTo>
                      <a:pt x="67" y="16"/>
                    </a:lnTo>
                    <a:lnTo>
                      <a:pt x="54" y="11"/>
                    </a:lnTo>
                    <a:lnTo>
                      <a:pt x="42" y="6"/>
                    </a:lnTo>
                    <a:lnTo>
                      <a:pt x="29" y="2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14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cs typeface="+mn-ea"/>
                  <a:sym typeface="+mn-lt"/>
                </a:endParaRPr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37DDF0E-50B8-DD44-BFA9-DAF7BF4CAAB4}"/>
                </a:ext>
              </a:extLst>
            </p:cNvPr>
            <p:cNvSpPr txBox="1"/>
            <p:nvPr/>
          </p:nvSpPr>
          <p:spPr>
            <a:xfrm>
              <a:off x="3550006" y="4503846"/>
              <a:ext cx="809580" cy="58477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1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6E07405-729C-C547-AF05-9474D98885B3}"/>
                </a:ext>
              </a:extLst>
            </p:cNvPr>
            <p:cNvSpPr txBox="1"/>
            <p:nvPr/>
          </p:nvSpPr>
          <p:spPr>
            <a:xfrm>
              <a:off x="4830997" y="4503846"/>
              <a:ext cx="809580" cy="58477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2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291457F-6252-3B47-BDE1-A87AFF0E8A81}"/>
                </a:ext>
              </a:extLst>
            </p:cNvPr>
            <p:cNvSpPr txBox="1"/>
            <p:nvPr/>
          </p:nvSpPr>
          <p:spPr>
            <a:xfrm>
              <a:off x="6093768" y="4503846"/>
              <a:ext cx="809580" cy="58477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AF12843-227C-474A-9674-799694F4F4C2}"/>
                </a:ext>
              </a:extLst>
            </p:cNvPr>
            <p:cNvSpPr txBox="1"/>
            <p:nvPr/>
          </p:nvSpPr>
          <p:spPr>
            <a:xfrm>
              <a:off x="7357627" y="4503846"/>
              <a:ext cx="809580" cy="58477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5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67" name="Freeform 99">
              <a:extLst>
                <a:ext uri="{FF2B5EF4-FFF2-40B4-BE49-F238E27FC236}">
                  <a16:creationId xmlns:a16="http://schemas.microsoft.com/office/drawing/2014/main" id="{1EF07E4A-7E8B-D944-8B42-38734ED203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5265" y="3211461"/>
              <a:ext cx="361046" cy="574728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60" y="7"/>
                </a:cxn>
                <a:cxn ang="0">
                  <a:pos x="29" y="27"/>
                </a:cxn>
                <a:cxn ang="0">
                  <a:pos x="7" y="59"/>
                </a:cxn>
                <a:cxn ang="0">
                  <a:pos x="0" y="98"/>
                </a:cxn>
                <a:cxn ang="0">
                  <a:pos x="0" y="116"/>
                </a:cxn>
                <a:cxn ang="0">
                  <a:pos x="9" y="154"/>
                </a:cxn>
                <a:cxn ang="0">
                  <a:pos x="31" y="208"/>
                </a:cxn>
                <a:cxn ang="0">
                  <a:pos x="67" y="270"/>
                </a:cxn>
                <a:cxn ang="0">
                  <a:pos x="98" y="311"/>
                </a:cxn>
                <a:cxn ang="0">
                  <a:pos x="112" y="291"/>
                </a:cxn>
                <a:cxn ang="0">
                  <a:pos x="147" y="241"/>
                </a:cxn>
                <a:cxn ang="0">
                  <a:pos x="180" y="172"/>
                </a:cxn>
                <a:cxn ang="0">
                  <a:pos x="190" y="134"/>
                </a:cxn>
                <a:cxn ang="0">
                  <a:pos x="196" y="98"/>
                </a:cxn>
                <a:cxn ang="0">
                  <a:pos x="194" y="78"/>
                </a:cxn>
                <a:cxn ang="0">
                  <a:pos x="178" y="41"/>
                </a:cxn>
                <a:cxn ang="0">
                  <a:pos x="152" y="16"/>
                </a:cxn>
                <a:cxn ang="0">
                  <a:pos x="118" y="1"/>
                </a:cxn>
                <a:cxn ang="0">
                  <a:pos x="98" y="0"/>
                </a:cxn>
                <a:cxn ang="0">
                  <a:pos x="98" y="157"/>
                </a:cxn>
                <a:cxn ang="0">
                  <a:pos x="74" y="152"/>
                </a:cxn>
                <a:cxn ang="0">
                  <a:pos x="54" y="139"/>
                </a:cxn>
                <a:cxn ang="0">
                  <a:pos x="42" y="119"/>
                </a:cxn>
                <a:cxn ang="0">
                  <a:pos x="38" y="98"/>
                </a:cxn>
                <a:cxn ang="0">
                  <a:pos x="38" y="85"/>
                </a:cxn>
                <a:cxn ang="0">
                  <a:pos x="47" y="63"/>
                </a:cxn>
                <a:cxn ang="0">
                  <a:pos x="64" y="47"/>
                </a:cxn>
                <a:cxn ang="0">
                  <a:pos x="85" y="38"/>
                </a:cxn>
                <a:cxn ang="0">
                  <a:pos x="98" y="36"/>
                </a:cxn>
                <a:cxn ang="0">
                  <a:pos x="122" y="41"/>
                </a:cxn>
                <a:cxn ang="0">
                  <a:pos x="140" y="54"/>
                </a:cxn>
                <a:cxn ang="0">
                  <a:pos x="152" y="74"/>
                </a:cxn>
                <a:cxn ang="0">
                  <a:pos x="158" y="98"/>
                </a:cxn>
                <a:cxn ang="0">
                  <a:pos x="156" y="108"/>
                </a:cxn>
                <a:cxn ang="0">
                  <a:pos x="147" y="130"/>
                </a:cxn>
                <a:cxn ang="0">
                  <a:pos x="131" y="146"/>
                </a:cxn>
                <a:cxn ang="0">
                  <a:pos x="109" y="156"/>
                </a:cxn>
                <a:cxn ang="0">
                  <a:pos x="98" y="157"/>
                </a:cxn>
                <a:cxn ang="0">
                  <a:pos x="60" y="98"/>
                </a:cxn>
                <a:cxn ang="0">
                  <a:pos x="62" y="112"/>
                </a:cxn>
                <a:cxn ang="0">
                  <a:pos x="71" y="123"/>
                </a:cxn>
                <a:cxn ang="0">
                  <a:pos x="83" y="132"/>
                </a:cxn>
                <a:cxn ang="0">
                  <a:pos x="98" y="134"/>
                </a:cxn>
                <a:cxn ang="0">
                  <a:pos x="105" y="134"/>
                </a:cxn>
                <a:cxn ang="0">
                  <a:pos x="118" y="128"/>
                </a:cxn>
                <a:cxn ang="0">
                  <a:pos x="129" y="117"/>
                </a:cxn>
                <a:cxn ang="0">
                  <a:pos x="134" y="105"/>
                </a:cxn>
                <a:cxn ang="0">
                  <a:pos x="136" y="98"/>
                </a:cxn>
                <a:cxn ang="0">
                  <a:pos x="132" y="81"/>
                </a:cxn>
                <a:cxn ang="0">
                  <a:pos x="125" y="70"/>
                </a:cxn>
                <a:cxn ang="0">
                  <a:pos x="112" y="61"/>
                </a:cxn>
                <a:cxn ang="0">
                  <a:pos x="98" y="59"/>
                </a:cxn>
                <a:cxn ang="0">
                  <a:pos x="89" y="59"/>
                </a:cxn>
                <a:cxn ang="0">
                  <a:pos x="76" y="65"/>
                </a:cxn>
                <a:cxn ang="0">
                  <a:pos x="65" y="76"/>
                </a:cxn>
                <a:cxn ang="0">
                  <a:pos x="60" y="88"/>
                </a:cxn>
                <a:cxn ang="0">
                  <a:pos x="60" y="98"/>
                </a:cxn>
              </a:cxnLst>
              <a:rect l="0" t="0" r="r" b="b"/>
              <a:pathLst>
                <a:path w="196" h="311">
                  <a:moveTo>
                    <a:pt x="98" y="0"/>
                  </a:moveTo>
                  <a:lnTo>
                    <a:pt x="98" y="0"/>
                  </a:lnTo>
                  <a:lnTo>
                    <a:pt x="78" y="1"/>
                  </a:lnTo>
                  <a:lnTo>
                    <a:pt x="60" y="7"/>
                  </a:lnTo>
                  <a:lnTo>
                    <a:pt x="44" y="16"/>
                  </a:lnTo>
                  <a:lnTo>
                    <a:pt x="29" y="27"/>
                  </a:lnTo>
                  <a:lnTo>
                    <a:pt x="16" y="41"/>
                  </a:lnTo>
                  <a:lnTo>
                    <a:pt x="7" y="59"/>
                  </a:lnTo>
                  <a:lnTo>
                    <a:pt x="2" y="7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116"/>
                  </a:lnTo>
                  <a:lnTo>
                    <a:pt x="4" y="134"/>
                  </a:lnTo>
                  <a:lnTo>
                    <a:pt x="9" y="154"/>
                  </a:lnTo>
                  <a:lnTo>
                    <a:pt x="15" y="172"/>
                  </a:lnTo>
                  <a:lnTo>
                    <a:pt x="31" y="208"/>
                  </a:lnTo>
                  <a:lnTo>
                    <a:pt x="49" y="241"/>
                  </a:lnTo>
                  <a:lnTo>
                    <a:pt x="67" y="270"/>
                  </a:lnTo>
                  <a:lnTo>
                    <a:pt x="82" y="291"/>
                  </a:lnTo>
                  <a:lnTo>
                    <a:pt x="98" y="311"/>
                  </a:lnTo>
                  <a:lnTo>
                    <a:pt x="98" y="311"/>
                  </a:lnTo>
                  <a:lnTo>
                    <a:pt x="112" y="291"/>
                  </a:lnTo>
                  <a:lnTo>
                    <a:pt x="129" y="270"/>
                  </a:lnTo>
                  <a:lnTo>
                    <a:pt x="147" y="241"/>
                  </a:lnTo>
                  <a:lnTo>
                    <a:pt x="165" y="208"/>
                  </a:lnTo>
                  <a:lnTo>
                    <a:pt x="180" y="172"/>
                  </a:lnTo>
                  <a:lnTo>
                    <a:pt x="187" y="154"/>
                  </a:lnTo>
                  <a:lnTo>
                    <a:pt x="190" y="134"/>
                  </a:lnTo>
                  <a:lnTo>
                    <a:pt x="194" y="116"/>
                  </a:lnTo>
                  <a:lnTo>
                    <a:pt x="196" y="98"/>
                  </a:lnTo>
                  <a:lnTo>
                    <a:pt x="196" y="98"/>
                  </a:lnTo>
                  <a:lnTo>
                    <a:pt x="194" y="78"/>
                  </a:lnTo>
                  <a:lnTo>
                    <a:pt x="187" y="59"/>
                  </a:lnTo>
                  <a:lnTo>
                    <a:pt x="178" y="41"/>
                  </a:lnTo>
                  <a:lnTo>
                    <a:pt x="167" y="27"/>
                  </a:lnTo>
                  <a:lnTo>
                    <a:pt x="152" y="16"/>
                  </a:lnTo>
                  <a:lnTo>
                    <a:pt x="136" y="7"/>
                  </a:lnTo>
                  <a:lnTo>
                    <a:pt x="118" y="1"/>
                  </a:lnTo>
                  <a:lnTo>
                    <a:pt x="98" y="0"/>
                  </a:lnTo>
                  <a:lnTo>
                    <a:pt x="98" y="0"/>
                  </a:lnTo>
                  <a:close/>
                  <a:moveTo>
                    <a:pt x="98" y="157"/>
                  </a:moveTo>
                  <a:lnTo>
                    <a:pt x="98" y="157"/>
                  </a:lnTo>
                  <a:lnTo>
                    <a:pt x="85" y="156"/>
                  </a:lnTo>
                  <a:lnTo>
                    <a:pt x="74" y="152"/>
                  </a:lnTo>
                  <a:lnTo>
                    <a:pt x="64" y="146"/>
                  </a:lnTo>
                  <a:lnTo>
                    <a:pt x="54" y="139"/>
                  </a:lnTo>
                  <a:lnTo>
                    <a:pt x="47" y="130"/>
                  </a:lnTo>
                  <a:lnTo>
                    <a:pt x="42" y="119"/>
                  </a:lnTo>
                  <a:lnTo>
                    <a:pt x="38" y="108"/>
                  </a:lnTo>
                  <a:lnTo>
                    <a:pt x="38" y="98"/>
                  </a:lnTo>
                  <a:lnTo>
                    <a:pt x="38" y="98"/>
                  </a:lnTo>
                  <a:lnTo>
                    <a:pt x="38" y="85"/>
                  </a:lnTo>
                  <a:lnTo>
                    <a:pt x="42" y="74"/>
                  </a:lnTo>
                  <a:lnTo>
                    <a:pt x="47" y="63"/>
                  </a:lnTo>
                  <a:lnTo>
                    <a:pt x="54" y="54"/>
                  </a:lnTo>
                  <a:lnTo>
                    <a:pt x="64" y="47"/>
                  </a:lnTo>
                  <a:lnTo>
                    <a:pt x="74" y="41"/>
                  </a:lnTo>
                  <a:lnTo>
                    <a:pt x="85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109" y="38"/>
                  </a:lnTo>
                  <a:lnTo>
                    <a:pt x="122" y="41"/>
                  </a:lnTo>
                  <a:lnTo>
                    <a:pt x="131" y="47"/>
                  </a:lnTo>
                  <a:lnTo>
                    <a:pt x="140" y="54"/>
                  </a:lnTo>
                  <a:lnTo>
                    <a:pt x="147" y="63"/>
                  </a:lnTo>
                  <a:lnTo>
                    <a:pt x="152" y="74"/>
                  </a:lnTo>
                  <a:lnTo>
                    <a:pt x="156" y="85"/>
                  </a:lnTo>
                  <a:lnTo>
                    <a:pt x="158" y="98"/>
                  </a:lnTo>
                  <a:lnTo>
                    <a:pt x="158" y="98"/>
                  </a:lnTo>
                  <a:lnTo>
                    <a:pt x="156" y="108"/>
                  </a:lnTo>
                  <a:lnTo>
                    <a:pt x="152" y="119"/>
                  </a:lnTo>
                  <a:lnTo>
                    <a:pt x="147" y="130"/>
                  </a:lnTo>
                  <a:lnTo>
                    <a:pt x="140" y="139"/>
                  </a:lnTo>
                  <a:lnTo>
                    <a:pt x="131" y="146"/>
                  </a:lnTo>
                  <a:lnTo>
                    <a:pt x="122" y="152"/>
                  </a:lnTo>
                  <a:lnTo>
                    <a:pt x="109" y="156"/>
                  </a:lnTo>
                  <a:lnTo>
                    <a:pt x="98" y="157"/>
                  </a:lnTo>
                  <a:lnTo>
                    <a:pt x="98" y="157"/>
                  </a:lnTo>
                  <a:close/>
                  <a:moveTo>
                    <a:pt x="60" y="98"/>
                  </a:moveTo>
                  <a:lnTo>
                    <a:pt x="60" y="98"/>
                  </a:lnTo>
                  <a:lnTo>
                    <a:pt x="60" y="105"/>
                  </a:lnTo>
                  <a:lnTo>
                    <a:pt x="62" y="112"/>
                  </a:lnTo>
                  <a:lnTo>
                    <a:pt x="65" y="117"/>
                  </a:lnTo>
                  <a:lnTo>
                    <a:pt x="71" y="123"/>
                  </a:lnTo>
                  <a:lnTo>
                    <a:pt x="76" y="128"/>
                  </a:lnTo>
                  <a:lnTo>
                    <a:pt x="83" y="132"/>
                  </a:lnTo>
                  <a:lnTo>
                    <a:pt x="89" y="134"/>
                  </a:lnTo>
                  <a:lnTo>
                    <a:pt x="98" y="134"/>
                  </a:lnTo>
                  <a:lnTo>
                    <a:pt x="98" y="134"/>
                  </a:lnTo>
                  <a:lnTo>
                    <a:pt x="105" y="134"/>
                  </a:lnTo>
                  <a:lnTo>
                    <a:pt x="112" y="132"/>
                  </a:lnTo>
                  <a:lnTo>
                    <a:pt x="118" y="128"/>
                  </a:lnTo>
                  <a:lnTo>
                    <a:pt x="125" y="123"/>
                  </a:lnTo>
                  <a:lnTo>
                    <a:pt x="129" y="117"/>
                  </a:lnTo>
                  <a:lnTo>
                    <a:pt x="132" y="112"/>
                  </a:lnTo>
                  <a:lnTo>
                    <a:pt x="134" y="105"/>
                  </a:lnTo>
                  <a:lnTo>
                    <a:pt x="136" y="98"/>
                  </a:lnTo>
                  <a:lnTo>
                    <a:pt x="136" y="98"/>
                  </a:lnTo>
                  <a:lnTo>
                    <a:pt x="134" y="88"/>
                  </a:lnTo>
                  <a:lnTo>
                    <a:pt x="132" y="81"/>
                  </a:lnTo>
                  <a:lnTo>
                    <a:pt x="129" y="76"/>
                  </a:lnTo>
                  <a:lnTo>
                    <a:pt x="125" y="70"/>
                  </a:lnTo>
                  <a:lnTo>
                    <a:pt x="118" y="65"/>
                  </a:lnTo>
                  <a:lnTo>
                    <a:pt x="112" y="61"/>
                  </a:lnTo>
                  <a:lnTo>
                    <a:pt x="105" y="59"/>
                  </a:lnTo>
                  <a:lnTo>
                    <a:pt x="98" y="59"/>
                  </a:lnTo>
                  <a:lnTo>
                    <a:pt x="98" y="59"/>
                  </a:lnTo>
                  <a:lnTo>
                    <a:pt x="89" y="59"/>
                  </a:lnTo>
                  <a:lnTo>
                    <a:pt x="83" y="61"/>
                  </a:lnTo>
                  <a:lnTo>
                    <a:pt x="76" y="65"/>
                  </a:lnTo>
                  <a:lnTo>
                    <a:pt x="71" y="70"/>
                  </a:lnTo>
                  <a:lnTo>
                    <a:pt x="65" y="76"/>
                  </a:lnTo>
                  <a:lnTo>
                    <a:pt x="62" y="81"/>
                  </a:lnTo>
                  <a:lnTo>
                    <a:pt x="60" y="88"/>
                  </a:lnTo>
                  <a:lnTo>
                    <a:pt x="60" y="98"/>
                  </a:lnTo>
                  <a:lnTo>
                    <a:pt x="60" y="9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grpSp>
          <p:nvGrpSpPr>
            <p:cNvPr id="68" name="Group 77">
              <a:extLst>
                <a:ext uri="{FF2B5EF4-FFF2-40B4-BE49-F238E27FC236}">
                  <a16:creationId xmlns:a16="http://schemas.microsoft.com/office/drawing/2014/main" id="{FAFD169F-39B4-F64D-B6D8-13C58FDB12D7}"/>
                </a:ext>
              </a:extLst>
            </p:cNvPr>
            <p:cNvGrpSpPr/>
            <p:nvPr/>
          </p:nvGrpSpPr>
          <p:grpSpPr>
            <a:xfrm>
              <a:off x="6264965" y="3141093"/>
              <a:ext cx="467186" cy="357731"/>
              <a:chOff x="5552261" y="1554043"/>
              <a:chExt cx="363359" cy="278229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70" name="Freeform 96">
                <a:extLst>
                  <a:ext uri="{FF2B5EF4-FFF2-40B4-BE49-F238E27FC236}">
                    <a16:creationId xmlns:a16="http://schemas.microsoft.com/office/drawing/2014/main" id="{2AD4508F-9B72-F04D-BD42-87FF78945C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2261" y="1715997"/>
                <a:ext cx="363359" cy="116275"/>
              </a:xfrm>
              <a:custGeom>
                <a:avLst/>
                <a:gdLst/>
                <a:ahLst/>
                <a:cxnLst>
                  <a:cxn ang="0">
                    <a:pos x="211" y="31"/>
                  </a:cxn>
                  <a:cxn ang="0">
                    <a:pos x="140" y="31"/>
                  </a:cxn>
                  <a:cxn ang="0">
                    <a:pos x="140" y="0"/>
                  </a:cxn>
                  <a:cxn ang="0">
                    <a:pos x="0" y="0"/>
                  </a:cxn>
                  <a:cxn ang="0">
                    <a:pos x="0" y="96"/>
                  </a:cxn>
                  <a:cxn ang="0">
                    <a:pos x="0" y="96"/>
                  </a:cxn>
                  <a:cxn ang="0">
                    <a:pos x="2" y="102"/>
                  </a:cxn>
                  <a:cxn ang="0">
                    <a:pos x="4" y="107"/>
                  </a:cxn>
                  <a:cxn ang="0">
                    <a:pos x="9" y="111"/>
                  </a:cxn>
                  <a:cxn ang="0">
                    <a:pos x="17" y="112"/>
                  </a:cxn>
                  <a:cxn ang="0">
                    <a:pos x="334" y="112"/>
                  </a:cxn>
                  <a:cxn ang="0">
                    <a:pos x="334" y="112"/>
                  </a:cxn>
                  <a:cxn ang="0">
                    <a:pos x="341" y="111"/>
                  </a:cxn>
                  <a:cxn ang="0">
                    <a:pos x="347" y="107"/>
                  </a:cxn>
                  <a:cxn ang="0">
                    <a:pos x="350" y="102"/>
                  </a:cxn>
                  <a:cxn ang="0">
                    <a:pos x="350" y="96"/>
                  </a:cxn>
                  <a:cxn ang="0">
                    <a:pos x="350" y="0"/>
                  </a:cxn>
                  <a:cxn ang="0">
                    <a:pos x="211" y="0"/>
                  </a:cxn>
                  <a:cxn ang="0">
                    <a:pos x="211" y="31"/>
                  </a:cxn>
                </a:cxnLst>
                <a:rect l="0" t="0" r="r" b="b"/>
                <a:pathLst>
                  <a:path w="350" h="112">
                    <a:moveTo>
                      <a:pt x="211" y="31"/>
                    </a:moveTo>
                    <a:lnTo>
                      <a:pt x="140" y="31"/>
                    </a:lnTo>
                    <a:lnTo>
                      <a:pt x="140" y="0"/>
                    </a:lnTo>
                    <a:lnTo>
                      <a:pt x="0" y="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02"/>
                    </a:lnTo>
                    <a:lnTo>
                      <a:pt x="4" y="107"/>
                    </a:lnTo>
                    <a:lnTo>
                      <a:pt x="9" y="111"/>
                    </a:lnTo>
                    <a:lnTo>
                      <a:pt x="17" y="112"/>
                    </a:lnTo>
                    <a:lnTo>
                      <a:pt x="334" y="112"/>
                    </a:lnTo>
                    <a:lnTo>
                      <a:pt x="334" y="112"/>
                    </a:lnTo>
                    <a:lnTo>
                      <a:pt x="341" y="111"/>
                    </a:lnTo>
                    <a:lnTo>
                      <a:pt x="347" y="107"/>
                    </a:lnTo>
                    <a:lnTo>
                      <a:pt x="350" y="102"/>
                    </a:lnTo>
                    <a:lnTo>
                      <a:pt x="350" y="96"/>
                    </a:lnTo>
                    <a:lnTo>
                      <a:pt x="350" y="0"/>
                    </a:lnTo>
                    <a:lnTo>
                      <a:pt x="211" y="0"/>
                    </a:lnTo>
                    <a:lnTo>
                      <a:pt x="211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71" name="Freeform 97">
                <a:extLst>
                  <a:ext uri="{FF2B5EF4-FFF2-40B4-BE49-F238E27FC236}">
                    <a16:creationId xmlns:a16="http://schemas.microsoft.com/office/drawing/2014/main" id="{97BFFAC2-6223-2D49-8CDA-1492843D3A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52261" y="1554043"/>
                <a:ext cx="363359" cy="137038"/>
              </a:xfrm>
              <a:custGeom>
                <a:avLst/>
                <a:gdLst/>
                <a:ahLst/>
                <a:cxnLst>
                  <a:cxn ang="0">
                    <a:pos x="334" y="42"/>
                  </a:cxn>
                  <a:cxn ang="0">
                    <a:pos x="225" y="42"/>
                  </a:cxn>
                  <a:cxn ang="0">
                    <a:pos x="225" y="42"/>
                  </a:cxn>
                  <a:cxn ang="0">
                    <a:pos x="225" y="5"/>
                  </a:cxn>
                  <a:cxn ang="0">
                    <a:pos x="225" y="5"/>
                  </a:cxn>
                  <a:cxn ang="0">
                    <a:pos x="225" y="2"/>
                  </a:cxn>
                  <a:cxn ang="0">
                    <a:pos x="223" y="0"/>
                  </a:cxn>
                  <a:cxn ang="0">
                    <a:pos x="222" y="0"/>
                  </a:cxn>
                  <a:cxn ang="0">
                    <a:pos x="120" y="0"/>
                  </a:cxn>
                  <a:cxn ang="0">
                    <a:pos x="120" y="0"/>
                  </a:cxn>
                  <a:cxn ang="0">
                    <a:pos x="118" y="2"/>
                  </a:cxn>
                  <a:cxn ang="0">
                    <a:pos x="116" y="4"/>
                  </a:cxn>
                  <a:cxn ang="0">
                    <a:pos x="115" y="5"/>
                  </a:cxn>
                  <a:cxn ang="0">
                    <a:pos x="115" y="5"/>
                  </a:cxn>
                  <a:cxn ang="0">
                    <a:pos x="115" y="42"/>
                  </a:cxn>
                  <a:cxn ang="0">
                    <a:pos x="17" y="42"/>
                  </a:cxn>
                  <a:cxn ang="0">
                    <a:pos x="17" y="42"/>
                  </a:cxn>
                  <a:cxn ang="0">
                    <a:pos x="9" y="42"/>
                  </a:cxn>
                  <a:cxn ang="0">
                    <a:pos x="4" y="45"/>
                  </a:cxn>
                  <a:cxn ang="0">
                    <a:pos x="2" y="51"/>
                  </a:cxn>
                  <a:cxn ang="0">
                    <a:pos x="0" y="58"/>
                  </a:cxn>
                  <a:cxn ang="0">
                    <a:pos x="0" y="130"/>
                  </a:cxn>
                  <a:cxn ang="0">
                    <a:pos x="350" y="130"/>
                  </a:cxn>
                  <a:cxn ang="0">
                    <a:pos x="350" y="58"/>
                  </a:cxn>
                  <a:cxn ang="0">
                    <a:pos x="350" y="58"/>
                  </a:cxn>
                  <a:cxn ang="0">
                    <a:pos x="350" y="51"/>
                  </a:cxn>
                  <a:cxn ang="0">
                    <a:pos x="347" y="45"/>
                  </a:cxn>
                  <a:cxn ang="0">
                    <a:pos x="341" y="42"/>
                  </a:cxn>
                  <a:cxn ang="0">
                    <a:pos x="334" y="42"/>
                  </a:cxn>
                  <a:cxn ang="0">
                    <a:pos x="334" y="42"/>
                  </a:cxn>
                  <a:cxn ang="0">
                    <a:pos x="133" y="42"/>
                  </a:cxn>
                  <a:cxn ang="0">
                    <a:pos x="133" y="13"/>
                  </a:cxn>
                  <a:cxn ang="0">
                    <a:pos x="209" y="13"/>
                  </a:cxn>
                  <a:cxn ang="0">
                    <a:pos x="209" y="42"/>
                  </a:cxn>
                  <a:cxn ang="0">
                    <a:pos x="133" y="42"/>
                  </a:cxn>
                </a:cxnLst>
                <a:rect l="0" t="0" r="r" b="b"/>
                <a:pathLst>
                  <a:path w="350" h="130">
                    <a:moveTo>
                      <a:pt x="334" y="42"/>
                    </a:moveTo>
                    <a:lnTo>
                      <a:pt x="225" y="42"/>
                    </a:lnTo>
                    <a:lnTo>
                      <a:pt x="225" y="42"/>
                    </a:lnTo>
                    <a:lnTo>
                      <a:pt x="225" y="5"/>
                    </a:lnTo>
                    <a:lnTo>
                      <a:pt x="225" y="5"/>
                    </a:lnTo>
                    <a:lnTo>
                      <a:pt x="225" y="2"/>
                    </a:lnTo>
                    <a:lnTo>
                      <a:pt x="223" y="0"/>
                    </a:lnTo>
                    <a:lnTo>
                      <a:pt x="222" y="0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18" y="2"/>
                    </a:lnTo>
                    <a:lnTo>
                      <a:pt x="116" y="4"/>
                    </a:lnTo>
                    <a:lnTo>
                      <a:pt x="115" y="5"/>
                    </a:lnTo>
                    <a:lnTo>
                      <a:pt x="115" y="5"/>
                    </a:lnTo>
                    <a:lnTo>
                      <a:pt x="115" y="42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9" y="42"/>
                    </a:lnTo>
                    <a:lnTo>
                      <a:pt x="4" y="45"/>
                    </a:lnTo>
                    <a:lnTo>
                      <a:pt x="2" y="51"/>
                    </a:lnTo>
                    <a:lnTo>
                      <a:pt x="0" y="58"/>
                    </a:lnTo>
                    <a:lnTo>
                      <a:pt x="0" y="130"/>
                    </a:lnTo>
                    <a:lnTo>
                      <a:pt x="350" y="130"/>
                    </a:lnTo>
                    <a:lnTo>
                      <a:pt x="350" y="58"/>
                    </a:lnTo>
                    <a:lnTo>
                      <a:pt x="350" y="58"/>
                    </a:lnTo>
                    <a:lnTo>
                      <a:pt x="350" y="51"/>
                    </a:lnTo>
                    <a:lnTo>
                      <a:pt x="347" y="45"/>
                    </a:lnTo>
                    <a:lnTo>
                      <a:pt x="341" y="42"/>
                    </a:lnTo>
                    <a:lnTo>
                      <a:pt x="334" y="42"/>
                    </a:lnTo>
                    <a:lnTo>
                      <a:pt x="334" y="42"/>
                    </a:lnTo>
                    <a:close/>
                    <a:moveTo>
                      <a:pt x="133" y="42"/>
                    </a:moveTo>
                    <a:lnTo>
                      <a:pt x="133" y="13"/>
                    </a:lnTo>
                    <a:lnTo>
                      <a:pt x="209" y="13"/>
                    </a:lnTo>
                    <a:lnTo>
                      <a:pt x="209" y="42"/>
                    </a:lnTo>
                    <a:lnTo>
                      <a:pt x="133" y="4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72" name="Rectangle 98">
                <a:extLst>
                  <a:ext uri="{FF2B5EF4-FFF2-40B4-BE49-F238E27FC236}">
                    <a16:creationId xmlns:a16="http://schemas.microsoft.com/office/drawing/2014/main" id="{AB047C87-07CC-A54C-8F3A-23778D6C58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0062" y="1715997"/>
                <a:ext cx="45679" cy="186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cs typeface="+mn-ea"/>
                  <a:sym typeface="+mn-lt"/>
                </a:endParaRPr>
              </a:p>
            </p:txBody>
          </p:sp>
        </p:grp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8FE30201-3FB7-B042-ACC2-2F0B905379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73095" y="2802903"/>
              <a:ext cx="378645" cy="426288"/>
            </a:xfrm>
            <a:custGeom>
              <a:avLst/>
              <a:gdLst>
                <a:gd name="T0" fmla="*/ 300 w 320"/>
                <a:gd name="T1" fmla="*/ 0 h 360"/>
                <a:gd name="T2" fmla="*/ 256 w 320"/>
                <a:gd name="T3" fmla="*/ 0 h 360"/>
                <a:gd name="T4" fmla="*/ 240 w 320"/>
                <a:gd name="T5" fmla="*/ 20 h 360"/>
                <a:gd name="T6" fmla="*/ 240 w 320"/>
                <a:gd name="T7" fmla="*/ 360 h 360"/>
                <a:gd name="T8" fmla="*/ 320 w 320"/>
                <a:gd name="T9" fmla="*/ 360 h 360"/>
                <a:gd name="T10" fmla="*/ 320 w 320"/>
                <a:gd name="T11" fmla="*/ 20 h 360"/>
                <a:gd name="T12" fmla="*/ 300 w 320"/>
                <a:gd name="T13" fmla="*/ 0 h 360"/>
                <a:gd name="T14" fmla="*/ 180 w 320"/>
                <a:gd name="T15" fmla="*/ 120 h 360"/>
                <a:gd name="T16" fmla="*/ 136 w 320"/>
                <a:gd name="T17" fmla="*/ 120 h 360"/>
                <a:gd name="T18" fmla="*/ 120 w 320"/>
                <a:gd name="T19" fmla="*/ 140 h 360"/>
                <a:gd name="T20" fmla="*/ 120 w 320"/>
                <a:gd name="T21" fmla="*/ 360 h 360"/>
                <a:gd name="T22" fmla="*/ 200 w 320"/>
                <a:gd name="T23" fmla="*/ 360 h 360"/>
                <a:gd name="T24" fmla="*/ 200 w 320"/>
                <a:gd name="T25" fmla="*/ 140 h 360"/>
                <a:gd name="T26" fmla="*/ 180 w 320"/>
                <a:gd name="T27" fmla="*/ 120 h 360"/>
                <a:gd name="T28" fmla="*/ 60 w 320"/>
                <a:gd name="T29" fmla="*/ 240 h 360"/>
                <a:gd name="T30" fmla="*/ 16 w 320"/>
                <a:gd name="T31" fmla="*/ 240 h 360"/>
                <a:gd name="T32" fmla="*/ 0 w 320"/>
                <a:gd name="T33" fmla="*/ 260 h 360"/>
                <a:gd name="T34" fmla="*/ 0 w 320"/>
                <a:gd name="T35" fmla="*/ 360 h 360"/>
                <a:gd name="T36" fmla="*/ 80 w 320"/>
                <a:gd name="T37" fmla="*/ 360 h 360"/>
                <a:gd name="T38" fmla="*/ 80 w 320"/>
                <a:gd name="T39" fmla="*/ 260 h 360"/>
                <a:gd name="T40" fmla="*/ 60 w 320"/>
                <a:gd name="T41" fmla="*/ 24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0" h="360">
                  <a:moveTo>
                    <a:pt x="300" y="0"/>
                  </a:moveTo>
                  <a:cubicBezTo>
                    <a:pt x="256" y="0"/>
                    <a:pt x="256" y="0"/>
                    <a:pt x="256" y="0"/>
                  </a:cubicBezTo>
                  <a:cubicBezTo>
                    <a:pt x="245" y="0"/>
                    <a:pt x="240" y="9"/>
                    <a:pt x="240" y="20"/>
                  </a:cubicBezTo>
                  <a:cubicBezTo>
                    <a:pt x="240" y="360"/>
                    <a:pt x="240" y="360"/>
                    <a:pt x="240" y="360"/>
                  </a:cubicBezTo>
                  <a:cubicBezTo>
                    <a:pt x="320" y="360"/>
                    <a:pt x="320" y="360"/>
                    <a:pt x="320" y="36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20" y="9"/>
                    <a:pt x="311" y="0"/>
                    <a:pt x="300" y="0"/>
                  </a:cubicBezTo>
                  <a:close/>
                  <a:moveTo>
                    <a:pt x="180" y="120"/>
                  </a:moveTo>
                  <a:cubicBezTo>
                    <a:pt x="136" y="120"/>
                    <a:pt x="136" y="120"/>
                    <a:pt x="136" y="120"/>
                  </a:cubicBezTo>
                  <a:cubicBezTo>
                    <a:pt x="125" y="120"/>
                    <a:pt x="120" y="129"/>
                    <a:pt x="120" y="140"/>
                  </a:cubicBezTo>
                  <a:cubicBezTo>
                    <a:pt x="120" y="360"/>
                    <a:pt x="120" y="360"/>
                    <a:pt x="120" y="360"/>
                  </a:cubicBezTo>
                  <a:cubicBezTo>
                    <a:pt x="200" y="360"/>
                    <a:pt x="200" y="360"/>
                    <a:pt x="200" y="360"/>
                  </a:cubicBezTo>
                  <a:cubicBezTo>
                    <a:pt x="200" y="140"/>
                    <a:pt x="200" y="140"/>
                    <a:pt x="200" y="140"/>
                  </a:cubicBezTo>
                  <a:cubicBezTo>
                    <a:pt x="200" y="129"/>
                    <a:pt x="191" y="120"/>
                    <a:pt x="180" y="120"/>
                  </a:cubicBezTo>
                  <a:close/>
                  <a:moveTo>
                    <a:pt x="60" y="240"/>
                  </a:moveTo>
                  <a:cubicBezTo>
                    <a:pt x="16" y="240"/>
                    <a:pt x="16" y="240"/>
                    <a:pt x="16" y="240"/>
                  </a:cubicBezTo>
                  <a:cubicBezTo>
                    <a:pt x="5" y="240"/>
                    <a:pt x="0" y="249"/>
                    <a:pt x="0" y="26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80" y="360"/>
                    <a:pt x="80" y="360"/>
                    <a:pt x="80" y="360"/>
                  </a:cubicBezTo>
                  <a:cubicBezTo>
                    <a:pt x="80" y="260"/>
                    <a:pt x="80" y="260"/>
                    <a:pt x="80" y="260"/>
                  </a:cubicBezTo>
                  <a:cubicBezTo>
                    <a:pt x="80" y="249"/>
                    <a:pt x="71" y="240"/>
                    <a:pt x="60" y="24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96391">
            <a:off x="912103" y="3792630"/>
            <a:ext cx="5018797" cy="231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5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452483"/>
            <a:ext cx="10515600" cy="779463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согласно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Своду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СП 319.1325800.2017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"Здания и помещения медицинских организаций. Правила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эксплуатации".</a:t>
            </a:r>
            <a:endParaRPr lang="en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Freeform 6">
            <a:extLst>
              <a:ext uri="{FF2B5EF4-FFF2-40B4-BE49-F238E27FC236}">
                <a16:creationId xmlns:a16="http://schemas.microsoft.com/office/drawing/2014/main" id="{8FA6643D-C238-4042-A31E-C8A03241B00E}"/>
              </a:ext>
            </a:extLst>
          </p:cNvPr>
          <p:cNvSpPr>
            <a:spLocks noEditPoints="1"/>
          </p:cNvSpPr>
          <p:nvPr/>
        </p:nvSpPr>
        <p:spPr bwMode="auto">
          <a:xfrm>
            <a:off x="10601141" y="3583934"/>
            <a:ext cx="324456" cy="324454"/>
          </a:xfrm>
          <a:custGeom>
            <a:avLst/>
            <a:gdLst>
              <a:gd name="T0" fmla="*/ 0 w 140"/>
              <a:gd name="T1" fmla="*/ 70 h 140"/>
              <a:gd name="T2" fmla="*/ 140 w 140"/>
              <a:gd name="T3" fmla="*/ 70 h 140"/>
              <a:gd name="T4" fmla="*/ 70 w 140"/>
              <a:gd name="T5" fmla="*/ 130 h 140"/>
              <a:gd name="T6" fmla="*/ 70 w 140"/>
              <a:gd name="T7" fmla="*/ 10 h 140"/>
              <a:gd name="T8" fmla="*/ 70 w 140"/>
              <a:gd name="T9" fmla="*/ 130 h 140"/>
              <a:gd name="T10" fmla="*/ 97 w 140"/>
              <a:gd name="T11" fmla="*/ 48 h 140"/>
              <a:gd name="T12" fmla="*/ 90 w 140"/>
              <a:gd name="T13" fmla="*/ 58 h 140"/>
              <a:gd name="T14" fmla="*/ 70 w 140"/>
              <a:gd name="T15" fmla="*/ 15 h 140"/>
              <a:gd name="T16" fmla="*/ 70 w 140"/>
              <a:gd name="T17" fmla="*/ 125 h 140"/>
              <a:gd name="T18" fmla="*/ 70 w 140"/>
              <a:gd name="T19" fmla="*/ 15 h 140"/>
              <a:gd name="T20" fmla="*/ 70 w 140"/>
              <a:gd name="T21" fmla="*/ 16 h 140"/>
              <a:gd name="T22" fmla="*/ 72 w 140"/>
              <a:gd name="T23" fmla="*/ 26 h 140"/>
              <a:gd name="T24" fmla="*/ 68 w 140"/>
              <a:gd name="T25" fmla="*/ 26 h 140"/>
              <a:gd name="T26" fmla="*/ 79 w 140"/>
              <a:gd name="T27" fmla="*/ 45 h 140"/>
              <a:gd name="T28" fmla="*/ 73 w 140"/>
              <a:gd name="T29" fmla="*/ 45 h 140"/>
              <a:gd name="T30" fmla="*/ 67 w 140"/>
              <a:gd name="T31" fmla="*/ 49 h 140"/>
              <a:gd name="T32" fmla="*/ 76 w 140"/>
              <a:gd name="T33" fmla="*/ 40 h 140"/>
              <a:gd name="T34" fmla="*/ 84 w 140"/>
              <a:gd name="T35" fmla="*/ 48 h 140"/>
              <a:gd name="T36" fmla="*/ 80 w 140"/>
              <a:gd name="T37" fmla="*/ 55 h 140"/>
              <a:gd name="T38" fmla="*/ 73 w 140"/>
              <a:gd name="T39" fmla="*/ 60 h 140"/>
              <a:gd name="T40" fmla="*/ 84 w 140"/>
              <a:gd name="T41" fmla="*/ 61 h 140"/>
              <a:gd name="T42" fmla="*/ 67 w 140"/>
              <a:gd name="T43" fmla="*/ 65 h 140"/>
              <a:gd name="T44" fmla="*/ 72 w 140"/>
              <a:gd name="T45" fmla="*/ 55 h 140"/>
              <a:gd name="T46" fmla="*/ 79 w 140"/>
              <a:gd name="T47" fmla="*/ 50 h 140"/>
              <a:gd name="T48" fmla="*/ 79 w 140"/>
              <a:gd name="T49" fmla="*/ 45 h 140"/>
              <a:gd name="T50" fmla="*/ 44 w 140"/>
              <a:gd name="T51" fmla="*/ 37 h 140"/>
              <a:gd name="T52" fmla="*/ 57 w 140"/>
              <a:gd name="T53" fmla="*/ 54 h 140"/>
              <a:gd name="T54" fmla="*/ 36 w 140"/>
              <a:gd name="T55" fmla="*/ 43 h 140"/>
              <a:gd name="T56" fmla="*/ 26 w 140"/>
              <a:gd name="T57" fmla="*/ 72 h 140"/>
              <a:gd name="T58" fmla="*/ 17 w 140"/>
              <a:gd name="T59" fmla="*/ 70 h 140"/>
              <a:gd name="T60" fmla="*/ 26 w 140"/>
              <a:gd name="T61" fmla="*/ 68 h 140"/>
              <a:gd name="T62" fmla="*/ 26 w 140"/>
              <a:gd name="T63" fmla="*/ 72 h 140"/>
              <a:gd name="T64" fmla="*/ 70 w 140"/>
              <a:gd name="T65" fmla="*/ 124 h 140"/>
              <a:gd name="T66" fmla="*/ 68 w 140"/>
              <a:gd name="T67" fmla="*/ 114 h 140"/>
              <a:gd name="T68" fmla="*/ 72 w 140"/>
              <a:gd name="T69" fmla="*/ 114 h 140"/>
              <a:gd name="T70" fmla="*/ 70 w 140"/>
              <a:gd name="T71" fmla="*/ 107 h 140"/>
              <a:gd name="T72" fmla="*/ 31 w 140"/>
              <a:gd name="T73" fmla="*/ 56 h 140"/>
              <a:gd name="T74" fmla="*/ 49 w 140"/>
              <a:gd name="T75" fmla="*/ 61 h 140"/>
              <a:gd name="T76" fmla="*/ 49 w 140"/>
              <a:gd name="T77" fmla="*/ 68 h 140"/>
              <a:gd name="T78" fmla="*/ 73 w 140"/>
              <a:gd name="T79" fmla="*/ 90 h 140"/>
              <a:gd name="T80" fmla="*/ 70 w 140"/>
              <a:gd name="T81" fmla="*/ 107 h 140"/>
              <a:gd name="T82" fmla="*/ 75 w 140"/>
              <a:gd name="T83" fmla="*/ 89 h 140"/>
              <a:gd name="T84" fmla="*/ 83 w 140"/>
              <a:gd name="T85" fmla="*/ 83 h 140"/>
              <a:gd name="T86" fmla="*/ 96 w 140"/>
              <a:gd name="T87" fmla="*/ 99 h 140"/>
              <a:gd name="T88" fmla="*/ 104 w 140"/>
              <a:gd name="T89" fmla="*/ 62 h 140"/>
              <a:gd name="T90" fmla="*/ 101 w 140"/>
              <a:gd name="T91" fmla="*/ 66 h 140"/>
              <a:gd name="T92" fmla="*/ 97 w 140"/>
              <a:gd name="T93" fmla="*/ 62 h 140"/>
              <a:gd name="T94" fmla="*/ 86 w 140"/>
              <a:gd name="T95" fmla="*/ 57 h 140"/>
              <a:gd name="T96" fmla="*/ 101 w 140"/>
              <a:gd name="T97" fmla="*/ 40 h 140"/>
              <a:gd name="T98" fmla="*/ 104 w 140"/>
              <a:gd name="T99" fmla="*/ 58 h 140"/>
              <a:gd name="T100" fmla="*/ 122 w 140"/>
              <a:gd name="T101" fmla="*/ 72 h 140"/>
              <a:gd name="T102" fmla="*/ 112 w 140"/>
              <a:gd name="T103" fmla="*/ 70 h 140"/>
              <a:gd name="T104" fmla="*/ 122 w 140"/>
              <a:gd name="T105" fmla="*/ 68 h 140"/>
              <a:gd name="T106" fmla="*/ 122 w 140"/>
              <a:gd name="T107" fmla="*/ 72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40" h="140">
                <a:moveTo>
                  <a:pt x="70" y="0"/>
                </a:moveTo>
                <a:cubicBezTo>
                  <a:pt x="32" y="0"/>
                  <a:pt x="0" y="31"/>
                  <a:pt x="0" y="70"/>
                </a:cubicBezTo>
                <a:cubicBezTo>
                  <a:pt x="0" y="109"/>
                  <a:pt x="32" y="140"/>
                  <a:pt x="70" y="140"/>
                </a:cubicBezTo>
                <a:cubicBezTo>
                  <a:pt x="109" y="140"/>
                  <a:pt x="140" y="109"/>
                  <a:pt x="140" y="70"/>
                </a:cubicBezTo>
                <a:cubicBezTo>
                  <a:pt x="140" y="31"/>
                  <a:pt x="109" y="0"/>
                  <a:pt x="70" y="0"/>
                </a:cubicBezTo>
                <a:close/>
                <a:moveTo>
                  <a:pt x="70" y="130"/>
                </a:moveTo>
                <a:cubicBezTo>
                  <a:pt x="37" y="130"/>
                  <a:pt x="11" y="103"/>
                  <a:pt x="11" y="70"/>
                </a:cubicBezTo>
                <a:cubicBezTo>
                  <a:pt x="11" y="37"/>
                  <a:pt x="37" y="10"/>
                  <a:pt x="70" y="10"/>
                </a:cubicBezTo>
                <a:cubicBezTo>
                  <a:pt x="103" y="10"/>
                  <a:pt x="130" y="37"/>
                  <a:pt x="130" y="70"/>
                </a:cubicBezTo>
                <a:cubicBezTo>
                  <a:pt x="130" y="103"/>
                  <a:pt x="103" y="130"/>
                  <a:pt x="70" y="130"/>
                </a:cubicBezTo>
                <a:close/>
                <a:moveTo>
                  <a:pt x="96" y="48"/>
                </a:moveTo>
                <a:cubicBezTo>
                  <a:pt x="97" y="48"/>
                  <a:pt x="97" y="48"/>
                  <a:pt x="97" y="48"/>
                </a:cubicBezTo>
                <a:cubicBezTo>
                  <a:pt x="97" y="58"/>
                  <a:pt x="97" y="58"/>
                  <a:pt x="97" y="58"/>
                </a:cubicBezTo>
                <a:cubicBezTo>
                  <a:pt x="90" y="58"/>
                  <a:pt x="90" y="58"/>
                  <a:pt x="90" y="58"/>
                </a:cubicBezTo>
                <a:lnTo>
                  <a:pt x="96" y="48"/>
                </a:lnTo>
                <a:close/>
                <a:moveTo>
                  <a:pt x="70" y="15"/>
                </a:moveTo>
                <a:cubicBezTo>
                  <a:pt x="40" y="15"/>
                  <a:pt x="15" y="40"/>
                  <a:pt x="15" y="70"/>
                </a:cubicBezTo>
                <a:cubicBezTo>
                  <a:pt x="15" y="100"/>
                  <a:pt x="40" y="125"/>
                  <a:pt x="70" y="125"/>
                </a:cubicBezTo>
                <a:cubicBezTo>
                  <a:pt x="101" y="125"/>
                  <a:pt x="125" y="100"/>
                  <a:pt x="125" y="70"/>
                </a:cubicBezTo>
                <a:cubicBezTo>
                  <a:pt x="125" y="40"/>
                  <a:pt x="101" y="15"/>
                  <a:pt x="70" y="15"/>
                </a:cubicBezTo>
                <a:close/>
                <a:moveTo>
                  <a:pt x="68" y="19"/>
                </a:moveTo>
                <a:cubicBezTo>
                  <a:pt x="68" y="17"/>
                  <a:pt x="69" y="16"/>
                  <a:pt x="70" y="16"/>
                </a:cubicBezTo>
                <a:cubicBezTo>
                  <a:pt x="71" y="16"/>
                  <a:pt x="72" y="17"/>
                  <a:pt x="72" y="19"/>
                </a:cubicBezTo>
                <a:cubicBezTo>
                  <a:pt x="72" y="26"/>
                  <a:pt x="72" y="26"/>
                  <a:pt x="72" y="26"/>
                </a:cubicBezTo>
                <a:cubicBezTo>
                  <a:pt x="72" y="27"/>
                  <a:pt x="71" y="28"/>
                  <a:pt x="70" y="28"/>
                </a:cubicBezTo>
                <a:cubicBezTo>
                  <a:pt x="69" y="28"/>
                  <a:pt x="68" y="27"/>
                  <a:pt x="68" y="26"/>
                </a:cubicBezTo>
                <a:lnTo>
                  <a:pt x="68" y="19"/>
                </a:lnTo>
                <a:close/>
                <a:moveTo>
                  <a:pt x="79" y="45"/>
                </a:moveTo>
                <a:cubicBezTo>
                  <a:pt x="78" y="44"/>
                  <a:pt x="77" y="44"/>
                  <a:pt x="76" y="44"/>
                </a:cubicBezTo>
                <a:cubicBezTo>
                  <a:pt x="75" y="44"/>
                  <a:pt x="74" y="44"/>
                  <a:pt x="73" y="45"/>
                </a:cubicBezTo>
                <a:cubicBezTo>
                  <a:pt x="72" y="46"/>
                  <a:pt x="72" y="47"/>
                  <a:pt x="72" y="49"/>
                </a:cubicBezTo>
                <a:cubicBezTo>
                  <a:pt x="67" y="49"/>
                  <a:pt x="67" y="49"/>
                  <a:pt x="67" y="49"/>
                </a:cubicBezTo>
                <a:cubicBezTo>
                  <a:pt x="67" y="46"/>
                  <a:pt x="68" y="44"/>
                  <a:pt x="69" y="43"/>
                </a:cubicBezTo>
                <a:cubicBezTo>
                  <a:pt x="71" y="41"/>
                  <a:pt x="73" y="40"/>
                  <a:pt x="76" y="40"/>
                </a:cubicBezTo>
                <a:cubicBezTo>
                  <a:pt x="79" y="40"/>
                  <a:pt x="81" y="41"/>
                  <a:pt x="82" y="42"/>
                </a:cubicBezTo>
                <a:cubicBezTo>
                  <a:pt x="84" y="44"/>
                  <a:pt x="84" y="46"/>
                  <a:pt x="84" y="48"/>
                </a:cubicBezTo>
                <a:cubicBezTo>
                  <a:pt x="84" y="50"/>
                  <a:pt x="84" y="51"/>
                  <a:pt x="83" y="52"/>
                </a:cubicBezTo>
                <a:cubicBezTo>
                  <a:pt x="82" y="53"/>
                  <a:pt x="81" y="54"/>
                  <a:pt x="80" y="55"/>
                </a:cubicBezTo>
                <a:cubicBezTo>
                  <a:pt x="75" y="59"/>
                  <a:pt x="75" y="59"/>
                  <a:pt x="75" y="59"/>
                </a:cubicBezTo>
                <a:cubicBezTo>
                  <a:pt x="74" y="59"/>
                  <a:pt x="74" y="59"/>
                  <a:pt x="73" y="60"/>
                </a:cubicBezTo>
                <a:cubicBezTo>
                  <a:pt x="73" y="60"/>
                  <a:pt x="73" y="61"/>
                  <a:pt x="73" y="61"/>
                </a:cubicBezTo>
                <a:cubicBezTo>
                  <a:pt x="84" y="61"/>
                  <a:pt x="84" y="61"/>
                  <a:pt x="84" y="61"/>
                </a:cubicBezTo>
                <a:cubicBezTo>
                  <a:pt x="84" y="65"/>
                  <a:pt x="84" y="65"/>
                  <a:pt x="84" y="65"/>
                </a:cubicBezTo>
                <a:cubicBezTo>
                  <a:pt x="67" y="65"/>
                  <a:pt x="67" y="65"/>
                  <a:pt x="67" y="65"/>
                </a:cubicBezTo>
                <a:cubicBezTo>
                  <a:pt x="67" y="64"/>
                  <a:pt x="67" y="62"/>
                  <a:pt x="68" y="60"/>
                </a:cubicBezTo>
                <a:cubicBezTo>
                  <a:pt x="68" y="58"/>
                  <a:pt x="70" y="57"/>
                  <a:pt x="72" y="55"/>
                </a:cubicBezTo>
                <a:cubicBezTo>
                  <a:pt x="77" y="52"/>
                  <a:pt x="77" y="52"/>
                  <a:pt x="77" y="52"/>
                </a:cubicBezTo>
                <a:cubicBezTo>
                  <a:pt x="77" y="51"/>
                  <a:pt x="78" y="51"/>
                  <a:pt x="79" y="50"/>
                </a:cubicBezTo>
                <a:cubicBezTo>
                  <a:pt x="79" y="50"/>
                  <a:pt x="80" y="49"/>
                  <a:pt x="80" y="48"/>
                </a:cubicBezTo>
                <a:cubicBezTo>
                  <a:pt x="80" y="47"/>
                  <a:pt x="79" y="46"/>
                  <a:pt x="79" y="45"/>
                </a:cubicBezTo>
                <a:close/>
                <a:moveTo>
                  <a:pt x="36" y="43"/>
                </a:moveTo>
                <a:cubicBezTo>
                  <a:pt x="39" y="41"/>
                  <a:pt x="42" y="37"/>
                  <a:pt x="44" y="37"/>
                </a:cubicBezTo>
                <a:cubicBezTo>
                  <a:pt x="47" y="41"/>
                  <a:pt x="51" y="45"/>
                  <a:pt x="54" y="50"/>
                </a:cubicBezTo>
                <a:cubicBezTo>
                  <a:pt x="56" y="51"/>
                  <a:pt x="57" y="52"/>
                  <a:pt x="57" y="54"/>
                </a:cubicBezTo>
                <a:cubicBezTo>
                  <a:pt x="57" y="56"/>
                  <a:pt x="53" y="58"/>
                  <a:pt x="51" y="60"/>
                </a:cubicBezTo>
                <a:cubicBezTo>
                  <a:pt x="46" y="54"/>
                  <a:pt x="41" y="49"/>
                  <a:pt x="36" y="43"/>
                </a:cubicBezTo>
                <a:cubicBezTo>
                  <a:pt x="36" y="43"/>
                  <a:pt x="36" y="43"/>
                  <a:pt x="36" y="43"/>
                </a:cubicBezTo>
                <a:close/>
                <a:moveTo>
                  <a:pt x="26" y="72"/>
                </a:moveTo>
                <a:cubicBezTo>
                  <a:pt x="19" y="72"/>
                  <a:pt x="19" y="72"/>
                  <a:pt x="19" y="72"/>
                </a:cubicBezTo>
                <a:cubicBezTo>
                  <a:pt x="18" y="72"/>
                  <a:pt x="17" y="71"/>
                  <a:pt x="17" y="70"/>
                </a:cubicBezTo>
                <a:cubicBezTo>
                  <a:pt x="17" y="69"/>
                  <a:pt x="18" y="68"/>
                  <a:pt x="19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7" y="68"/>
                  <a:pt x="28" y="69"/>
                  <a:pt x="28" y="70"/>
                </a:cubicBezTo>
                <a:cubicBezTo>
                  <a:pt x="28" y="71"/>
                  <a:pt x="27" y="72"/>
                  <a:pt x="26" y="72"/>
                </a:cubicBezTo>
                <a:close/>
                <a:moveTo>
                  <a:pt x="72" y="121"/>
                </a:moveTo>
                <a:cubicBezTo>
                  <a:pt x="72" y="123"/>
                  <a:pt x="71" y="124"/>
                  <a:pt x="70" y="124"/>
                </a:cubicBezTo>
                <a:cubicBezTo>
                  <a:pt x="69" y="124"/>
                  <a:pt x="68" y="123"/>
                  <a:pt x="68" y="121"/>
                </a:cubicBezTo>
                <a:cubicBezTo>
                  <a:pt x="68" y="114"/>
                  <a:pt x="68" y="114"/>
                  <a:pt x="68" y="114"/>
                </a:cubicBezTo>
                <a:cubicBezTo>
                  <a:pt x="68" y="113"/>
                  <a:pt x="69" y="112"/>
                  <a:pt x="70" y="112"/>
                </a:cubicBezTo>
                <a:cubicBezTo>
                  <a:pt x="71" y="112"/>
                  <a:pt x="72" y="113"/>
                  <a:pt x="72" y="114"/>
                </a:cubicBezTo>
                <a:lnTo>
                  <a:pt x="72" y="121"/>
                </a:lnTo>
                <a:close/>
                <a:moveTo>
                  <a:pt x="70" y="107"/>
                </a:moveTo>
                <a:cubicBezTo>
                  <a:pt x="65" y="105"/>
                  <a:pt x="59" y="102"/>
                  <a:pt x="46" y="87"/>
                </a:cubicBezTo>
                <a:cubicBezTo>
                  <a:pt x="33" y="71"/>
                  <a:pt x="31" y="60"/>
                  <a:pt x="31" y="56"/>
                </a:cubicBezTo>
                <a:cubicBezTo>
                  <a:pt x="31" y="52"/>
                  <a:pt x="32" y="48"/>
                  <a:pt x="34" y="44"/>
                </a:cubicBezTo>
                <a:cubicBezTo>
                  <a:pt x="39" y="50"/>
                  <a:pt x="44" y="56"/>
                  <a:pt x="49" y="61"/>
                </a:cubicBezTo>
                <a:cubicBezTo>
                  <a:pt x="49" y="62"/>
                  <a:pt x="48" y="63"/>
                  <a:pt x="48" y="64"/>
                </a:cubicBezTo>
                <a:cubicBezTo>
                  <a:pt x="48" y="64"/>
                  <a:pt x="49" y="67"/>
                  <a:pt x="49" y="68"/>
                </a:cubicBezTo>
                <a:cubicBezTo>
                  <a:pt x="52" y="74"/>
                  <a:pt x="59" y="82"/>
                  <a:pt x="65" y="87"/>
                </a:cubicBezTo>
                <a:cubicBezTo>
                  <a:pt x="68" y="89"/>
                  <a:pt x="71" y="92"/>
                  <a:pt x="73" y="90"/>
                </a:cubicBezTo>
                <a:cubicBezTo>
                  <a:pt x="78" y="96"/>
                  <a:pt x="83" y="102"/>
                  <a:pt x="88" y="108"/>
                </a:cubicBezTo>
                <a:cubicBezTo>
                  <a:pt x="82" y="109"/>
                  <a:pt x="76" y="109"/>
                  <a:pt x="70" y="107"/>
                </a:cubicBezTo>
                <a:close/>
                <a:moveTo>
                  <a:pt x="90" y="106"/>
                </a:moveTo>
                <a:cubicBezTo>
                  <a:pt x="85" y="100"/>
                  <a:pt x="80" y="94"/>
                  <a:pt x="75" y="89"/>
                </a:cubicBezTo>
                <a:cubicBezTo>
                  <a:pt x="75" y="88"/>
                  <a:pt x="75" y="88"/>
                  <a:pt x="75" y="88"/>
                </a:cubicBezTo>
                <a:cubicBezTo>
                  <a:pt x="78" y="86"/>
                  <a:pt x="81" y="82"/>
                  <a:pt x="83" y="83"/>
                </a:cubicBezTo>
                <a:cubicBezTo>
                  <a:pt x="84" y="83"/>
                  <a:pt x="85" y="86"/>
                  <a:pt x="86" y="87"/>
                </a:cubicBezTo>
                <a:cubicBezTo>
                  <a:pt x="89" y="90"/>
                  <a:pt x="94" y="95"/>
                  <a:pt x="96" y="99"/>
                </a:cubicBezTo>
                <a:cubicBezTo>
                  <a:pt x="97" y="101"/>
                  <a:pt x="93" y="104"/>
                  <a:pt x="90" y="106"/>
                </a:cubicBezTo>
                <a:close/>
                <a:moveTo>
                  <a:pt x="104" y="62"/>
                </a:moveTo>
                <a:cubicBezTo>
                  <a:pt x="101" y="62"/>
                  <a:pt x="101" y="62"/>
                  <a:pt x="101" y="62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97" y="66"/>
                  <a:pt x="97" y="66"/>
                  <a:pt x="97" y="66"/>
                </a:cubicBezTo>
                <a:cubicBezTo>
                  <a:pt x="97" y="62"/>
                  <a:pt x="97" y="62"/>
                  <a:pt x="97" y="62"/>
                </a:cubicBezTo>
                <a:cubicBezTo>
                  <a:pt x="86" y="62"/>
                  <a:pt x="86" y="62"/>
                  <a:pt x="86" y="62"/>
                </a:cubicBezTo>
                <a:cubicBezTo>
                  <a:pt x="86" y="57"/>
                  <a:pt x="86" y="57"/>
                  <a:pt x="86" y="57"/>
                </a:cubicBezTo>
                <a:cubicBezTo>
                  <a:pt x="96" y="40"/>
                  <a:pt x="96" y="40"/>
                  <a:pt x="96" y="40"/>
                </a:cubicBezTo>
                <a:cubicBezTo>
                  <a:pt x="101" y="40"/>
                  <a:pt x="101" y="40"/>
                  <a:pt x="101" y="40"/>
                </a:cubicBezTo>
                <a:cubicBezTo>
                  <a:pt x="101" y="58"/>
                  <a:pt x="101" y="58"/>
                  <a:pt x="101" y="58"/>
                </a:cubicBezTo>
                <a:cubicBezTo>
                  <a:pt x="104" y="58"/>
                  <a:pt x="104" y="58"/>
                  <a:pt x="104" y="58"/>
                </a:cubicBezTo>
                <a:lnTo>
                  <a:pt x="104" y="62"/>
                </a:lnTo>
                <a:close/>
                <a:moveTo>
                  <a:pt x="122" y="72"/>
                </a:moveTo>
                <a:cubicBezTo>
                  <a:pt x="114" y="72"/>
                  <a:pt x="114" y="72"/>
                  <a:pt x="114" y="72"/>
                </a:cubicBezTo>
                <a:cubicBezTo>
                  <a:pt x="113" y="72"/>
                  <a:pt x="112" y="71"/>
                  <a:pt x="112" y="70"/>
                </a:cubicBezTo>
                <a:cubicBezTo>
                  <a:pt x="112" y="69"/>
                  <a:pt x="113" y="68"/>
                  <a:pt x="114" y="68"/>
                </a:cubicBezTo>
                <a:cubicBezTo>
                  <a:pt x="122" y="68"/>
                  <a:pt x="122" y="68"/>
                  <a:pt x="122" y="68"/>
                </a:cubicBezTo>
                <a:cubicBezTo>
                  <a:pt x="123" y="68"/>
                  <a:pt x="124" y="69"/>
                  <a:pt x="124" y="70"/>
                </a:cubicBezTo>
                <a:cubicBezTo>
                  <a:pt x="124" y="71"/>
                  <a:pt x="123" y="72"/>
                  <a:pt x="122" y="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8" name="Freeform 8">
            <a:extLst>
              <a:ext uri="{FF2B5EF4-FFF2-40B4-BE49-F238E27FC236}">
                <a16:creationId xmlns:a16="http://schemas.microsoft.com/office/drawing/2014/main" id="{66BAEE3E-CA8D-084E-92F1-8ED17C076A4D}"/>
              </a:ext>
            </a:extLst>
          </p:cNvPr>
          <p:cNvSpPr>
            <a:spLocks noEditPoints="1"/>
          </p:cNvSpPr>
          <p:nvPr/>
        </p:nvSpPr>
        <p:spPr bwMode="auto">
          <a:xfrm>
            <a:off x="10652288" y="4840819"/>
            <a:ext cx="307790" cy="326414"/>
          </a:xfrm>
          <a:custGeom>
            <a:avLst/>
            <a:gdLst>
              <a:gd name="T0" fmla="*/ 71 w 133"/>
              <a:gd name="T1" fmla="*/ 114 h 141"/>
              <a:gd name="T2" fmla="*/ 13 w 133"/>
              <a:gd name="T3" fmla="*/ 113 h 141"/>
              <a:gd name="T4" fmla="*/ 9 w 133"/>
              <a:gd name="T5" fmla="*/ 15 h 141"/>
              <a:gd name="T6" fmla="*/ 78 w 133"/>
              <a:gd name="T7" fmla="*/ 11 h 141"/>
              <a:gd name="T8" fmla="*/ 82 w 133"/>
              <a:gd name="T9" fmla="*/ 87 h 141"/>
              <a:gd name="T10" fmla="*/ 89 w 133"/>
              <a:gd name="T11" fmla="*/ 86 h 141"/>
              <a:gd name="T12" fmla="*/ 91 w 133"/>
              <a:gd name="T13" fmla="*/ 13 h 141"/>
              <a:gd name="T14" fmla="*/ 13 w 133"/>
              <a:gd name="T15" fmla="*/ 0 h 141"/>
              <a:gd name="T16" fmla="*/ 0 w 133"/>
              <a:gd name="T17" fmla="*/ 120 h 141"/>
              <a:gd name="T18" fmla="*/ 62 w 133"/>
              <a:gd name="T19" fmla="*/ 133 h 141"/>
              <a:gd name="T20" fmla="*/ 70 w 133"/>
              <a:gd name="T21" fmla="*/ 114 h 141"/>
              <a:gd name="T22" fmla="*/ 52 w 133"/>
              <a:gd name="T23" fmla="*/ 4 h 141"/>
              <a:gd name="T24" fmla="*/ 52 w 133"/>
              <a:gd name="T25" fmla="*/ 6 h 141"/>
              <a:gd name="T26" fmla="*/ 38 w 133"/>
              <a:gd name="T27" fmla="*/ 5 h 141"/>
              <a:gd name="T28" fmla="*/ 46 w 133"/>
              <a:gd name="T29" fmla="*/ 129 h 141"/>
              <a:gd name="T30" fmla="*/ 46 w 133"/>
              <a:gd name="T31" fmla="*/ 117 h 141"/>
              <a:gd name="T32" fmla="*/ 46 w 133"/>
              <a:gd name="T33" fmla="*/ 129 h 141"/>
              <a:gd name="T34" fmla="*/ 63 w 133"/>
              <a:gd name="T35" fmla="*/ 71 h 141"/>
              <a:gd name="T36" fmla="*/ 68 w 133"/>
              <a:gd name="T37" fmla="*/ 49 h 141"/>
              <a:gd name="T38" fmla="*/ 27 w 133"/>
              <a:gd name="T39" fmla="*/ 69 h 141"/>
              <a:gd name="T40" fmla="*/ 57 w 133"/>
              <a:gd name="T41" fmla="*/ 54 h 141"/>
              <a:gd name="T42" fmla="*/ 61 w 133"/>
              <a:gd name="T43" fmla="*/ 54 h 141"/>
              <a:gd name="T44" fmla="*/ 59 w 133"/>
              <a:gd name="T45" fmla="*/ 66 h 141"/>
              <a:gd name="T46" fmla="*/ 57 w 133"/>
              <a:gd name="T47" fmla="*/ 54 h 141"/>
              <a:gd name="T48" fmla="*/ 50 w 133"/>
              <a:gd name="T49" fmla="*/ 52 h 141"/>
              <a:gd name="T50" fmla="*/ 52 w 133"/>
              <a:gd name="T51" fmla="*/ 64 h 141"/>
              <a:gd name="T52" fmla="*/ 48 w 133"/>
              <a:gd name="T53" fmla="*/ 64 h 141"/>
              <a:gd name="T54" fmla="*/ 39 w 133"/>
              <a:gd name="T55" fmla="*/ 54 h 141"/>
              <a:gd name="T56" fmla="*/ 43 w 133"/>
              <a:gd name="T57" fmla="*/ 54 h 141"/>
              <a:gd name="T58" fmla="*/ 41 w 133"/>
              <a:gd name="T59" fmla="*/ 66 h 141"/>
              <a:gd name="T60" fmla="*/ 39 w 133"/>
              <a:gd name="T61" fmla="*/ 54 h 141"/>
              <a:gd name="T62" fmla="*/ 32 w 133"/>
              <a:gd name="T63" fmla="*/ 52 h 141"/>
              <a:gd name="T64" fmla="*/ 34 w 133"/>
              <a:gd name="T65" fmla="*/ 64 h 141"/>
              <a:gd name="T66" fmla="*/ 30 w 133"/>
              <a:gd name="T67" fmla="*/ 64 h 141"/>
              <a:gd name="T68" fmla="*/ 68 w 133"/>
              <a:gd name="T69" fmla="*/ 48 h 141"/>
              <a:gd name="T70" fmla="*/ 19 w 133"/>
              <a:gd name="T71" fmla="*/ 44 h 141"/>
              <a:gd name="T72" fmla="*/ 28 w 133"/>
              <a:gd name="T73" fmla="*/ 40 h 141"/>
              <a:gd name="T74" fmla="*/ 38 w 133"/>
              <a:gd name="T75" fmla="*/ 28 h 141"/>
              <a:gd name="T76" fmla="*/ 41 w 133"/>
              <a:gd name="T77" fmla="*/ 31 h 141"/>
              <a:gd name="T78" fmla="*/ 30 w 133"/>
              <a:gd name="T79" fmla="*/ 40 h 141"/>
              <a:gd name="T80" fmla="*/ 52 w 133"/>
              <a:gd name="T81" fmla="*/ 32 h 141"/>
              <a:gd name="T82" fmla="*/ 50 w 133"/>
              <a:gd name="T83" fmla="*/ 28 h 141"/>
              <a:gd name="T84" fmla="*/ 53 w 133"/>
              <a:gd name="T85" fmla="*/ 31 h 141"/>
              <a:gd name="T86" fmla="*/ 68 w 133"/>
              <a:gd name="T87" fmla="*/ 40 h 141"/>
              <a:gd name="T88" fmla="*/ 68 w 133"/>
              <a:gd name="T89" fmla="*/ 48 h 141"/>
              <a:gd name="T90" fmla="*/ 128 w 133"/>
              <a:gd name="T91" fmla="*/ 127 h 141"/>
              <a:gd name="T92" fmla="*/ 102 w 133"/>
              <a:gd name="T93" fmla="*/ 138 h 141"/>
              <a:gd name="T94" fmla="*/ 97 w 133"/>
              <a:gd name="T95" fmla="*/ 139 h 141"/>
              <a:gd name="T96" fmla="*/ 64 w 133"/>
              <a:gd name="T97" fmla="*/ 124 h 141"/>
              <a:gd name="T98" fmla="*/ 84 w 133"/>
              <a:gd name="T99" fmla="*/ 123 h 141"/>
              <a:gd name="T100" fmla="*/ 81 w 133"/>
              <a:gd name="T101" fmla="*/ 119 h 141"/>
              <a:gd name="T102" fmla="*/ 62 w 133"/>
              <a:gd name="T103" fmla="*/ 79 h 141"/>
              <a:gd name="T104" fmla="*/ 83 w 133"/>
              <a:gd name="T105" fmla="*/ 101 h 141"/>
              <a:gd name="T106" fmla="*/ 93 w 133"/>
              <a:gd name="T107" fmla="*/ 94 h 141"/>
              <a:gd name="T108" fmla="*/ 95 w 133"/>
              <a:gd name="T109" fmla="*/ 88 h 141"/>
              <a:gd name="T110" fmla="*/ 105 w 133"/>
              <a:gd name="T111" fmla="*/ 92 h 141"/>
              <a:gd name="T112" fmla="*/ 115 w 133"/>
              <a:gd name="T113" fmla="*/ 86 h 141"/>
              <a:gd name="T114" fmla="*/ 125 w 133"/>
              <a:gd name="T115" fmla="*/ 101 h 141"/>
              <a:gd name="T116" fmla="*/ 130 w 133"/>
              <a:gd name="T117" fmla="*/ 12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3" h="141">
                <a:moveTo>
                  <a:pt x="70" y="114"/>
                </a:moveTo>
                <a:cubicBezTo>
                  <a:pt x="70" y="114"/>
                  <a:pt x="70" y="114"/>
                  <a:pt x="71" y="114"/>
                </a:cubicBezTo>
                <a:cubicBezTo>
                  <a:pt x="70" y="113"/>
                  <a:pt x="70" y="113"/>
                  <a:pt x="70" y="113"/>
                </a:cubicBezTo>
                <a:cubicBezTo>
                  <a:pt x="13" y="113"/>
                  <a:pt x="13" y="113"/>
                  <a:pt x="13" y="113"/>
                </a:cubicBezTo>
                <a:cubicBezTo>
                  <a:pt x="11" y="113"/>
                  <a:pt x="9" y="111"/>
                  <a:pt x="9" y="109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3"/>
                  <a:pt x="11" y="11"/>
                  <a:pt x="13" y="11"/>
                </a:cubicBezTo>
                <a:cubicBezTo>
                  <a:pt x="78" y="11"/>
                  <a:pt x="78" y="11"/>
                  <a:pt x="78" y="11"/>
                </a:cubicBezTo>
                <a:cubicBezTo>
                  <a:pt x="80" y="11"/>
                  <a:pt x="82" y="13"/>
                  <a:pt x="82" y="15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6"/>
                  <a:pt x="85" y="86"/>
                  <a:pt x="87" y="86"/>
                </a:cubicBezTo>
                <a:cubicBezTo>
                  <a:pt x="88" y="86"/>
                  <a:pt x="89" y="86"/>
                  <a:pt x="89" y="86"/>
                </a:cubicBezTo>
                <a:cubicBezTo>
                  <a:pt x="90" y="85"/>
                  <a:pt x="90" y="84"/>
                  <a:pt x="91" y="84"/>
                </a:cubicBezTo>
                <a:cubicBezTo>
                  <a:pt x="91" y="13"/>
                  <a:pt x="91" y="13"/>
                  <a:pt x="91" y="13"/>
                </a:cubicBezTo>
                <a:cubicBezTo>
                  <a:pt x="91" y="6"/>
                  <a:pt x="85" y="0"/>
                  <a:pt x="78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0" y="13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7"/>
                  <a:pt x="6" y="133"/>
                  <a:pt x="13" y="133"/>
                </a:cubicBezTo>
                <a:cubicBezTo>
                  <a:pt x="62" y="133"/>
                  <a:pt x="62" y="133"/>
                  <a:pt x="62" y="133"/>
                </a:cubicBezTo>
                <a:cubicBezTo>
                  <a:pt x="59" y="131"/>
                  <a:pt x="58" y="127"/>
                  <a:pt x="59" y="123"/>
                </a:cubicBezTo>
                <a:cubicBezTo>
                  <a:pt x="60" y="118"/>
                  <a:pt x="64" y="114"/>
                  <a:pt x="70" y="114"/>
                </a:cubicBezTo>
                <a:close/>
                <a:moveTo>
                  <a:pt x="39" y="4"/>
                </a:moveTo>
                <a:cubicBezTo>
                  <a:pt x="52" y="4"/>
                  <a:pt x="52" y="4"/>
                  <a:pt x="52" y="4"/>
                </a:cubicBezTo>
                <a:cubicBezTo>
                  <a:pt x="53" y="4"/>
                  <a:pt x="53" y="4"/>
                  <a:pt x="53" y="5"/>
                </a:cubicBezTo>
                <a:cubicBezTo>
                  <a:pt x="53" y="6"/>
                  <a:pt x="53" y="6"/>
                  <a:pt x="52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8" y="6"/>
                  <a:pt x="38" y="6"/>
                  <a:pt x="38" y="5"/>
                </a:cubicBezTo>
                <a:cubicBezTo>
                  <a:pt x="38" y="4"/>
                  <a:pt x="38" y="4"/>
                  <a:pt x="39" y="4"/>
                </a:cubicBezTo>
                <a:close/>
                <a:moveTo>
                  <a:pt x="46" y="129"/>
                </a:moveTo>
                <a:cubicBezTo>
                  <a:pt x="42" y="129"/>
                  <a:pt x="39" y="126"/>
                  <a:pt x="39" y="123"/>
                </a:cubicBezTo>
                <a:cubicBezTo>
                  <a:pt x="39" y="120"/>
                  <a:pt x="42" y="117"/>
                  <a:pt x="46" y="117"/>
                </a:cubicBezTo>
                <a:cubicBezTo>
                  <a:pt x="49" y="117"/>
                  <a:pt x="52" y="120"/>
                  <a:pt x="52" y="123"/>
                </a:cubicBezTo>
                <a:cubicBezTo>
                  <a:pt x="52" y="126"/>
                  <a:pt x="49" y="129"/>
                  <a:pt x="46" y="129"/>
                </a:cubicBezTo>
                <a:close/>
                <a:moveTo>
                  <a:pt x="28" y="71"/>
                </a:moveTo>
                <a:cubicBezTo>
                  <a:pt x="63" y="71"/>
                  <a:pt x="63" y="71"/>
                  <a:pt x="63" y="71"/>
                </a:cubicBezTo>
                <a:cubicBezTo>
                  <a:pt x="63" y="71"/>
                  <a:pt x="64" y="70"/>
                  <a:pt x="64" y="69"/>
                </a:cubicBezTo>
                <a:cubicBezTo>
                  <a:pt x="68" y="49"/>
                  <a:pt x="68" y="49"/>
                  <a:pt x="68" y="49"/>
                </a:cubicBezTo>
                <a:cubicBezTo>
                  <a:pt x="23" y="49"/>
                  <a:pt x="23" y="49"/>
                  <a:pt x="23" y="49"/>
                </a:cubicBezTo>
                <a:cubicBezTo>
                  <a:pt x="27" y="69"/>
                  <a:pt x="27" y="69"/>
                  <a:pt x="27" y="69"/>
                </a:cubicBezTo>
                <a:cubicBezTo>
                  <a:pt x="27" y="70"/>
                  <a:pt x="28" y="71"/>
                  <a:pt x="28" y="71"/>
                </a:cubicBezTo>
                <a:close/>
                <a:moveTo>
                  <a:pt x="57" y="54"/>
                </a:moveTo>
                <a:cubicBezTo>
                  <a:pt x="57" y="53"/>
                  <a:pt x="58" y="52"/>
                  <a:pt x="59" y="52"/>
                </a:cubicBezTo>
                <a:cubicBezTo>
                  <a:pt x="60" y="52"/>
                  <a:pt x="61" y="53"/>
                  <a:pt x="61" y="54"/>
                </a:cubicBezTo>
                <a:cubicBezTo>
                  <a:pt x="61" y="64"/>
                  <a:pt x="61" y="64"/>
                  <a:pt x="61" y="64"/>
                </a:cubicBezTo>
                <a:cubicBezTo>
                  <a:pt x="61" y="65"/>
                  <a:pt x="60" y="66"/>
                  <a:pt x="59" y="66"/>
                </a:cubicBezTo>
                <a:cubicBezTo>
                  <a:pt x="58" y="66"/>
                  <a:pt x="57" y="65"/>
                  <a:pt x="57" y="64"/>
                </a:cubicBezTo>
                <a:lnTo>
                  <a:pt x="57" y="54"/>
                </a:lnTo>
                <a:close/>
                <a:moveTo>
                  <a:pt x="48" y="54"/>
                </a:moveTo>
                <a:cubicBezTo>
                  <a:pt x="48" y="53"/>
                  <a:pt x="49" y="52"/>
                  <a:pt x="50" y="52"/>
                </a:cubicBezTo>
                <a:cubicBezTo>
                  <a:pt x="51" y="52"/>
                  <a:pt x="52" y="53"/>
                  <a:pt x="52" y="54"/>
                </a:cubicBezTo>
                <a:cubicBezTo>
                  <a:pt x="52" y="64"/>
                  <a:pt x="52" y="64"/>
                  <a:pt x="52" y="64"/>
                </a:cubicBezTo>
                <a:cubicBezTo>
                  <a:pt x="52" y="65"/>
                  <a:pt x="51" y="66"/>
                  <a:pt x="50" y="66"/>
                </a:cubicBezTo>
                <a:cubicBezTo>
                  <a:pt x="49" y="66"/>
                  <a:pt x="48" y="65"/>
                  <a:pt x="48" y="64"/>
                </a:cubicBezTo>
                <a:lnTo>
                  <a:pt x="48" y="54"/>
                </a:lnTo>
                <a:close/>
                <a:moveTo>
                  <a:pt x="39" y="54"/>
                </a:moveTo>
                <a:cubicBezTo>
                  <a:pt x="39" y="53"/>
                  <a:pt x="40" y="52"/>
                  <a:pt x="41" y="52"/>
                </a:cubicBezTo>
                <a:cubicBezTo>
                  <a:pt x="42" y="52"/>
                  <a:pt x="43" y="53"/>
                  <a:pt x="43" y="54"/>
                </a:cubicBezTo>
                <a:cubicBezTo>
                  <a:pt x="43" y="64"/>
                  <a:pt x="43" y="64"/>
                  <a:pt x="43" y="64"/>
                </a:cubicBezTo>
                <a:cubicBezTo>
                  <a:pt x="43" y="65"/>
                  <a:pt x="42" y="66"/>
                  <a:pt x="41" y="66"/>
                </a:cubicBezTo>
                <a:cubicBezTo>
                  <a:pt x="40" y="66"/>
                  <a:pt x="39" y="65"/>
                  <a:pt x="39" y="64"/>
                </a:cubicBezTo>
                <a:lnTo>
                  <a:pt x="39" y="54"/>
                </a:lnTo>
                <a:close/>
                <a:moveTo>
                  <a:pt x="30" y="54"/>
                </a:moveTo>
                <a:cubicBezTo>
                  <a:pt x="30" y="53"/>
                  <a:pt x="31" y="52"/>
                  <a:pt x="32" y="52"/>
                </a:cubicBezTo>
                <a:cubicBezTo>
                  <a:pt x="33" y="52"/>
                  <a:pt x="34" y="53"/>
                  <a:pt x="34" y="54"/>
                </a:cubicBezTo>
                <a:cubicBezTo>
                  <a:pt x="34" y="64"/>
                  <a:pt x="34" y="64"/>
                  <a:pt x="34" y="64"/>
                </a:cubicBezTo>
                <a:cubicBezTo>
                  <a:pt x="34" y="65"/>
                  <a:pt x="33" y="66"/>
                  <a:pt x="32" y="66"/>
                </a:cubicBezTo>
                <a:cubicBezTo>
                  <a:pt x="31" y="66"/>
                  <a:pt x="30" y="65"/>
                  <a:pt x="30" y="64"/>
                </a:cubicBezTo>
                <a:lnTo>
                  <a:pt x="30" y="54"/>
                </a:lnTo>
                <a:close/>
                <a:moveTo>
                  <a:pt x="68" y="48"/>
                </a:moveTo>
                <a:cubicBezTo>
                  <a:pt x="23" y="48"/>
                  <a:pt x="23" y="48"/>
                  <a:pt x="23" y="48"/>
                </a:cubicBezTo>
                <a:cubicBezTo>
                  <a:pt x="21" y="48"/>
                  <a:pt x="19" y="46"/>
                  <a:pt x="19" y="44"/>
                </a:cubicBezTo>
                <a:cubicBezTo>
                  <a:pt x="19" y="42"/>
                  <a:pt x="21" y="40"/>
                  <a:pt x="23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38" y="31"/>
                  <a:pt x="38" y="31"/>
                  <a:pt x="38" y="31"/>
                </a:cubicBezTo>
                <a:cubicBezTo>
                  <a:pt x="37" y="30"/>
                  <a:pt x="37" y="29"/>
                  <a:pt x="38" y="28"/>
                </a:cubicBezTo>
                <a:cubicBezTo>
                  <a:pt x="39" y="27"/>
                  <a:pt x="40" y="27"/>
                  <a:pt x="41" y="28"/>
                </a:cubicBezTo>
                <a:cubicBezTo>
                  <a:pt x="42" y="29"/>
                  <a:pt x="42" y="31"/>
                  <a:pt x="41" y="31"/>
                </a:cubicBezTo>
                <a:cubicBezTo>
                  <a:pt x="41" y="32"/>
                  <a:pt x="40" y="32"/>
                  <a:pt x="39" y="32"/>
                </a:cubicBezTo>
                <a:cubicBezTo>
                  <a:pt x="30" y="40"/>
                  <a:pt x="30" y="40"/>
                  <a:pt x="30" y="40"/>
                </a:cubicBezTo>
                <a:cubicBezTo>
                  <a:pt x="61" y="40"/>
                  <a:pt x="61" y="40"/>
                  <a:pt x="61" y="40"/>
                </a:cubicBezTo>
                <a:cubicBezTo>
                  <a:pt x="52" y="32"/>
                  <a:pt x="52" y="32"/>
                  <a:pt x="52" y="32"/>
                </a:cubicBezTo>
                <a:cubicBezTo>
                  <a:pt x="51" y="32"/>
                  <a:pt x="50" y="32"/>
                  <a:pt x="50" y="31"/>
                </a:cubicBezTo>
                <a:cubicBezTo>
                  <a:pt x="49" y="31"/>
                  <a:pt x="49" y="29"/>
                  <a:pt x="50" y="28"/>
                </a:cubicBezTo>
                <a:cubicBezTo>
                  <a:pt x="51" y="27"/>
                  <a:pt x="52" y="27"/>
                  <a:pt x="53" y="28"/>
                </a:cubicBezTo>
                <a:cubicBezTo>
                  <a:pt x="54" y="29"/>
                  <a:pt x="54" y="30"/>
                  <a:pt x="53" y="31"/>
                </a:cubicBezTo>
                <a:cubicBezTo>
                  <a:pt x="63" y="40"/>
                  <a:pt x="63" y="40"/>
                  <a:pt x="63" y="40"/>
                </a:cubicBezTo>
                <a:cubicBezTo>
                  <a:pt x="68" y="40"/>
                  <a:pt x="68" y="40"/>
                  <a:pt x="68" y="40"/>
                </a:cubicBezTo>
                <a:cubicBezTo>
                  <a:pt x="71" y="40"/>
                  <a:pt x="72" y="42"/>
                  <a:pt x="72" y="44"/>
                </a:cubicBezTo>
                <a:cubicBezTo>
                  <a:pt x="72" y="46"/>
                  <a:pt x="71" y="48"/>
                  <a:pt x="68" y="48"/>
                </a:cubicBezTo>
                <a:close/>
                <a:moveTo>
                  <a:pt x="130" y="120"/>
                </a:moveTo>
                <a:cubicBezTo>
                  <a:pt x="131" y="122"/>
                  <a:pt x="130" y="126"/>
                  <a:pt x="128" y="127"/>
                </a:cubicBezTo>
                <a:cubicBezTo>
                  <a:pt x="109" y="139"/>
                  <a:pt x="109" y="139"/>
                  <a:pt x="109" y="139"/>
                </a:cubicBezTo>
                <a:cubicBezTo>
                  <a:pt x="107" y="141"/>
                  <a:pt x="104" y="140"/>
                  <a:pt x="102" y="138"/>
                </a:cubicBezTo>
                <a:cubicBezTo>
                  <a:pt x="102" y="138"/>
                  <a:pt x="101" y="138"/>
                  <a:pt x="101" y="139"/>
                </a:cubicBezTo>
                <a:cubicBezTo>
                  <a:pt x="100" y="139"/>
                  <a:pt x="98" y="139"/>
                  <a:pt x="97" y="139"/>
                </a:cubicBezTo>
                <a:cubicBezTo>
                  <a:pt x="69" y="132"/>
                  <a:pt x="69" y="132"/>
                  <a:pt x="69" y="132"/>
                </a:cubicBezTo>
                <a:cubicBezTo>
                  <a:pt x="66" y="131"/>
                  <a:pt x="64" y="128"/>
                  <a:pt x="64" y="124"/>
                </a:cubicBezTo>
                <a:cubicBezTo>
                  <a:pt x="65" y="121"/>
                  <a:pt x="68" y="119"/>
                  <a:pt x="71" y="120"/>
                </a:cubicBezTo>
                <a:cubicBezTo>
                  <a:pt x="84" y="123"/>
                  <a:pt x="84" y="123"/>
                  <a:pt x="84" y="123"/>
                </a:cubicBezTo>
                <a:cubicBezTo>
                  <a:pt x="83" y="122"/>
                  <a:pt x="83" y="122"/>
                  <a:pt x="83" y="122"/>
                </a:cubicBezTo>
                <a:cubicBezTo>
                  <a:pt x="81" y="119"/>
                  <a:pt x="81" y="119"/>
                  <a:pt x="81" y="119"/>
                </a:cubicBezTo>
                <a:cubicBezTo>
                  <a:pt x="61" y="88"/>
                  <a:pt x="61" y="88"/>
                  <a:pt x="61" y="88"/>
                </a:cubicBezTo>
                <a:cubicBezTo>
                  <a:pt x="59" y="85"/>
                  <a:pt x="59" y="81"/>
                  <a:pt x="62" y="79"/>
                </a:cubicBezTo>
                <a:cubicBezTo>
                  <a:pt x="65" y="77"/>
                  <a:pt x="68" y="78"/>
                  <a:pt x="70" y="81"/>
                </a:cubicBezTo>
                <a:cubicBezTo>
                  <a:pt x="83" y="101"/>
                  <a:pt x="83" y="101"/>
                  <a:pt x="83" y="101"/>
                </a:cubicBezTo>
                <a:cubicBezTo>
                  <a:pt x="81" y="98"/>
                  <a:pt x="82" y="94"/>
                  <a:pt x="84" y="92"/>
                </a:cubicBezTo>
                <a:cubicBezTo>
                  <a:pt x="87" y="91"/>
                  <a:pt x="91" y="92"/>
                  <a:pt x="93" y="94"/>
                </a:cubicBezTo>
                <a:cubicBezTo>
                  <a:pt x="94" y="96"/>
                  <a:pt x="94" y="96"/>
                  <a:pt x="94" y="96"/>
                </a:cubicBezTo>
                <a:cubicBezTo>
                  <a:pt x="92" y="93"/>
                  <a:pt x="93" y="89"/>
                  <a:pt x="95" y="88"/>
                </a:cubicBezTo>
                <a:cubicBezTo>
                  <a:pt x="98" y="86"/>
                  <a:pt x="102" y="87"/>
                  <a:pt x="104" y="90"/>
                </a:cubicBezTo>
                <a:cubicBezTo>
                  <a:pt x="105" y="92"/>
                  <a:pt x="105" y="92"/>
                  <a:pt x="105" y="92"/>
                </a:cubicBezTo>
                <a:cubicBezTo>
                  <a:pt x="103" y="89"/>
                  <a:pt x="104" y="85"/>
                  <a:pt x="107" y="84"/>
                </a:cubicBezTo>
                <a:cubicBezTo>
                  <a:pt x="109" y="82"/>
                  <a:pt x="113" y="83"/>
                  <a:pt x="115" y="86"/>
                </a:cubicBezTo>
                <a:cubicBezTo>
                  <a:pt x="120" y="94"/>
                  <a:pt x="120" y="94"/>
                  <a:pt x="120" y="94"/>
                </a:cubicBezTo>
                <a:cubicBezTo>
                  <a:pt x="125" y="101"/>
                  <a:pt x="125" y="101"/>
                  <a:pt x="125" y="101"/>
                </a:cubicBezTo>
                <a:cubicBezTo>
                  <a:pt x="130" y="109"/>
                  <a:pt x="130" y="109"/>
                  <a:pt x="130" y="109"/>
                </a:cubicBezTo>
                <a:cubicBezTo>
                  <a:pt x="133" y="113"/>
                  <a:pt x="132" y="117"/>
                  <a:pt x="130" y="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9" name="Freeform 11">
            <a:extLst>
              <a:ext uri="{FF2B5EF4-FFF2-40B4-BE49-F238E27FC236}">
                <a16:creationId xmlns:a16="http://schemas.microsoft.com/office/drawing/2014/main" id="{0D0F8598-C06C-9446-B69E-720F157E6FB4}"/>
              </a:ext>
            </a:extLst>
          </p:cNvPr>
          <p:cNvSpPr>
            <a:spLocks noEditPoints="1"/>
          </p:cNvSpPr>
          <p:nvPr/>
        </p:nvSpPr>
        <p:spPr bwMode="auto">
          <a:xfrm>
            <a:off x="1265001" y="4831507"/>
            <a:ext cx="263682" cy="345038"/>
          </a:xfrm>
          <a:custGeom>
            <a:avLst/>
            <a:gdLst>
              <a:gd name="T0" fmla="*/ 95 w 114"/>
              <a:gd name="T1" fmla="*/ 99 h 149"/>
              <a:gd name="T2" fmla="*/ 93 w 114"/>
              <a:gd name="T3" fmla="*/ 98 h 149"/>
              <a:gd name="T4" fmla="*/ 89 w 114"/>
              <a:gd name="T5" fmla="*/ 96 h 149"/>
              <a:gd name="T6" fmla="*/ 74 w 114"/>
              <a:gd name="T7" fmla="*/ 85 h 149"/>
              <a:gd name="T8" fmla="*/ 90 w 114"/>
              <a:gd name="T9" fmla="*/ 58 h 149"/>
              <a:gd name="T10" fmla="*/ 57 w 114"/>
              <a:gd name="T11" fmla="*/ 1 h 149"/>
              <a:gd name="T12" fmla="*/ 19 w 114"/>
              <a:gd name="T13" fmla="*/ 41 h 149"/>
              <a:gd name="T14" fmla="*/ 42 w 114"/>
              <a:gd name="T15" fmla="*/ 87 h 149"/>
              <a:gd name="T16" fmla="*/ 25 w 114"/>
              <a:gd name="T17" fmla="*/ 96 h 149"/>
              <a:gd name="T18" fmla="*/ 21 w 114"/>
              <a:gd name="T19" fmla="*/ 98 h 149"/>
              <a:gd name="T20" fmla="*/ 19 w 114"/>
              <a:gd name="T21" fmla="*/ 99 h 149"/>
              <a:gd name="T22" fmla="*/ 0 w 114"/>
              <a:gd name="T23" fmla="*/ 123 h 149"/>
              <a:gd name="T24" fmla="*/ 1 w 114"/>
              <a:gd name="T25" fmla="*/ 149 h 149"/>
              <a:gd name="T26" fmla="*/ 113 w 114"/>
              <a:gd name="T27" fmla="*/ 149 h 149"/>
              <a:gd name="T28" fmla="*/ 114 w 114"/>
              <a:gd name="T29" fmla="*/ 147 h 149"/>
              <a:gd name="T30" fmla="*/ 95 w 114"/>
              <a:gd name="T31" fmla="*/ 99 h 149"/>
              <a:gd name="T32" fmla="*/ 82 w 114"/>
              <a:gd name="T33" fmla="*/ 28 h 149"/>
              <a:gd name="T34" fmla="*/ 30 w 114"/>
              <a:gd name="T35" fmla="*/ 26 h 149"/>
              <a:gd name="T36" fmla="*/ 40 w 114"/>
              <a:gd name="T37" fmla="*/ 74 h 149"/>
              <a:gd name="T38" fmla="*/ 33 w 114"/>
              <a:gd name="T39" fmla="*/ 61 h 149"/>
              <a:gd name="T40" fmla="*/ 43 w 114"/>
              <a:gd name="T41" fmla="*/ 25 h 149"/>
              <a:gd name="T42" fmla="*/ 62 w 114"/>
              <a:gd name="T43" fmla="*/ 42 h 149"/>
              <a:gd name="T44" fmla="*/ 50 w 114"/>
              <a:gd name="T45" fmla="*/ 29 h 149"/>
              <a:gd name="T46" fmla="*/ 77 w 114"/>
              <a:gd name="T47" fmla="*/ 43 h 149"/>
              <a:gd name="T48" fmla="*/ 80 w 114"/>
              <a:gd name="T49" fmla="*/ 47 h 149"/>
              <a:gd name="T50" fmla="*/ 67 w 114"/>
              <a:gd name="T51" fmla="*/ 68 h 149"/>
              <a:gd name="T52" fmla="*/ 56 w 114"/>
              <a:gd name="T53" fmla="*/ 70 h 149"/>
              <a:gd name="T54" fmla="*/ 67 w 114"/>
              <a:gd name="T55" fmla="*/ 70 h 149"/>
              <a:gd name="T56" fmla="*/ 81 w 114"/>
              <a:gd name="T57" fmla="*/ 50 h 149"/>
              <a:gd name="T58" fmla="*/ 82 w 114"/>
              <a:gd name="T59" fmla="*/ 57 h 149"/>
              <a:gd name="T60" fmla="*/ 73 w 114"/>
              <a:gd name="T61" fmla="*/ 74 h 149"/>
              <a:gd name="T62" fmla="*/ 73 w 114"/>
              <a:gd name="T63" fmla="*/ 74 h 149"/>
              <a:gd name="T64" fmla="*/ 57 w 114"/>
              <a:gd name="T65" fmla="*/ 85 h 149"/>
              <a:gd name="T66" fmla="*/ 42 w 114"/>
              <a:gd name="T67" fmla="*/ 76 h 149"/>
              <a:gd name="T68" fmla="*/ 79 w 114"/>
              <a:gd name="T69" fmla="*/ 99 h 149"/>
              <a:gd name="T70" fmla="*/ 57 w 114"/>
              <a:gd name="T71" fmla="*/ 113 h 149"/>
              <a:gd name="T72" fmla="*/ 36 w 114"/>
              <a:gd name="T73" fmla="*/ 100 h 149"/>
              <a:gd name="T74" fmla="*/ 41 w 114"/>
              <a:gd name="T75" fmla="*/ 93 h 149"/>
              <a:gd name="T76" fmla="*/ 42 w 114"/>
              <a:gd name="T77" fmla="*/ 92 h 149"/>
              <a:gd name="T78" fmla="*/ 42 w 114"/>
              <a:gd name="T79" fmla="*/ 91 h 149"/>
              <a:gd name="T80" fmla="*/ 43 w 114"/>
              <a:gd name="T81" fmla="*/ 86 h 149"/>
              <a:gd name="T82" fmla="*/ 53 w 114"/>
              <a:gd name="T83" fmla="*/ 86 h 149"/>
              <a:gd name="T84" fmla="*/ 57 w 114"/>
              <a:gd name="T85" fmla="*/ 87 h 149"/>
              <a:gd name="T86" fmla="*/ 73 w 114"/>
              <a:gd name="T87" fmla="*/ 76 h 149"/>
              <a:gd name="T88" fmla="*/ 74 w 114"/>
              <a:gd name="T89" fmla="*/ 92 h 149"/>
              <a:gd name="T90" fmla="*/ 74 w 114"/>
              <a:gd name="T91" fmla="*/ 92 h 149"/>
              <a:gd name="T92" fmla="*/ 75 w 114"/>
              <a:gd name="T93" fmla="*/ 93 h 149"/>
              <a:gd name="T94" fmla="*/ 82 w 114"/>
              <a:gd name="T95" fmla="*/ 9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4" h="149">
                <a:moveTo>
                  <a:pt x="95" y="99"/>
                </a:moveTo>
                <a:cubicBezTo>
                  <a:pt x="95" y="99"/>
                  <a:pt x="95" y="99"/>
                  <a:pt x="95" y="99"/>
                </a:cubicBezTo>
                <a:cubicBezTo>
                  <a:pt x="95" y="99"/>
                  <a:pt x="94" y="98"/>
                  <a:pt x="94" y="98"/>
                </a:cubicBezTo>
                <a:cubicBezTo>
                  <a:pt x="93" y="98"/>
                  <a:pt x="93" y="98"/>
                  <a:pt x="93" y="98"/>
                </a:cubicBezTo>
                <a:cubicBezTo>
                  <a:pt x="92" y="97"/>
                  <a:pt x="90" y="97"/>
                  <a:pt x="89" y="96"/>
                </a:cubicBezTo>
                <a:cubicBezTo>
                  <a:pt x="89" y="96"/>
                  <a:pt x="89" y="96"/>
                  <a:pt x="89" y="96"/>
                </a:cubicBezTo>
                <a:cubicBezTo>
                  <a:pt x="84" y="94"/>
                  <a:pt x="80" y="93"/>
                  <a:pt x="75" y="92"/>
                </a:cubicBezTo>
                <a:cubicBezTo>
                  <a:pt x="75" y="90"/>
                  <a:pt x="74" y="88"/>
                  <a:pt x="74" y="85"/>
                </a:cubicBezTo>
                <a:cubicBezTo>
                  <a:pt x="79" y="85"/>
                  <a:pt x="93" y="81"/>
                  <a:pt x="92" y="79"/>
                </a:cubicBezTo>
                <a:cubicBezTo>
                  <a:pt x="87" y="74"/>
                  <a:pt x="89" y="64"/>
                  <a:pt x="90" y="58"/>
                </a:cubicBezTo>
                <a:cubicBezTo>
                  <a:pt x="92" y="44"/>
                  <a:pt x="94" y="38"/>
                  <a:pt x="89" y="22"/>
                </a:cubicBezTo>
                <a:cubicBezTo>
                  <a:pt x="85" y="11"/>
                  <a:pt x="72" y="0"/>
                  <a:pt x="57" y="1"/>
                </a:cubicBezTo>
                <a:cubicBezTo>
                  <a:pt x="51" y="1"/>
                  <a:pt x="46" y="3"/>
                  <a:pt x="40" y="7"/>
                </a:cubicBezTo>
                <a:cubicBezTo>
                  <a:pt x="27" y="9"/>
                  <a:pt x="18" y="20"/>
                  <a:pt x="19" y="41"/>
                </a:cubicBezTo>
                <a:cubicBezTo>
                  <a:pt x="20" y="52"/>
                  <a:pt x="29" y="65"/>
                  <a:pt x="21" y="79"/>
                </a:cubicBezTo>
                <a:cubicBezTo>
                  <a:pt x="19" y="81"/>
                  <a:pt x="34" y="88"/>
                  <a:pt x="42" y="87"/>
                </a:cubicBezTo>
                <a:cubicBezTo>
                  <a:pt x="42" y="89"/>
                  <a:pt x="41" y="90"/>
                  <a:pt x="41" y="91"/>
                </a:cubicBezTo>
                <a:cubicBezTo>
                  <a:pt x="35" y="92"/>
                  <a:pt x="30" y="94"/>
                  <a:pt x="25" y="96"/>
                </a:cubicBezTo>
                <a:cubicBezTo>
                  <a:pt x="25" y="96"/>
                  <a:pt x="25" y="96"/>
                  <a:pt x="25" y="96"/>
                </a:cubicBezTo>
                <a:cubicBezTo>
                  <a:pt x="24" y="97"/>
                  <a:pt x="22" y="97"/>
                  <a:pt x="21" y="98"/>
                </a:cubicBezTo>
                <a:cubicBezTo>
                  <a:pt x="21" y="98"/>
                  <a:pt x="21" y="98"/>
                  <a:pt x="20" y="98"/>
                </a:cubicBezTo>
                <a:cubicBezTo>
                  <a:pt x="20" y="98"/>
                  <a:pt x="19" y="99"/>
                  <a:pt x="19" y="99"/>
                </a:cubicBezTo>
                <a:cubicBezTo>
                  <a:pt x="19" y="99"/>
                  <a:pt x="19" y="99"/>
                  <a:pt x="19" y="99"/>
                </a:cubicBezTo>
                <a:cubicBezTo>
                  <a:pt x="7" y="105"/>
                  <a:pt x="0" y="114"/>
                  <a:pt x="0" y="123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49"/>
                  <a:pt x="1" y="149"/>
                  <a:pt x="1" y="149"/>
                </a:cubicBezTo>
                <a:cubicBezTo>
                  <a:pt x="1" y="149"/>
                  <a:pt x="1" y="149"/>
                  <a:pt x="1" y="149"/>
                </a:cubicBezTo>
                <a:cubicBezTo>
                  <a:pt x="113" y="149"/>
                  <a:pt x="113" y="149"/>
                  <a:pt x="113" y="149"/>
                </a:cubicBezTo>
                <a:cubicBezTo>
                  <a:pt x="113" y="149"/>
                  <a:pt x="113" y="148"/>
                  <a:pt x="113" y="148"/>
                </a:cubicBezTo>
                <a:cubicBezTo>
                  <a:pt x="113" y="147"/>
                  <a:pt x="114" y="147"/>
                  <a:pt x="114" y="147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4" y="114"/>
                  <a:pt x="107" y="105"/>
                  <a:pt x="95" y="99"/>
                </a:cubicBezTo>
                <a:close/>
                <a:moveTo>
                  <a:pt x="59" y="7"/>
                </a:moveTo>
                <a:cubicBezTo>
                  <a:pt x="70" y="8"/>
                  <a:pt x="78" y="17"/>
                  <a:pt x="82" y="28"/>
                </a:cubicBezTo>
                <a:cubicBezTo>
                  <a:pt x="77" y="20"/>
                  <a:pt x="69" y="14"/>
                  <a:pt x="59" y="12"/>
                </a:cubicBezTo>
                <a:cubicBezTo>
                  <a:pt x="47" y="11"/>
                  <a:pt x="36" y="17"/>
                  <a:pt x="30" y="26"/>
                </a:cubicBezTo>
                <a:cubicBezTo>
                  <a:pt x="34" y="13"/>
                  <a:pt x="46" y="5"/>
                  <a:pt x="59" y="7"/>
                </a:cubicBezTo>
                <a:close/>
                <a:moveTo>
                  <a:pt x="40" y="74"/>
                </a:moveTo>
                <a:cubicBezTo>
                  <a:pt x="40" y="73"/>
                  <a:pt x="40" y="73"/>
                  <a:pt x="40" y="73"/>
                </a:cubicBezTo>
                <a:cubicBezTo>
                  <a:pt x="37" y="69"/>
                  <a:pt x="34" y="65"/>
                  <a:pt x="33" y="61"/>
                </a:cubicBezTo>
                <a:cubicBezTo>
                  <a:pt x="32" y="56"/>
                  <a:pt x="32" y="52"/>
                  <a:pt x="33" y="47"/>
                </a:cubicBezTo>
                <a:cubicBezTo>
                  <a:pt x="34" y="39"/>
                  <a:pt x="37" y="32"/>
                  <a:pt x="43" y="25"/>
                </a:cubicBezTo>
                <a:cubicBezTo>
                  <a:pt x="44" y="28"/>
                  <a:pt x="46" y="30"/>
                  <a:pt x="48" y="33"/>
                </a:cubicBezTo>
                <a:cubicBezTo>
                  <a:pt x="51" y="37"/>
                  <a:pt x="56" y="41"/>
                  <a:pt x="62" y="42"/>
                </a:cubicBezTo>
                <a:cubicBezTo>
                  <a:pt x="59" y="40"/>
                  <a:pt x="55" y="37"/>
                  <a:pt x="52" y="32"/>
                </a:cubicBezTo>
                <a:cubicBezTo>
                  <a:pt x="52" y="31"/>
                  <a:pt x="51" y="30"/>
                  <a:pt x="50" y="29"/>
                </a:cubicBezTo>
                <a:cubicBezTo>
                  <a:pt x="51" y="30"/>
                  <a:pt x="52" y="31"/>
                  <a:pt x="53" y="32"/>
                </a:cubicBezTo>
                <a:cubicBezTo>
                  <a:pt x="62" y="39"/>
                  <a:pt x="73" y="42"/>
                  <a:pt x="77" y="43"/>
                </a:cubicBezTo>
                <a:cubicBezTo>
                  <a:pt x="72" y="40"/>
                  <a:pt x="68" y="37"/>
                  <a:pt x="64" y="33"/>
                </a:cubicBezTo>
                <a:cubicBezTo>
                  <a:pt x="70" y="36"/>
                  <a:pt x="75" y="39"/>
                  <a:pt x="80" y="47"/>
                </a:cubicBezTo>
                <a:cubicBezTo>
                  <a:pt x="80" y="47"/>
                  <a:pt x="80" y="47"/>
                  <a:pt x="80" y="47"/>
                </a:cubicBezTo>
                <a:cubicBezTo>
                  <a:pt x="80" y="56"/>
                  <a:pt x="74" y="64"/>
                  <a:pt x="67" y="68"/>
                </a:cubicBezTo>
                <a:cubicBezTo>
                  <a:pt x="66" y="66"/>
                  <a:pt x="64" y="65"/>
                  <a:pt x="62" y="65"/>
                </a:cubicBezTo>
                <a:cubicBezTo>
                  <a:pt x="59" y="65"/>
                  <a:pt x="56" y="67"/>
                  <a:pt x="56" y="70"/>
                </a:cubicBezTo>
                <a:cubicBezTo>
                  <a:pt x="56" y="72"/>
                  <a:pt x="59" y="74"/>
                  <a:pt x="62" y="74"/>
                </a:cubicBezTo>
                <a:cubicBezTo>
                  <a:pt x="65" y="74"/>
                  <a:pt x="67" y="72"/>
                  <a:pt x="67" y="70"/>
                </a:cubicBezTo>
                <a:cubicBezTo>
                  <a:pt x="67" y="69"/>
                  <a:pt x="67" y="69"/>
                  <a:pt x="67" y="69"/>
                </a:cubicBezTo>
                <a:cubicBezTo>
                  <a:pt x="75" y="65"/>
                  <a:pt x="80" y="58"/>
                  <a:pt x="81" y="50"/>
                </a:cubicBezTo>
                <a:cubicBezTo>
                  <a:pt x="81" y="50"/>
                  <a:pt x="81" y="50"/>
                  <a:pt x="81" y="50"/>
                </a:cubicBezTo>
                <a:cubicBezTo>
                  <a:pt x="82" y="52"/>
                  <a:pt x="82" y="54"/>
                  <a:pt x="82" y="57"/>
                </a:cubicBezTo>
                <a:cubicBezTo>
                  <a:pt x="81" y="62"/>
                  <a:pt x="78" y="68"/>
                  <a:pt x="74" y="73"/>
                </a:cubicBezTo>
                <a:cubicBezTo>
                  <a:pt x="74" y="73"/>
                  <a:pt x="74" y="73"/>
                  <a:pt x="73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68" y="80"/>
                  <a:pt x="63" y="84"/>
                  <a:pt x="59" y="85"/>
                </a:cubicBezTo>
                <a:cubicBezTo>
                  <a:pt x="58" y="85"/>
                  <a:pt x="58" y="86"/>
                  <a:pt x="57" y="85"/>
                </a:cubicBezTo>
                <a:cubicBezTo>
                  <a:pt x="57" y="85"/>
                  <a:pt x="56" y="85"/>
                  <a:pt x="56" y="85"/>
                </a:cubicBezTo>
                <a:cubicBezTo>
                  <a:pt x="52" y="85"/>
                  <a:pt x="47" y="81"/>
                  <a:pt x="42" y="76"/>
                </a:cubicBezTo>
                <a:cubicBezTo>
                  <a:pt x="42" y="75"/>
                  <a:pt x="41" y="74"/>
                  <a:pt x="40" y="74"/>
                </a:cubicBezTo>
                <a:close/>
                <a:moveTo>
                  <a:pt x="79" y="99"/>
                </a:moveTo>
                <a:cubicBezTo>
                  <a:pt x="78" y="99"/>
                  <a:pt x="78" y="99"/>
                  <a:pt x="78" y="100"/>
                </a:cubicBezTo>
                <a:cubicBezTo>
                  <a:pt x="72" y="106"/>
                  <a:pt x="65" y="113"/>
                  <a:pt x="57" y="113"/>
                </a:cubicBezTo>
                <a:cubicBezTo>
                  <a:pt x="50" y="113"/>
                  <a:pt x="43" y="107"/>
                  <a:pt x="37" y="101"/>
                </a:cubicBezTo>
                <a:cubicBezTo>
                  <a:pt x="37" y="100"/>
                  <a:pt x="37" y="100"/>
                  <a:pt x="36" y="100"/>
                </a:cubicBezTo>
                <a:cubicBezTo>
                  <a:pt x="35" y="98"/>
                  <a:pt x="33" y="97"/>
                  <a:pt x="32" y="95"/>
                </a:cubicBezTo>
                <a:cubicBezTo>
                  <a:pt x="35" y="94"/>
                  <a:pt x="38" y="94"/>
                  <a:pt x="41" y="93"/>
                </a:cubicBezTo>
                <a:cubicBezTo>
                  <a:pt x="41" y="93"/>
                  <a:pt x="42" y="93"/>
                  <a:pt x="42" y="93"/>
                </a:cubicBezTo>
                <a:cubicBezTo>
                  <a:pt x="42" y="93"/>
                  <a:pt x="42" y="93"/>
                  <a:pt x="42" y="92"/>
                </a:cubicBezTo>
                <a:cubicBezTo>
                  <a:pt x="42" y="92"/>
                  <a:pt x="42" y="92"/>
                  <a:pt x="42" y="92"/>
                </a:cubicBezTo>
                <a:cubicBezTo>
                  <a:pt x="42" y="92"/>
                  <a:pt x="42" y="92"/>
                  <a:pt x="42" y="91"/>
                </a:cubicBezTo>
                <a:cubicBezTo>
                  <a:pt x="42" y="91"/>
                  <a:pt x="42" y="91"/>
                  <a:pt x="42" y="91"/>
                </a:cubicBezTo>
                <a:cubicBezTo>
                  <a:pt x="43" y="90"/>
                  <a:pt x="43" y="88"/>
                  <a:pt x="43" y="86"/>
                </a:cubicBezTo>
                <a:cubicBezTo>
                  <a:pt x="43" y="83"/>
                  <a:pt x="43" y="80"/>
                  <a:pt x="42" y="78"/>
                </a:cubicBezTo>
                <a:cubicBezTo>
                  <a:pt x="46" y="81"/>
                  <a:pt x="50" y="84"/>
                  <a:pt x="53" y="86"/>
                </a:cubicBezTo>
                <a:cubicBezTo>
                  <a:pt x="55" y="86"/>
                  <a:pt x="56" y="87"/>
                  <a:pt x="57" y="87"/>
                </a:cubicBezTo>
                <a:cubicBezTo>
                  <a:pt x="57" y="87"/>
                  <a:pt x="57" y="87"/>
                  <a:pt x="57" y="87"/>
                </a:cubicBezTo>
                <a:cubicBezTo>
                  <a:pt x="59" y="87"/>
                  <a:pt x="61" y="86"/>
                  <a:pt x="62" y="85"/>
                </a:cubicBezTo>
                <a:cubicBezTo>
                  <a:pt x="66" y="83"/>
                  <a:pt x="69" y="80"/>
                  <a:pt x="73" y="76"/>
                </a:cubicBezTo>
                <a:cubicBezTo>
                  <a:pt x="73" y="79"/>
                  <a:pt x="73" y="85"/>
                  <a:pt x="73" y="85"/>
                </a:cubicBezTo>
                <a:cubicBezTo>
                  <a:pt x="73" y="85"/>
                  <a:pt x="73" y="90"/>
                  <a:pt x="74" y="92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93"/>
                  <a:pt x="74" y="93"/>
                  <a:pt x="74" y="93"/>
                </a:cubicBezTo>
                <a:cubicBezTo>
                  <a:pt x="74" y="93"/>
                  <a:pt x="75" y="93"/>
                  <a:pt x="75" y="93"/>
                </a:cubicBezTo>
                <a:cubicBezTo>
                  <a:pt x="75" y="93"/>
                  <a:pt x="75" y="94"/>
                  <a:pt x="76" y="94"/>
                </a:cubicBezTo>
                <a:cubicBezTo>
                  <a:pt x="78" y="94"/>
                  <a:pt x="80" y="94"/>
                  <a:pt x="82" y="95"/>
                </a:cubicBezTo>
                <a:cubicBezTo>
                  <a:pt x="81" y="96"/>
                  <a:pt x="80" y="98"/>
                  <a:pt x="79" y="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0" name="Freeform 26">
            <a:extLst>
              <a:ext uri="{FF2B5EF4-FFF2-40B4-BE49-F238E27FC236}">
                <a16:creationId xmlns:a16="http://schemas.microsoft.com/office/drawing/2014/main" id="{553411D6-665E-EF4B-B7C5-D16B162B6273}"/>
              </a:ext>
            </a:extLst>
          </p:cNvPr>
          <p:cNvSpPr>
            <a:spLocks noEditPoints="1"/>
          </p:cNvSpPr>
          <p:nvPr/>
        </p:nvSpPr>
        <p:spPr bwMode="auto">
          <a:xfrm>
            <a:off x="1260591" y="2324822"/>
            <a:ext cx="272502" cy="326414"/>
          </a:xfrm>
          <a:custGeom>
            <a:avLst/>
            <a:gdLst>
              <a:gd name="T0" fmla="*/ 11 w 118"/>
              <a:gd name="T1" fmla="*/ 90 h 141"/>
              <a:gd name="T2" fmla="*/ 13 w 118"/>
              <a:gd name="T3" fmla="*/ 121 h 141"/>
              <a:gd name="T4" fmla="*/ 13 w 118"/>
              <a:gd name="T5" fmla="*/ 61 h 141"/>
              <a:gd name="T6" fmla="*/ 16 w 118"/>
              <a:gd name="T7" fmla="*/ 130 h 141"/>
              <a:gd name="T8" fmla="*/ 13 w 118"/>
              <a:gd name="T9" fmla="*/ 110 h 141"/>
              <a:gd name="T10" fmla="*/ 101 w 118"/>
              <a:gd name="T11" fmla="*/ 112 h 141"/>
              <a:gd name="T12" fmla="*/ 101 w 118"/>
              <a:gd name="T13" fmla="*/ 55 h 141"/>
              <a:gd name="T14" fmla="*/ 107 w 118"/>
              <a:gd name="T15" fmla="*/ 127 h 141"/>
              <a:gd name="T16" fmla="*/ 0 w 118"/>
              <a:gd name="T17" fmla="*/ 127 h 141"/>
              <a:gd name="T18" fmla="*/ 73 w 118"/>
              <a:gd name="T19" fmla="*/ 3 h 141"/>
              <a:gd name="T20" fmla="*/ 114 w 118"/>
              <a:gd name="T21" fmla="*/ 62 h 141"/>
              <a:gd name="T22" fmla="*/ 69 w 118"/>
              <a:gd name="T23" fmla="*/ 48 h 141"/>
              <a:gd name="T24" fmla="*/ 47 w 118"/>
              <a:gd name="T25" fmla="*/ 48 h 141"/>
              <a:gd name="T26" fmla="*/ 53 w 118"/>
              <a:gd name="T27" fmla="*/ 40 h 141"/>
              <a:gd name="T28" fmla="*/ 60 w 118"/>
              <a:gd name="T29" fmla="*/ 47 h 141"/>
              <a:gd name="T30" fmla="*/ 78 w 118"/>
              <a:gd name="T31" fmla="*/ 28 h 141"/>
              <a:gd name="T32" fmla="*/ 75 w 118"/>
              <a:gd name="T33" fmla="*/ 25 h 141"/>
              <a:gd name="T34" fmla="*/ 74 w 118"/>
              <a:gd name="T35" fmla="*/ 25 h 141"/>
              <a:gd name="T36" fmla="*/ 71 w 118"/>
              <a:gd name="T37" fmla="*/ 25 h 141"/>
              <a:gd name="T38" fmla="*/ 69 w 118"/>
              <a:gd name="T39" fmla="*/ 27 h 141"/>
              <a:gd name="T40" fmla="*/ 68 w 118"/>
              <a:gd name="T41" fmla="*/ 30 h 141"/>
              <a:gd name="T42" fmla="*/ 68 w 118"/>
              <a:gd name="T43" fmla="*/ 32 h 141"/>
              <a:gd name="T44" fmla="*/ 69 w 118"/>
              <a:gd name="T45" fmla="*/ 34 h 141"/>
              <a:gd name="T46" fmla="*/ 71 w 118"/>
              <a:gd name="T47" fmla="*/ 35 h 141"/>
              <a:gd name="T48" fmla="*/ 72 w 118"/>
              <a:gd name="T49" fmla="*/ 35 h 141"/>
              <a:gd name="T50" fmla="*/ 74 w 118"/>
              <a:gd name="T51" fmla="*/ 35 h 141"/>
              <a:gd name="T52" fmla="*/ 75 w 118"/>
              <a:gd name="T53" fmla="*/ 35 h 141"/>
              <a:gd name="T54" fmla="*/ 77 w 118"/>
              <a:gd name="T55" fmla="*/ 34 h 141"/>
              <a:gd name="T56" fmla="*/ 78 w 118"/>
              <a:gd name="T57" fmla="*/ 32 h 141"/>
              <a:gd name="T58" fmla="*/ 93 w 118"/>
              <a:gd name="T59" fmla="*/ 45 h 141"/>
              <a:gd name="T60" fmla="*/ 64 w 118"/>
              <a:gd name="T61" fmla="*/ 6 h 141"/>
              <a:gd name="T62" fmla="*/ 63 w 118"/>
              <a:gd name="T63" fmla="*/ 12 h 141"/>
              <a:gd name="T64" fmla="*/ 72 w 118"/>
              <a:gd name="T65" fmla="*/ 11 h 141"/>
              <a:gd name="T66" fmla="*/ 92 w 118"/>
              <a:gd name="T67" fmla="*/ 41 h 141"/>
              <a:gd name="T68" fmla="*/ 93 w 118"/>
              <a:gd name="T69" fmla="*/ 45 h 141"/>
              <a:gd name="T70" fmla="*/ 111 w 118"/>
              <a:gd name="T71" fmla="*/ 105 h 141"/>
              <a:gd name="T72" fmla="*/ 97 w 118"/>
              <a:gd name="T73" fmla="*/ 128 h 141"/>
              <a:gd name="T74" fmla="*/ 78 w 118"/>
              <a:gd name="T75" fmla="*/ 130 h 141"/>
              <a:gd name="T76" fmla="*/ 11 w 118"/>
              <a:gd name="T77" fmla="*/ 79 h 141"/>
              <a:gd name="T78" fmla="*/ 100 w 118"/>
              <a:gd name="T79" fmla="*/ 126 h 141"/>
              <a:gd name="T80" fmla="*/ 64 w 118"/>
              <a:gd name="T81" fmla="*/ 59 h 141"/>
              <a:gd name="T82" fmla="*/ 78 w 118"/>
              <a:gd name="T83" fmla="*/ 59 h 141"/>
              <a:gd name="T84" fmla="*/ 61 w 118"/>
              <a:gd name="T85" fmla="*/ 130 h 141"/>
              <a:gd name="T86" fmla="*/ 75 w 118"/>
              <a:gd name="T87" fmla="*/ 61 h 141"/>
              <a:gd name="T88" fmla="*/ 101 w 118"/>
              <a:gd name="T89" fmla="*/ 76 h 141"/>
              <a:gd name="T90" fmla="*/ 103 w 118"/>
              <a:gd name="T91" fmla="*/ 65 h 141"/>
              <a:gd name="T92" fmla="*/ 23 w 118"/>
              <a:gd name="T93" fmla="*/ 61 h 141"/>
              <a:gd name="T94" fmla="*/ 23 w 118"/>
              <a:gd name="T95" fmla="*/ 61 h 141"/>
              <a:gd name="T96" fmla="*/ 27 w 118"/>
              <a:gd name="T97" fmla="*/ 128 h 141"/>
              <a:gd name="T98" fmla="*/ 30 w 118"/>
              <a:gd name="T99" fmla="*/ 128 h 141"/>
              <a:gd name="T100" fmla="*/ 36 w 118"/>
              <a:gd name="T101" fmla="*/ 61 h 141"/>
              <a:gd name="T102" fmla="*/ 54 w 118"/>
              <a:gd name="T103" fmla="*/ 61 h 141"/>
              <a:gd name="T104" fmla="*/ 47 w 118"/>
              <a:gd name="T105" fmla="*/ 128 h 141"/>
              <a:gd name="T106" fmla="*/ 84 w 118"/>
              <a:gd name="T107" fmla="*/ 88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8" h="141">
                <a:moveTo>
                  <a:pt x="11" y="93"/>
                </a:moveTo>
                <a:cubicBezTo>
                  <a:pt x="13" y="93"/>
                  <a:pt x="13" y="93"/>
                  <a:pt x="13" y="93"/>
                </a:cubicBezTo>
                <a:cubicBezTo>
                  <a:pt x="13" y="100"/>
                  <a:pt x="13" y="100"/>
                  <a:pt x="13" y="100"/>
                </a:cubicBezTo>
                <a:cubicBezTo>
                  <a:pt x="11" y="100"/>
                  <a:pt x="11" y="100"/>
                  <a:pt x="11" y="100"/>
                </a:cubicBezTo>
                <a:lnTo>
                  <a:pt x="11" y="93"/>
                </a:lnTo>
                <a:close/>
                <a:moveTo>
                  <a:pt x="11" y="90"/>
                </a:moveTo>
                <a:cubicBezTo>
                  <a:pt x="13" y="90"/>
                  <a:pt x="13" y="90"/>
                  <a:pt x="13" y="90"/>
                </a:cubicBezTo>
                <a:cubicBezTo>
                  <a:pt x="13" y="82"/>
                  <a:pt x="13" y="82"/>
                  <a:pt x="13" y="82"/>
                </a:cubicBezTo>
                <a:cubicBezTo>
                  <a:pt x="11" y="82"/>
                  <a:pt x="11" y="82"/>
                  <a:pt x="11" y="82"/>
                </a:cubicBezTo>
                <a:lnTo>
                  <a:pt x="11" y="90"/>
                </a:lnTo>
                <a:close/>
                <a:moveTo>
                  <a:pt x="11" y="121"/>
                </a:moveTo>
                <a:cubicBezTo>
                  <a:pt x="13" y="121"/>
                  <a:pt x="13" y="121"/>
                  <a:pt x="13" y="121"/>
                </a:cubicBezTo>
                <a:cubicBezTo>
                  <a:pt x="13" y="113"/>
                  <a:pt x="13" y="113"/>
                  <a:pt x="13" y="113"/>
                </a:cubicBezTo>
                <a:cubicBezTo>
                  <a:pt x="11" y="113"/>
                  <a:pt x="11" y="113"/>
                  <a:pt x="11" y="113"/>
                </a:cubicBezTo>
                <a:lnTo>
                  <a:pt x="11" y="121"/>
                </a:lnTo>
                <a:close/>
                <a:moveTo>
                  <a:pt x="13" y="65"/>
                </a:moveTo>
                <a:cubicBezTo>
                  <a:pt x="13" y="64"/>
                  <a:pt x="14" y="63"/>
                  <a:pt x="14" y="63"/>
                </a:cubicBezTo>
                <a:cubicBezTo>
                  <a:pt x="13" y="61"/>
                  <a:pt x="13" y="61"/>
                  <a:pt x="13" y="61"/>
                </a:cubicBezTo>
                <a:cubicBezTo>
                  <a:pt x="12" y="62"/>
                  <a:pt x="11" y="64"/>
                  <a:pt x="11" y="65"/>
                </a:cubicBezTo>
                <a:cubicBezTo>
                  <a:pt x="11" y="69"/>
                  <a:pt x="11" y="69"/>
                  <a:pt x="11" y="69"/>
                </a:cubicBezTo>
                <a:cubicBezTo>
                  <a:pt x="13" y="69"/>
                  <a:pt x="13" y="69"/>
                  <a:pt x="13" y="69"/>
                </a:cubicBezTo>
                <a:lnTo>
                  <a:pt x="13" y="65"/>
                </a:lnTo>
                <a:close/>
                <a:moveTo>
                  <a:pt x="11" y="124"/>
                </a:moveTo>
                <a:cubicBezTo>
                  <a:pt x="11" y="127"/>
                  <a:pt x="14" y="129"/>
                  <a:pt x="16" y="130"/>
                </a:cubicBezTo>
                <a:cubicBezTo>
                  <a:pt x="17" y="128"/>
                  <a:pt x="17" y="128"/>
                  <a:pt x="17" y="128"/>
                </a:cubicBezTo>
                <a:cubicBezTo>
                  <a:pt x="15" y="127"/>
                  <a:pt x="13" y="126"/>
                  <a:pt x="13" y="124"/>
                </a:cubicBezTo>
                <a:cubicBezTo>
                  <a:pt x="13" y="124"/>
                  <a:pt x="13" y="124"/>
                  <a:pt x="13" y="124"/>
                </a:cubicBezTo>
                <a:cubicBezTo>
                  <a:pt x="11" y="124"/>
                  <a:pt x="11" y="124"/>
                  <a:pt x="11" y="124"/>
                </a:cubicBezTo>
                <a:close/>
                <a:moveTo>
                  <a:pt x="11" y="110"/>
                </a:moveTo>
                <a:cubicBezTo>
                  <a:pt x="13" y="110"/>
                  <a:pt x="13" y="110"/>
                  <a:pt x="13" y="110"/>
                </a:cubicBezTo>
                <a:cubicBezTo>
                  <a:pt x="13" y="103"/>
                  <a:pt x="13" y="103"/>
                  <a:pt x="13" y="103"/>
                </a:cubicBezTo>
                <a:cubicBezTo>
                  <a:pt x="11" y="103"/>
                  <a:pt x="11" y="103"/>
                  <a:pt x="11" y="103"/>
                </a:cubicBezTo>
                <a:lnTo>
                  <a:pt x="11" y="110"/>
                </a:lnTo>
                <a:close/>
                <a:moveTo>
                  <a:pt x="103" y="116"/>
                </a:moveTo>
                <a:cubicBezTo>
                  <a:pt x="101" y="116"/>
                  <a:pt x="101" y="116"/>
                  <a:pt x="101" y="116"/>
                </a:cubicBezTo>
                <a:cubicBezTo>
                  <a:pt x="101" y="112"/>
                  <a:pt x="101" y="112"/>
                  <a:pt x="101" y="112"/>
                </a:cubicBezTo>
                <a:cubicBezTo>
                  <a:pt x="83" y="112"/>
                  <a:pt x="83" y="112"/>
                  <a:pt x="83" y="112"/>
                </a:cubicBezTo>
                <a:cubicBezTo>
                  <a:pt x="73" y="112"/>
                  <a:pt x="65" y="104"/>
                  <a:pt x="65" y="94"/>
                </a:cubicBezTo>
                <a:cubicBezTo>
                  <a:pt x="65" y="84"/>
                  <a:pt x="73" y="76"/>
                  <a:pt x="83" y="76"/>
                </a:cubicBezTo>
                <a:cubicBezTo>
                  <a:pt x="107" y="76"/>
                  <a:pt x="107" y="76"/>
                  <a:pt x="107" y="76"/>
                </a:cubicBezTo>
                <a:cubicBezTo>
                  <a:pt x="107" y="62"/>
                  <a:pt x="107" y="62"/>
                  <a:pt x="107" y="62"/>
                </a:cubicBezTo>
                <a:cubicBezTo>
                  <a:pt x="107" y="58"/>
                  <a:pt x="104" y="55"/>
                  <a:pt x="101" y="55"/>
                </a:cubicBezTo>
                <a:cubicBezTo>
                  <a:pt x="14" y="55"/>
                  <a:pt x="14" y="55"/>
                  <a:pt x="14" y="55"/>
                </a:cubicBezTo>
                <a:cubicBezTo>
                  <a:pt x="10" y="55"/>
                  <a:pt x="7" y="58"/>
                  <a:pt x="7" y="62"/>
                </a:cubicBezTo>
                <a:cubicBezTo>
                  <a:pt x="7" y="127"/>
                  <a:pt x="7" y="127"/>
                  <a:pt x="7" y="127"/>
                </a:cubicBezTo>
                <a:cubicBezTo>
                  <a:pt x="7" y="131"/>
                  <a:pt x="10" y="134"/>
                  <a:pt x="14" y="134"/>
                </a:cubicBezTo>
                <a:cubicBezTo>
                  <a:pt x="101" y="134"/>
                  <a:pt x="101" y="134"/>
                  <a:pt x="101" y="134"/>
                </a:cubicBezTo>
                <a:cubicBezTo>
                  <a:pt x="104" y="134"/>
                  <a:pt x="107" y="131"/>
                  <a:pt x="107" y="127"/>
                </a:cubicBezTo>
                <a:cubicBezTo>
                  <a:pt x="107" y="113"/>
                  <a:pt x="107" y="113"/>
                  <a:pt x="107" y="113"/>
                </a:cubicBezTo>
                <a:cubicBezTo>
                  <a:pt x="114" y="113"/>
                  <a:pt x="114" y="113"/>
                  <a:pt x="114" y="113"/>
                </a:cubicBezTo>
                <a:cubicBezTo>
                  <a:pt x="114" y="127"/>
                  <a:pt x="114" y="127"/>
                  <a:pt x="114" y="127"/>
                </a:cubicBezTo>
                <a:cubicBezTo>
                  <a:pt x="114" y="135"/>
                  <a:pt x="108" y="141"/>
                  <a:pt x="101" y="141"/>
                </a:cubicBezTo>
                <a:cubicBezTo>
                  <a:pt x="14" y="141"/>
                  <a:pt x="14" y="141"/>
                  <a:pt x="14" y="141"/>
                </a:cubicBezTo>
                <a:cubicBezTo>
                  <a:pt x="6" y="141"/>
                  <a:pt x="0" y="135"/>
                  <a:pt x="0" y="127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54"/>
                  <a:pt x="6" y="48"/>
                  <a:pt x="14" y="48"/>
                </a:cubicBezTo>
                <a:cubicBezTo>
                  <a:pt x="19" y="48"/>
                  <a:pt x="19" y="48"/>
                  <a:pt x="19" y="48"/>
                </a:cubicBezTo>
                <a:cubicBezTo>
                  <a:pt x="22" y="45"/>
                  <a:pt x="22" y="45"/>
                  <a:pt x="22" y="45"/>
                </a:cubicBezTo>
                <a:cubicBezTo>
                  <a:pt x="64" y="3"/>
                  <a:pt x="64" y="3"/>
                  <a:pt x="64" y="3"/>
                </a:cubicBezTo>
                <a:cubicBezTo>
                  <a:pt x="66" y="0"/>
                  <a:pt x="70" y="0"/>
                  <a:pt x="73" y="3"/>
                </a:cubicBezTo>
                <a:cubicBezTo>
                  <a:pt x="101" y="32"/>
                  <a:pt x="101" y="32"/>
                  <a:pt x="101" y="32"/>
                </a:cubicBezTo>
                <a:cubicBezTo>
                  <a:pt x="104" y="34"/>
                  <a:pt x="104" y="38"/>
                  <a:pt x="101" y="41"/>
                </a:cubicBezTo>
                <a:cubicBezTo>
                  <a:pt x="96" y="46"/>
                  <a:pt x="96" y="46"/>
                  <a:pt x="96" y="46"/>
                </a:cubicBezTo>
                <a:cubicBezTo>
                  <a:pt x="94" y="48"/>
                  <a:pt x="94" y="48"/>
                  <a:pt x="94" y="48"/>
                </a:cubicBezTo>
                <a:cubicBezTo>
                  <a:pt x="101" y="48"/>
                  <a:pt x="101" y="48"/>
                  <a:pt x="101" y="48"/>
                </a:cubicBezTo>
                <a:cubicBezTo>
                  <a:pt x="108" y="48"/>
                  <a:pt x="114" y="54"/>
                  <a:pt x="114" y="62"/>
                </a:cubicBezTo>
                <a:cubicBezTo>
                  <a:pt x="114" y="76"/>
                  <a:pt x="114" y="76"/>
                  <a:pt x="114" y="76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18" y="112"/>
                  <a:pt x="118" y="112"/>
                  <a:pt x="118" y="112"/>
                </a:cubicBezTo>
                <a:cubicBezTo>
                  <a:pt x="103" y="112"/>
                  <a:pt x="103" y="112"/>
                  <a:pt x="103" y="112"/>
                </a:cubicBezTo>
                <a:lnTo>
                  <a:pt x="103" y="116"/>
                </a:lnTo>
                <a:close/>
                <a:moveTo>
                  <a:pt x="69" y="48"/>
                </a:moveTo>
                <a:cubicBezTo>
                  <a:pt x="69" y="47"/>
                  <a:pt x="69" y="46"/>
                  <a:pt x="69" y="45"/>
                </a:cubicBezTo>
                <a:cubicBezTo>
                  <a:pt x="69" y="42"/>
                  <a:pt x="68" y="40"/>
                  <a:pt x="66" y="38"/>
                </a:cubicBezTo>
                <a:cubicBezTo>
                  <a:pt x="60" y="32"/>
                  <a:pt x="50" y="33"/>
                  <a:pt x="44" y="39"/>
                </a:cubicBezTo>
                <a:cubicBezTo>
                  <a:pt x="42" y="41"/>
                  <a:pt x="41" y="43"/>
                  <a:pt x="40" y="45"/>
                </a:cubicBezTo>
                <a:cubicBezTo>
                  <a:pt x="40" y="46"/>
                  <a:pt x="39" y="47"/>
                  <a:pt x="39" y="48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47"/>
                  <a:pt x="47" y="46"/>
                  <a:pt x="48" y="45"/>
                </a:cubicBezTo>
                <a:cubicBezTo>
                  <a:pt x="48" y="45"/>
                  <a:pt x="48" y="44"/>
                  <a:pt x="48" y="44"/>
                </a:cubicBezTo>
                <a:cubicBezTo>
                  <a:pt x="46" y="42"/>
                  <a:pt x="46" y="42"/>
                  <a:pt x="46" y="42"/>
                </a:cubicBezTo>
                <a:cubicBezTo>
                  <a:pt x="48" y="41"/>
                  <a:pt x="48" y="41"/>
                  <a:pt x="48" y="41"/>
                </a:cubicBezTo>
                <a:cubicBezTo>
                  <a:pt x="50" y="42"/>
                  <a:pt x="50" y="42"/>
                  <a:pt x="50" y="42"/>
                </a:cubicBezTo>
                <a:cubicBezTo>
                  <a:pt x="51" y="41"/>
                  <a:pt x="52" y="41"/>
                  <a:pt x="53" y="40"/>
                </a:cubicBezTo>
                <a:cubicBezTo>
                  <a:pt x="54" y="43"/>
                  <a:pt x="54" y="43"/>
                  <a:pt x="54" y="43"/>
                </a:cubicBezTo>
                <a:cubicBezTo>
                  <a:pt x="54" y="43"/>
                  <a:pt x="52" y="43"/>
                  <a:pt x="51" y="45"/>
                </a:cubicBezTo>
                <a:cubicBezTo>
                  <a:pt x="51" y="45"/>
                  <a:pt x="51" y="45"/>
                  <a:pt x="51" y="45"/>
                </a:cubicBezTo>
                <a:cubicBezTo>
                  <a:pt x="50" y="46"/>
                  <a:pt x="50" y="47"/>
                  <a:pt x="50" y="47"/>
                </a:cubicBezTo>
                <a:cubicBezTo>
                  <a:pt x="51" y="48"/>
                  <a:pt x="52" y="48"/>
                  <a:pt x="54" y="47"/>
                </a:cubicBezTo>
                <a:cubicBezTo>
                  <a:pt x="57" y="45"/>
                  <a:pt x="59" y="45"/>
                  <a:pt x="60" y="47"/>
                </a:cubicBezTo>
                <a:cubicBezTo>
                  <a:pt x="61" y="47"/>
                  <a:pt x="61" y="48"/>
                  <a:pt x="61" y="48"/>
                </a:cubicBezTo>
                <a:lnTo>
                  <a:pt x="69" y="48"/>
                </a:lnTo>
                <a:close/>
                <a:moveTo>
                  <a:pt x="79" y="30"/>
                </a:moveTo>
                <a:cubicBezTo>
                  <a:pt x="79" y="30"/>
                  <a:pt x="79" y="29"/>
                  <a:pt x="79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7" y="27"/>
                  <a:pt x="77" y="26"/>
                  <a:pt x="77" y="26"/>
                </a:cubicBezTo>
                <a:cubicBezTo>
                  <a:pt x="77" y="26"/>
                  <a:pt x="76" y="25"/>
                  <a:pt x="75" y="25"/>
                </a:cubicBezTo>
                <a:cubicBezTo>
                  <a:pt x="75" y="25"/>
                  <a:pt x="75" y="25"/>
                  <a:pt x="75" y="25"/>
                </a:cubicBezTo>
                <a:cubicBezTo>
                  <a:pt x="75" y="25"/>
                  <a:pt x="75" y="25"/>
                  <a:pt x="75" y="25"/>
                </a:cubicBezTo>
                <a:cubicBezTo>
                  <a:pt x="75" y="25"/>
                  <a:pt x="75" y="25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3" y="24"/>
                  <a:pt x="73" y="24"/>
                  <a:pt x="73" y="25"/>
                </a:cubicBezTo>
                <a:cubicBezTo>
                  <a:pt x="73" y="25"/>
                  <a:pt x="73" y="25"/>
                  <a:pt x="73" y="25"/>
                </a:cubicBezTo>
                <a:cubicBezTo>
                  <a:pt x="73" y="25"/>
                  <a:pt x="72" y="25"/>
                  <a:pt x="72" y="25"/>
                </a:cubicBezTo>
                <a:cubicBezTo>
                  <a:pt x="72" y="25"/>
                  <a:pt x="72" y="25"/>
                  <a:pt x="72" y="25"/>
                </a:cubicBezTo>
                <a:cubicBezTo>
                  <a:pt x="72" y="25"/>
                  <a:pt x="72" y="25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0" y="25"/>
                  <a:pt x="70" y="25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69" y="26"/>
                  <a:pt x="69" y="26"/>
                </a:cubicBezTo>
                <a:cubicBezTo>
                  <a:pt x="69" y="26"/>
                  <a:pt x="69" y="27"/>
                  <a:pt x="69" y="27"/>
                </a:cubicBezTo>
                <a:cubicBezTo>
                  <a:pt x="69" y="27"/>
                  <a:pt x="69" y="27"/>
                  <a:pt x="69" y="27"/>
                </a:cubicBezTo>
                <a:cubicBezTo>
                  <a:pt x="68" y="27"/>
                  <a:pt x="68" y="27"/>
                  <a:pt x="68" y="28"/>
                </a:cubicBezTo>
                <a:cubicBezTo>
                  <a:pt x="68" y="28"/>
                  <a:pt x="68" y="28"/>
                  <a:pt x="68" y="28"/>
                </a:cubicBezTo>
                <a:cubicBezTo>
                  <a:pt x="68" y="28"/>
                  <a:pt x="68" y="28"/>
                  <a:pt x="68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8" y="29"/>
                  <a:pt x="68" y="29"/>
                  <a:pt x="68" y="30"/>
                </a:cubicBezTo>
                <a:cubicBezTo>
                  <a:pt x="68" y="30"/>
                  <a:pt x="68" y="30"/>
                  <a:pt x="68" y="30"/>
                </a:cubicBezTo>
                <a:cubicBezTo>
                  <a:pt x="68" y="30"/>
                  <a:pt x="68" y="30"/>
                  <a:pt x="68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68" y="31"/>
                  <a:pt x="68" y="31"/>
                  <a:pt x="68" y="32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2"/>
                  <a:pt x="68" y="33"/>
                  <a:pt x="68" y="33"/>
                </a:cubicBezTo>
                <a:cubicBezTo>
                  <a:pt x="68" y="33"/>
                  <a:pt x="69" y="33"/>
                  <a:pt x="69" y="33"/>
                </a:cubicBezTo>
                <a:cubicBezTo>
                  <a:pt x="69" y="33"/>
                  <a:pt x="69" y="33"/>
                  <a:pt x="69" y="33"/>
                </a:cubicBezTo>
                <a:cubicBezTo>
                  <a:pt x="69" y="33"/>
                  <a:pt x="69" y="33"/>
                  <a:pt x="69" y="33"/>
                </a:cubicBezTo>
                <a:cubicBezTo>
                  <a:pt x="69" y="34"/>
                  <a:pt x="69" y="34"/>
                  <a:pt x="69" y="34"/>
                </a:cubicBezTo>
                <a:cubicBezTo>
                  <a:pt x="69" y="34"/>
                  <a:pt x="69" y="34"/>
                  <a:pt x="69" y="34"/>
                </a:cubicBezTo>
                <a:cubicBezTo>
                  <a:pt x="69" y="34"/>
                  <a:pt x="70" y="34"/>
                  <a:pt x="70" y="34"/>
                </a:cubicBezTo>
                <a:cubicBezTo>
                  <a:pt x="70" y="34"/>
                  <a:pt x="70" y="34"/>
                  <a:pt x="70" y="34"/>
                </a:cubicBezTo>
                <a:cubicBezTo>
                  <a:pt x="70" y="34"/>
                  <a:pt x="70" y="35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5"/>
                  <a:pt x="71" y="35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35"/>
                  <a:pt x="71" y="35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5"/>
                  <a:pt x="73" y="35"/>
                  <a:pt x="73" y="35"/>
                </a:cubicBezTo>
                <a:cubicBezTo>
                  <a:pt x="73" y="35"/>
                  <a:pt x="73" y="35"/>
                  <a:pt x="73" y="35"/>
                </a:cubicBezTo>
                <a:cubicBezTo>
                  <a:pt x="73" y="35"/>
                  <a:pt x="73" y="36"/>
                  <a:pt x="73" y="36"/>
                </a:cubicBezTo>
                <a:cubicBezTo>
                  <a:pt x="73" y="36"/>
                  <a:pt x="73" y="36"/>
                  <a:pt x="73" y="35"/>
                </a:cubicBezTo>
                <a:cubicBezTo>
                  <a:pt x="73" y="36"/>
                  <a:pt x="73" y="36"/>
                  <a:pt x="73" y="35"/>
                </a:cubicBezTo>
                <a:cubicBezTo>
                  <a:pt x="73" y="35"/>
                  <a:pt x="74" y="35"/>
                  <a:pt x="74" y="35"/>
                </a:cubicBezTo>
                <a:cubicBezTo>
                  <a:pt x="74" y="35"/>
                  <a:pt x="74" y="35"/>
                  <a:pt x="74" y="35"/>
                </a:cubicBezTo>
                <a:cubicBezTo>
                  <a:pt x="74" y="35"/>
                  <a:pt x="74" y="35"/>
                  <a:pt x="74" y="35"/>
                </a:cubicBezTo>
                <a:cubicBezTo>
                  <a:pt x="74" y="35"/>
                  <a:pt x="74" y="35"/>
                  <a:pt x="74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5"/>
                  <a:pt x="76" y="35"/>
                  <a:pt x="76" y="34"/>
                </a:cubicBezTo>
                <a:cubicBezTo>
                  <a:pt x="76" y="34"/>
                  <a:pt x="77" y="34"/>
                  <a:pt x="7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4"/>
                  <a:pt x="78" y="33"/>
                  <a:pt x="78" y="33"/>
                </a:cubicBezTo>
                <a:cubicBezTo>
                  <a:pt x="78" y="33"/>
                  <a:pt x="78" y="33"/>
                  <a:pt x="78" y="33"/>
                </a:cubicBezTo>
                <a:cubicBezTo>
                  <a:pt x="78" y="33"/>
                  <a:pt x="78" y="33"/>
                  <a:pt x="78" y="32"/>
                </a:cubicBezTo>
                <a:cubicBezTo>
                  <a:pt x="78" y="32"/>
                  <a:pt x="78" y="32"/>
                  <a:pt x="78" y="32"/>
                </a:cubicBezTo>
                <a:cubicBezTo>
                  <a:pt x="78" y="32"/>
                  <a:pt x="78" y="32"/>
                  <a:pt x="79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79" y="31"/>
                  <a:pt x="79" y="31"/>
                  <a:pt x="79" y="30"/>
                </a:cubicBezTo>
                <a:cubicBezTo>
                  <a:pt x="79" y="30"/>
                  <a:pt x="79" y="30"/>
                  <a:pt x="79" y="30"/>
                </a:cubicBezTo>
                <a:close/>
                <a:moveTo>
                  <a:pt x="93" y="45"/>
                </a:moveTo>
                <a:cubicBezTo>
                  <a:pt x="99" y="39"/>
                  <a:pt x="99" y="39"/>
                  <a:pt x="99" y="39"/>
                </a:cubicBezTo>
                <a:cubicBezTo>
                  <a:pt x="99" y="39"/>
                  <a:pt x="99" y="39"/>
                  <a:pt x="99" y="39"/>
                </a:cubicBezTo>
                <a:cubicBezTo>
                  <a:pt x="100" y="38"/>
                  <a:pt x="100" y="35"/>
                  <a:pt x="99" y="34"/>
                </a:cubicBezTo>
                <a:cubicBezTo>
                  <a:pt x="71" y="6"/>
                  <a:pt x="71" y="6"/>
                  <a:pt x="71" y="6"/>
                </a:cubicBezTo>
                <a:cubicBezTo>
                  <a:pt x="69" y="4"/>
                  <a:pt x="67" y="4"/>
                  <a:pt x="65" y="6"/>
                </a:cubicBezTo>
                <a:cubicBezTo>
                  <a:pt x="64" y="6"/>
                  <a:pt x="64" y="6"/>
                  <a:pt x="64" y="6"/>
                </a:cubicBezTo>
                <a:cubicBezTo>
                  <a:pt x="26" y="45"/>
                  <a:pt x="26" y="45"/>
                  <a:pt x="26" y="45"/>
                </a:cubicBezTo>
                <a:cubicBezTo>
                  <a:pt x="23" y="48"/>
                  <a:pt x="23" y="48"/>
                  <a:pt x="23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30" y="45"/>
                  <a:pt x="30" y="45"/>
                  <a:pt x="30" y="45"/>
                </a:cubicBezTo>
                <a:cubicBezTo>
                  <a:pt x="63" y="12"/>
                  <a:pt x="63" y="12"/>
                  <a:pt x="63" y="12"/>
                </a:cubicBezTo>
                <a:cubicBezTo>
                  <a:pt x="63" y="12"/>
                  <a:pt x="63" y="12"/>
                  <a:pt x="63" y="12"/>
                </a:cubicBezTo>
                <a:cubicBezTo>
                  <a:pt x="63" y="12"/>
                  <a:pt x="64" y="12"/>
                  <a:pt x="64" y="12"/>
                </a:cubicBezTo>
                <a:cubicBezTo>
                  <a:pt x="64" y="12"/>
                  <a:pt x="64" y="13"/>
                  <a:pt x="64" y="13"/>
                </a:cubicBezTo>
                <a:cubicBezTo>
                  <a:pt x="66" y="14"/>
                  <a:pt x="69" y="14"/>
                  <a:pt x="71" y="12"/>
                </a:cubicBezTo>
                <a:cubicBezTo>
                  <a:pt x="71" y="12"/>
                  <a:pt x="71" y="12"/>
                  <a:pt x="71" y="12"/>
                </a:cubicBezTo>
                <a:cubicBezTo>
                  <a:pt x="71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3"/>
                  <a:pt x="93" y="33"/>
                  <a:pt x="93" y="33"/>
                </a:cubicBezTo>
                <a:cubicBezTo>
                  <a:pt x="92" y="33"/>
                  <a:pt x="92" y="33"/>
                  <a:pt x="92" y="34"/>
                </a:cubicBezTo>
                <a:cubicBezTo>
                  <a:pt x="90" y="35"/>
                  <a:pt x="90" y="38"/>
                  <a:pt x="91" y="40"/>
                </a:cubicBezTo>
                <a:cubicBezTo>
                  <a:pt x="92" y="40"/>
                  <a:pt x="92" y="40"/>
                  <a:pt x="92" y="41"/>
                </a:cubicBezTo>
                <a:cubicBezTo>
                  <a:pt x="92" y="41"/>
                  <a:pt x="93" y="41"/>
                  <a:pt x="93" y="41"/>
                </a:cubicBezTo>
                <a:cubicBezTo>
                  <a:pt x="93" y="41"/>
                  <a:pt x="93" y="41"/>
                  <a:pt x="92" y="41"/>
                </a:cubicBezTo>
                <a:cubicBezTo>
                  <a:pt x="89" y="45"/>
                  <a:pt x="89" y="45"/>
                  <a:pt x="89" y="45"/>
                </a:cubicBezTo>
                <a:cubicBezTo>
                  <a:pt x="86" y="48"/>
                  <a:pt x="86" y="48"/>
                  <a:pt x="86" y="48"/>
                </a:cubicBezTo>
                <a:cubicBezTo>
                  <a:pt x="90" y="48"/>
                  <a:pt x="90" y="48"/>
                  <a:pt x="90" y="48"/>
                </a:cubicBezTo>
                <a:lnTo>
                  <a:pt x="93" y="45"/>
                </a:lnTo>
                <a:close/>
                <a:moveTo>
                  <a:pt x="111" y="105"/>
                </a:moveTo>
                <a:cubicBezTo>
                  <a:pt x="111" y="84"/>
                  <a:pt x="111" y="84"/>
                  <a:pt x="111" y="84"/>
                </a:cubicBezTo>
                <a:cubicBezTo>
                  <a:pt x="83" y="84"/>
                  <a:pt x="83" y="84"/>
                  <a:pt x="83" y="84"/>
                </a:cubicBezTo>
                <a:cubicBezTo>
                  <a:pt x="77" y="84"/>
                  <a:pt x="72" y="88"/>
                  <a:pt x="72" y="94"/>
                </a:cubicBezTo>
                <a:cubicBezTo>
                  <a:pt x="72" y="100"/>
                  <a:pt x="77" y="105"/>
                  <a:pt x="83" y="105"/>
                </a:cubicBezTo>
                <a:lnTo>
                  <a:pt x="111" y="105"/>
                </a:lnTo>
                <a:close/>
                <a:moveTo>
                  <a:pt x="92" y="128"/>
                </a:moveTo>
                <a:cubicBezTo>
                  <a:pt x="92" y="130"/>
                  <a:pt x="92" y="130"/>
                  <a:pt x="92" y="130"/>
                </a:cubicBezTo>
                <a:cubicBezTo>
                  <a:pt x="97" y="130"/>
                  <a:pt x="97" y="130"/>
                  <a:pt x="97" y="130"/>
                </a:cubicBezTo>
                <a:cubicBezTo>
                  <a:pt x="98" y="130"/>
                  <a:pt x="99" y="130"/>
                  <a:pt x="99" y="129"/>
                </a:cubicBezTo>
                <a:cubicBezTo>
                  <a:pt x="99" y="128"/>
                  <a:pt x="99" y="128"/>
                  <a:pt x="99" y="128"/>
                </a:cubicBezTo>
                <a:cubicBezTo>
                  <a:pt x="98" y="128"/>
                  <a:pt x="97" y="128"/>
                  <a:pt x="97" y="128"/>
                </a:cubicBezTo>
                <a:lnTo>
                  <a:pt x="92" y="128"/>
                </a:lnTo>
                <a:close/>
                <a:moveTo>
                  <a:pt x="78" y="130"/>
                </a:moveTo>
                <a:cubicBezTo>
                  <a:pt x="78" y="128"/>
                  <a:pt x="78" y="128"/>
                  <a:pt x="78" y="128"/>
                </a:cubicBezTo>
                <a:cubicBezTo>
                  <a:pt x="71" y="128"/>
                  <a:pt x="71" y="128"/>
                  <a:pt x="71" y="128"/>
                </a:cubicBezTo>
                <a:cubicBezTo>
                  <a:pt x="71" y="130"/>
                  <a:pt x="71" y="130"/>
                  <a:pt x="71" y="130"/>
                </a:cubicBezTo>
                <a:lnTo>
                  <a:pt x="78" y="130"/>
                </a:lnTo>
                <a:close/>
                <a:moveTo>
                  <a:pt x="82" y="130"/>
                </a:moveTo>
                <a:cubicBezTo>
                  <a:pt x="89" y="130"/>
                  <a:pt x="89" y="130"/>
                  <a:pt x="89" y="130"/>
                </a:cubicBezTo>
                <a:cubicBezTo>
                  <a:pt x="89" y="128"/>
                  <a:pt x="89" y="128"/>
                  <a:pt x="89" y="128"/>
                </a:cubicBezTo>
                <a:cubicBezTo>
                  <a:pt x="82" y="128"/>
                  <a:pt x="82" y="128"/>
                  <a:pt x="82" y="128"/>
                </a:cubicBezTo>
                <a:lnTo>
                  <a:pt x="82" y="130"/>
                </a:lnTo>
                <a:close/>
                <a:moveTo>
                  <a:pt x="11" y="79"/>
                </a:moveTo>
                <a:cubicBezTo>
                  <a:pt x="13" y="79"/>
                  <a:pt x="13" y="79"/>
                  <a:pt x="13" y="79"/>
                </a:cubicBezTo>
                <a:cubicBezTo>
                  <a:pt x="13" y="72"/>
                  <a:pt x="13" y="72"/>
                  <a:pt x="13" y="72"/>
                </a:cubicBezTo>
                <a:cubicBezTo>
                  <a:pt x="11" y="72"/>
                  <a:pt x="11" y="72"/>
                  <a:pt x="11" y="72"/>
                </a:cubicBezTo>
                <a:lnTo>
                  <a:pt x="11" y="79"/>
                </a:lnTo>
                <a:close/>
                <a:moveTo>
                  <a:pt x="101" y="124"/>
                </a:moveTo>
                <a:cubicBezTo>
                  <a:pt x="101" y="125"/>
                  <a:pt x="101" y="125"/>
                  <a:pt x="100" y="126"/>
                </a:cubicBezTo>
                <a:cubicBezTo>
                  <a:pt x="102" y="127"/>
                  <a:pt x="102" y="127"/>
                  <a:pt x="102" y="127"/>
                </a:cubicBezTo>
                <a:cubicBezTo>
                  <a:pt x="103" y="126"/>
                  <a:pt x="103" y="125"/>
                  <a:pt x="103" y="124"/>
                </a:cubicBezTo>
                <a:cubicBezTo>
                  <a:pt x="103" y="119"/>
                  <a:pt x="103" y="119"/>
                  <a:pt x="103" y="119"/>
                </a:cubicBezTo>
                <a:cubicBezTo>
                  <a:pt x="101" y="119"/>
                  <a:pt x="101" y="119"/>
                  <a:pt x="101" y="119"/>
                </a:cubicBezTo>
                <a:lnTo>
                  <a:pt x="101" y="124"/>
                </a:lnTo>
                <a:close/>
                <a:moveTo>
                  <a:pt x="64" y="59"/>
                </a:moveTo>
                <a:cubicBezTo>
                  <a:pt x="57" y="59"/>
                  <a:pt x="57" y="59"/>
                  <a:pt x="57" y="59"/>
                </a:cubicBezTo>
                <a:cubicBezTo>
                  <a:pt x="57" y="61"/>
                  <a:pt x="57" y="61"/>
                  <a:pt x="57" y="61"/>
                </a:cubicBezTo>
                <a:cubicBezTo>
                  <a:pt x="64" y="61"/>
                  <a:pt x="64" y="61"/>
                  <a:pt x="64" y="61"/>
                </a:cubicBezTo>
                <a:lnTo>
                  <a:pt x="64" y="59"/>
                </a:lnTo>
                <a:close/>
                <a:moveTo>
                  <a:pt x="85" y="59"/>
                </a:moveTo>
                <a:cubicBezTo>
                  <a:pt x="78" y="59"/>
                  <a:pt x="78" y="59"/>
                  <a:pt x="78" y="59"/>
                </a:cubicBezTo>
                <a:cubicBezTo>
                  <a:pt x="78" y="61"/>
                  <a:pt x="78" y="61"/>
                  <a:pt x="78" y="61"/>
                </a:cubicBezTo>
                <a:cubicBezTo>
                  <a:pt x="85" y="61"/>
                  <a:pt x="85" y="61"/>
                  <a:pt x="85" y="61"/>
                </a:cubicBezTo>
                <a:lnTo>
                  <a:pt x="85" y="59"/>
                </a:lnTo>
                <a:close/>
                <a:moveTo>
                  <a:pt x="68" y="128"/>
                </a:moveTo>
                <a:cubicBezTo>
                  <a:pt x="61" y="128"/>
                  <a:pt x="61" y="128"/>
                  <a:pt x="61" y="128"/>
                </a:cubicBezTo>
                <a:cubicBezTo>
                  <a:pt x="61" y="130"/>
                  <a:pt x="61" y="130"/>
                  <a:pt x="61" y="130"/>
                </a:cubicBezTo>
                <a:cubicBezTo>
                  <a:pt x="68" y="130"/>
                  <a:pt x="68" y="130"/>
                  <a:pt x="68" y="130"/>
                </a:cubicBezTo>
                <a:lnTo>
                  <a:pt x="68" y="128"/>
                </a:lnTo>
                <a:close/>
                <a:moveTo>
                  <a:pt x="75" y="59"/>
                </a:moveTo>
                <a:cubicBezTo>
                  <a:pt x="67" y="59"/>
                  <a:pt x="67" y="59"/>
                  <a:pt x="67" y="59"/>
                </a:cubicBezTo>
                <a:cubicBezTo>
                  <a:pt x="67" y="61"/>
                  <a:pt x="67" y="61"/>
                  <a:pt x="67" y="61"/>
                </a:cubicBezTo>
                <a:cubicBezTo>
                  <a:pt x="75" y="61"/>
                  <a:pt x="75" y="61"/>
                  <a:pt x="75" y="61"/>
                </a:cubicBezTo>
                <a:lnTo>
                  <a:pt x="75" y="59"/>
                </a:lnTo>
                <a:close/>
                <a:moveTo>
                  <a:pt x="101" y="76"/>
                </a:moveTo>
                <a:cubicBezTo>
                  <a:pt x="103" y="76"/>
                  <a:pt x="103" y="76"/>
                  <a:pt x="103" y="76"/>
                </a:cubicBezTo>
                <a:cubicBezTo>
                  <a:pt x="103" y="69"/>
                  <a:pt x="103" y="69"/>
                  <a:pt x="103" y="69"/>
                </a:cubicBezTo>
                <a:cubicBezTo>
                  <a:pt x="101" y="69"/>
                  <a:pt x="101" y="69"/>
                  <a:pt x="101" y="69"/>
                </a:cubicBezTo>
                <a:lnTo>
                  <a:pt x="101" y="76"/>
                </a:lnTo>
                <a:close/>
                <a:moveTo>
                  <a:pt x="88" y="59"/>
                </a:moveTo>
                <a:cubicBezTo>
                  <a:pt x="88" y="61"/>
                  <a:pt x="88" y="61"/>
                  <a:pt x="88" y="61"/>
                </a:cubicBezTo>
                <a:cubicBezTo>
                  <a:pt x="95" y="61"/>
                  <a:pt x="95" y="61"/>
                  <a:pt x="95" y="61"/>
                </a:cubicBezTo>
                <a:cubicBezTo>
                  <a:pt x="95" y="59"/>
                  <a:pt x="95" y="59"/>
                  <a:pt x="95" y="59"/>
                </a:cubicBezTo>
                <a:lnTo>
                  <a:pt x="88" y="59"/>
                </a:lnTo>
                <a:close/>
                <a:moveTo>
                  <a:pt x="103" y="65"/>
                </a:moveTo>
                <a:cubicBezTo>
                  <a:pt x="103" y="62"/>
                  <a:pt x="101" y="60"/>
                  <a:pt x="98" y="59"/>
                </a:cubicBezTo>
                <a:cubicBezTo>
                  <a:pt x="98" y="61"/>
                  <a:pt x="98" y="61"/>
                  <a:pt x="98" y="61"/>
                </a:cubicBezTo>
                <a:cubicBezTo>
                  <a:pt x="100" y="62"/>
                  <a:pt x="101" y="63"/>
                  <a:pt x="101" y="65"/>
                </a:cubicBezTo>
                <a:cubicBezTo>
                  <a:pt x="101" y="65"/>
                  <a:pt x="101" y="65"/>
                  <a:pt x="101" y="65"/>
                </a:cubicBezTo>
                <a:cubicBezTo>
                  <a:pt x="103" y="65"/>
                  <a:pt x="103" y="65"/>
                  <a:pt x="103" y="65"/>
                </a:cubicBezTo>
                <a:close/>
                <a:moveTo>
                  <a:pt x="23" y="61"/>
                </a:moveTo>
                <a:cubicBezTo>
                  <a:pt x="23" y="59"/>
                  <a:pt x="23" y="59"/>
                  <a:pt x="23" y="59"/>
                </a:cubicBezTo>
                <a:cubicBezTo>
                  <a:pt x="18" y="59"/>
                  <a:pt x="18" y="59"/>
                  <a:pt x="18" y="59"/>
                </a:cubicBezTo>
                <a:cubicBezTo>
                  <a:pt x="17" y="59"/>
                  <a:pt x="16" y="59"/>
                  <a:pt x="15" y="59"/>
                </a:cubicBezTo>
                <a:cubicBezTo>
                  <a:pt x="16" y="61"/>
                  <a:pt x="16" y="61"/>
                  <a:pt x="16" y="61"/>
                </a:cubicBezTo>
                <a:cubicBezTo>
                  <a:pt x="17" y="61"/>
                  <a:pt x="17" y="61"/>
                  <a:pt x="18" y="61"/>
                </a:cubicBezTo>
                <a:lnTo>
                  <a:pt x="23" y="61"/>
                </a:lnTo>
                <a:close/>
                <a:moveTo>
                  <a:pt x="33" y="59"/>
                </a:moveTo>
                <a:cubicBezTo>
                  <a:pt x="26" y="59"/>
                  <a:pt x="26" y="59"/>
                  <a:pt x="26" y="59"/>
                </a:cubicBezTo>
                <a:cubicBezTo>
                  <a:pt x="26" y="61"/>
                  <a:pt x="26" y="61"/>
                  <a:pt x="26" y="61"/>
                </a:cubicBezTo>
                <a:cubicBezTo>
                  <a:pt x="33" y="61"/>
                  <a:pt x="33" y="61"/>
                  <a:pt x="33" y="61"/>
                </a:cubicBezTo>
                <a:lnTo>
                  <a:pt x="33" y="59"/>
                </a:lnTo>
                <a:close/>
                <a:moveTo>
                  <a:pt x="27" y="128"/>
                </a:moveTo>
                <a:cubicBezTo>
                  <a:pt x="20" y="128"/>
                  <a:pt x="20" y="128"/>
                  <a:pt x="20" y="128"/>
                </a:cubicBezTo>
                <a:cubicBezTo>
                  <a:pt x="20" y="130"/>
                  <a:pt x="20" y="130"/>
                  <a:pt x="20" y="130"/>
                </a:cubicBezTo>
                <a:cubicBezTo>
                  <a:pt x="27" y="130"/>
                  <a:pt x="27" y="130"/>
                  <a:pt x="27" y="130"/>
                </a:cubicBezTo>
                <a:lnTo>
                  <a:pt x="27" y="128"/>
                </a:lnTo>
                <a:close/>
                <a:moveTo>
                  <a:pt x="37" y="128"/>
                </a:moveTo>
                <a:cubicBezTo>
                  <a:pt x="30" y="128"/>
                  <a:pt x="30" y="128"/>
                  <a:pt x="30" y="128"/>
                </a:cubicBezTo>
                <a:cubicBezTo>
                  <a:pt x="30" y="130"/>
                  <a:pt x="30" y="130"/>
                  <a:pt x="30" y="130"/>
                </a:cubicBezTo>
                <a:cubicBezTo>
                  <a:pt x="37" y="130"/>
                  <a:pt x="37" y="130"/>
                  <a:pt x="37" y="130"/>
                </a:cubicBezTo>
                <a:lnTo>
                  <a:pt x="37" y="128"/>
                </a:lnTo>
                <a:close/>
                <a:moveTo>
                  <a:pt x="44" y="59"/>
                </a:moveTo>
                <a:cubicBezTo>
                  <a:pt x="36" y="59"/>
                  <a:pt x="36" y="59"/>
                  <a:pt x="36" y="59"/>
                </a:cubicBezTo>
                <a:cubicBezTo>
                  <a:pt x="36" y="61"/>
                  <a:pt x="36" y="61"/>
                  <a:pt x="36" y="61"/>
                </a:cubicBezTo>
                <a:cubicBezTo>
                  <a:pt x="44" y="61"/>
                  <a:pt x="44" y="61"/>
                  <a:pt x="44" y="61"/>
                </a:cubicBezTo>
                <a:lnTo>
                  <a:pt x="44" y="59"/>
                </a:lnTo>
                <a:close/>
                <a:moveTo>
                  <a:pt x="54" y="59"/>
                </a:moveTo>
                <a:cubicBezTo>
                  <a:pt x="47" y="59"/>
                  <a:pt x="47" y="59"/>
                  <a:pt x="47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54" y="61"/>
                  <a:pt x="54" y="61"/>
                  <a:pt x="54" y="61"/>
                </a:cubicBezTo>
                <a:lnTo>
                  <a:pt x="54" y="59"/>
                </a:lnTo>
                <a:close/>
                <a:moveTo>
                  <a:pt x="47" y="128"/>
                </a:moveTo>
                <a:cubicBezTo>
                  <a:pt x="40" y="128"/>
                  <a:pt x="40" y="128"/>
                  <a:pt x="40" y="128"/>
                </a:cubicBezTo>
                <a:cubicBezTo>
                  <a:pt x="40" y="130"/>
                  <a:pt x="40" y="130"/>
                  <a:pt x="40" y="130"/>
                </a:cubicBezTo>
                <a:cubicBezTo>
                  <a:pt x="47" y="130"/>
                  <a:pt x="47" y="130"/>
                  <a:pt x="47" y="130"/>
                </a:cubicBezTo>
                <a:lnTo>
                  <a:pt x="47" y="128"/>
                </a:lnTo>
                <a:close/>
                <a:moveTo>
                  <a:pt x="58" y="128"/>
                </a:moveTo>
                <a:cubicBezTo>
                  <a:pt x="51" y="128"/>
                  <a:pt x="51" y="128"/>
                  <a:pt x="51" y="128"/>
                </a:cubicBezTo>
                <a:cubicBezTo>
                  <a:pt x="51" y="130"/>
                  <a:pt x="51" y="130"/>
                  <a:pt x="51" y="130"/>
                </a:cubicBezTo>
                <a:cubicBezTo>
                  <a:pt x="58" y="130"/>
                  <a:pt x="58" y="130"/>
                  <a:pt x="58" y="130"/>
                </a:cubicBezTo>
                <a:lnTo>
                  <a:pt x="58" y="128"/>
                </a:lnTo>
                <a:close/>
                <a:moveTo>
                  <a:pt x="84" y="88"/>
                </a:moveTo>
                <a:cubicBezTo>
                  <a:pt x="81" y="88"/>
                  <a:pt x="78" y="91"/>
                  <a:pt x="78" y="94"/>
                </a:cubicBezTo>
                <a:cubicBezTo>
                  <a:pt x="78" y="98"/>
                  <a:pt x="81" y="100"/>
                  <a:pt x="84" y="100"/>
                </a:cubicBezTo>
                <a:cubicBezTo>
                  <a:pt x="88" y="100"/>
                  <a:pt x="91" y="98"/>
                  <a:pt x="91" y="94"/>
                </a:cubicBezTo>
                <a:cubicBezTo>
                  <a:pt x="91" y="91"/>
                  <a:pt x="88" y="88"/>
                  <a:pt x="84" y="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1" name="Freeform 30">
            <a:extLst>
              <a:ext uri="{FF2B5EF4-FFF2-40B4-BE49-F238E27FC236}">
                <a16:creationId xmlns:a16="http://schemas.microsoft.com/office/drawing/2014/main" id="{2AE85B7A-7321-3849-B88D-AF0956C2F643}"/>
              </a:ext>
            </a:extLst>
          </p:cNvPr>
          <p:cNvSpPr>
            <a:spLocks noEditPoints="1"/>
          </p:cNvSpPr>
          <p:nvPr/>
        </p:nvSpPr>
        <p:spPr bwMode="auto">
          <a:xfrm>
            <a:off x="10601141" y="2370174"/>
            <a:ext cx="324456" cy="236234"/>
          </a:xfrm>
          <a:custGeom>
            <a:avLst/>
            <a:gdLst>
              <a:gd name="T0" fmla="*/ 9 w 140"/>
              <a:gd name="T1" fmla="*/ 0 h 102"/>
              <a:gd name="T2" fmla="*/ 0 w 140"/>
              <a:gd name="T3" fmla="*/ 93 h 102"/>
              <a:gd name="T4" fmla="*/ 131 w 140"/>
              <a:gd name="T5" fmla="*/ 102 h 102"/>
              <a:gd name="T6" fmla="*/ 140 w 140"/>
              <a:gd name="T7" fmla="*/ 9 h 102"/>
              <a:gd name="T8" fmla="*/ 136 w 140"/>
              <a:gd name="T9" fmla="*/ 93 h 102"/>
              <a:gd name="T10" fmla="*/ 9 w 140"/>
              <a:gd name="T11" fmla="*/ 98 h 102"/>
              <a:gd name="T12" fmla="*/ 4 w 140"/>
              <a:gd name="T13" fmla="*/ 9 h 102"/>
              <a:gd name="T14" fmla="*/ 131 w 140"/>
              <a:gd name="T15" fmla="*/ 4 h 102"/>
              <a:gd name="T16" fmla="*/ 136 w 140"/>
              <a:gd name="T17" fmla="*/ 93 h 102"/>
              <a:gd name="T18" fmla="*/ 129 w 140"/>
              <a:gd name="T19" fmla="*/ 11 h 102"/>
              <a:gd name="T20" fmla="*/ 11 w 140"/>
              <a:gd name="T21" fmla="*/ 32 h 102"/>
              <a:gd name="T22" fmla="*/ 11 w 140"/>
              <a:gd name="T23" fmla="*/ 70 h 102"/>
              <a:gd name="T24" fmla="*/ 129 w 140"/>
              <a:gd name="T25" fmla="*/ 91 h 102"/>
              <a:gd name="T26" fmla="*/ 11 w 140"/>
              <a:gd name="T27" fmla="*/ 70 h 102"/>
              <a:gd name="T28" fmla="*/ 51 w 140"/>
              <a:gd name="T29" fmla="*/ 65 h 102"/>
              <a:gd name="T30" fmla="*/ 62 w 140"/>
              <a:gd name="T31" fmla="*/ 37 h 102"/>
              <a:gd name="T32" fmla="*/ 49 w 140"/>
              <a:gd name="T33" fmla="*/ 37 h 102"/>
              <a:gd name="T34" fmla="*/ 39 w 140"/>
              <a:gd name="T35" fmla="*/ 65 h 102"/>
              <a:gd name="T36" fmla="*/ 28 w 140"/>
              <a:gd name="T37" fmla="*/ 37 h 102"/>
              <a:gd name="T38" fmla="*/ 38 w 140"/>
              <a:gd name="T39" fmla="*/ 58 h 102"/>
              <a:gd name="T40" fmla="*/ 95 w 140"/>
              <a:gd name="T41" fmla="*/ 59 h 102"/>
              <a:gd name="T42" fmla="*/ 106 w 140"/>
              <a:gd name="T43" fmla="*/ 65 h 102"/>
              <a:gd name="T44" fmla="*/ 107 w 140"/>
              <a:gd name="T45" fmla="*/ 37 h 102"/>
              <a:gd name="T46" fmla="*/ 86 w 140"/>
              <a:gd name="T47" fmla="*/ 65 h 102"/>
              <a:gd name="T48" fmla="*/ 95 w 140"/>
              <a:gd name="T49" fmla="*/ 59 h 102"/>
              <a:gd name="T50" fmla="*/ 105 w 140"/>
              <a:gd name="T51" fmla="*/ 54 h 102"/>
              <a:gd name="T52" fmla="*/ 103 w 140"/>
              <a:gd name="T53" fmla="*/ 43 h 102"/>
              <a:gd name="T54" fmla="*/ 79 w 140"/>
              <a:gd name="T55" fmla="*/ 57 h 102"/>
              <a:gd name="T56" fmla="*/ 74 w 140"/>
              <a:gd name="T57" fmla="*/ 53 h 102"/>
              <a:gd name="T58" fmla="*/ 67 w 140"/>
              <a:gd name="T59" fmla="*/ 48 h 102"/>
              <a:gd name="T60" fmla="*/ 69 w 140"/>
              <a:gd name="T61" fmla="*/ 39 h 102"/>
              <a:gd name="T62" fmla="*/ 83 w 140"/>
              <a:gd name="T63" fmla="*/ 39 h 102"/>
              <a:gd name="T64" fmla="*/ 81 w 140"/>
              <a:gd name="T65" fmla="*/ 45 h 102"/>
              <a:gd name="T66" fmla="*/ 76 w 140"/>
              <a:gd name="T67" fmla="*/ 41 h 102"/>
              <a:gd name="T68" fmla="*/ 72 w 140"/>
              <a:gd name="T69" fmla="*/ 44 h 102"/>
              <a:gd name="T70" fmla="*/ 77 w 140"/>
              <a:gd name="T71" fmla="*/ 48 h 102"/>
              <a:gd name="T72" fmla="*/ 84 w 140"/>
              <a:gd name="T73" fmla="*/ 56 h 102"/>
              <a:gd name="T74" fmla="*/ 74 w 140"/>
              <a:gd name="T75" fmla="*/ 65 h 102"/>
              <a:gd name="T76" fmla="*/ 64 w 140"/>
              <a:gd name="T77" fmla="*/ 61 h 102"/>
              <a:gd name="T78" fmla="*/ 68 w 140"/>
              <a:gd name="T79" fmla="*/ 56 h 102"/>
              <a:gd name="T80" fmla="*/ 74 w 140"/>
              <a:gd name="T81" fmla="*/ 6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0" h="102">
                <a:moveTo>
                  <a:pt x="131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98"/>
                  <a:pt x="4" y="102"/>
                  <a:pt x="9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6" y="102"/>
                  <a:pt x="140" y="98"/>
                  <a:pt x="140" y="93"/>
                </a:cubicBezTo>
                <a:cubicBezTo>
                  <a:pt x="140" y="9"/>
                  <a:pt x="140" y="9"/>
                  <a:pt x="140" y="9"/>
                </a:cubicBezTo>
                <a:cubicBezTo>
                  <a:pt x="140" y="4"/>
                  <a:pt x="136" y="0"/>
                  <a:pt x="131" y="0"/>
                </a:cubicBezTo>
                <a:close/>
                <a:moveTo>
                  <a:pt x="136" y="93"/>
                </a:moveTo>
                <a:cubicBezTo>
                  <a:pt x="136" y="96"/>
                  <a:pt x="134" y="98"/>
                  <a:pt x="131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6" y="98"/>
                  <a:pt x="4" y="96"/>
                  <a:pt x="4" y="93"/>
                </a:cubicBezTo>
                <a:cubicBezTo>
                  <a:pt x="4" y="9"/>
                  <a:pt x="4" y="9"/>
                  <a:pt x="4" y="9"/>
                </a:cubicBezTo>
                <a:cubicBezTo>
                  <a:pt x="4" y="6"/>
                  <a:pt x="6" y="4"/>
                  <a:pt x="9" y="4"/>
                </a:cubicBezTo>
                <a:cubicBezTo>
                  <a:pt x="131" y="4"/>
                  <a:pt x="131" y="4"/>
                  <a:pt x="131" y="4"/>
                </a:cubicBezTo>
                <a:cubicBezTo>
                  <a:pt x="134" y="4"/>
                  <a:pt x="136" y="6"/>
                  <a:pt x="136" y="9"/>
                </a:cubicBezTo>
                <a:lnTo>
                  <a:pt x="136" y="93"/>
                </a:lnTo>
                <a:close/>
                <a:moveTo>
                  <a:pt x="11" y="11"/>
                </a:moveTo>
                <a:cubicBezTo>
                  <a:pt x="129" y="11"/>
                  <a:pt x="129" y="11"/>
                  <a:pt x="129" y="11"/>
                </a:cubicBezTo>
                <a:cubicBezTo>
                  <a:pt x="129" y="32"/>
                  <a:pt x="129" y="32"/>
                  <a:pt x="129" y="32"/>
                </a:cubicBezTo>
                <a:cubicBezTo>
                  <a:pt x="11" y="32"/>
                  <a:pt x="11" y="32"/>
                  <a:pt x="11" y="32"/>
                </a:cubicBezTo>
                <a:lnTo>
                  <a:pt x="11" y="11"/>
                </a:lnTo>
                <a:close/>
                <a:moveTo>
                  <a:pt x="11" y="70"/>
                </a:moveTo>
                <a:cubicBezTo>
                  <a:pt x="129" y="70"/>
                  <a:pt x="129" y="70"/>
                  <a:pt x="129" y="70"/>
                </a:cubicBezTo>
                <a:cubicBezTo>
                  <a:pt x="129" y="91"/>
                  <a:pt x="129" y="91"/>
                  <a:pt x="129" y="91"/>
                </a:cubicBezTo>
                <a:cubicBezTo>
                  <a:pt x="11" y="91"/>
                  <a:pt x="11" y="91"/>
                  <a:pt x="11" y="91"/>
                </a:cubicBezTo>
                <a:lnTo>
                  <a:pt x="11" y="70"/>
                </a:lnTo>
                <a:close/>
                <a:moveTo>
                  <a:pt x="57" y="65"/>
                </a:moveTo>
                <a:cubicBezTo>
                  <a:pt x="51" y="65"/>
                  <a:pt x="51" y="65"/>
                  <a:pt x="51" y="65"/>
                </a:cubicBezTo>
                <a:cubicBezTo>
                  <a:pt x="57" y="37"/>
                  <a:pt x="57" y="37"/>
                  <a:pt x="57" y="37"/>
                </a:cubicBezTo>
                <a:cubicBezTo>
                  <a:pt x="62" y="37"/>
                  <a:pt x="62" y="37"/>
                  <a:pt x="62" y="37"/>
                </a:cubicBezTo>
                <a:lnTo>
                  <a:pt x="57" y="65"/>
                </a:lnTo>
                <a:close/>
                <a:moveTo>
                  <a:pt x="49" y="37"/>
                </a:moveTo>
                <a:cubicBezTo>
                  <a:pt x="55" y="37"/>
                  <a:pt x="55" y="37"/>
                  <a:pt x="55" y="37"/>
                </a:cubicBezTo>
                <a:cubicBezTo>
                  <a:pt x="39" y="65"/>
                  <a:pt x="39" y="65"/>
                  <a:pt x="39" y="65"/>
                </a:cubicBezTo>
                <a:cubicBezTo>
                  <a:pt x="33" y="65"/>
                  <a:pt x="33" y="65"/>
                  <a:pt x="33" y="65"/>
                </a:cubicBezTo>
                <a:cubicBezTo>
                  <a:pt x="28" y="37"/>
                  <a:pt x="28" y="37"/>
                  <a:pt x="28" y="37"/>
                </a:cubicBezTo>
                <a:cubicBezTo>
                  <a:pt x="34" y="37"/>
                  <a:pt x="34" y="37"/>
                  <a:pt x="34" y="37"/>
                </a:cubicBezTo>
                <a:cubicBezTo>
                  <a:pt x="38" y="58"/>
                  <a:pt x="38" y="58"/>
                  <a:pt x="38" y="58"/>
                </a:cubicBezTo>
                <a:lnTo>
                  <a:pt x="49" y="37"/>
                </a:lnTo>
                <a:close/>
                <a:moveTo>
                  <a:pt x="95" y="59"/>
                </a:moveTo>
                <a:cubicBezTo>
                  <a:pt x="106" y="59"/>
                  <a:pt x="106" y="59"/>
                  <a:pt x="106" y="59"/>
                </a:cubicBezTo>
                <a:cubicBezTo>
                  <a:pt x="106" y="65"/>
                  <a:pt x="106" y="65"/>
                  <a:pt x="106" y="65"/>
                </a:cubicBezTo>
                <a:cubicBezTo>
                  <a:pt x="112" y="65"/>
                  <a:pt x="112" y="65"/>
                  <a:pt x="112" y="65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1" y="37"/>
                  <a:pt x="101" y="37"/>
                  <a:pt x="101" y="37"/>
                </a:cubicBezTo>
                <a:cubicBezTo>
                  <a:pt x="86" y="65"/>
                  <a:pt x="86" y="65"/>
                  <a:pt x="86" y="65"/>
                </a:cubicBezTo>
                <a:cubicBezTo>
                  <a:pt x="91" y="65"/>
                  <a:pt x="91" y="65"/>
                  <a:pt x="91" y="65"/>
                </a:cubicBezTo>
                <a:lnTo>
                  <a:pt x="95" y="59"/>
                </a:lnTo>
                <a:close/>
                <a:moveTo>
                  <a:pt x="103" y="43"/>
                </a:moveTo>
                <a:cubicBezTo>
                  <a:pt x="105" y="54"/>
                  <a:pt x="105" y="54"/>
                  <a:pt x="105" y="54"/>
                </a:cubicBezTo>
                <a:cubicBezTo>
                  <a:pt x="97" y="54"/>
                  <a:pt x="97" y="54"/>
                  <a:pt x="97" y="54"/>
                </a:cubicBezTo>
                <a:lnTo>
                  <a:pt x="103" y="43"/>
                </a:lnTo>
                <a:close/>
                <a:moveTo>
                  <a:pt x="78" y="59"/>
                </a:moveTo>
                <a:cubicBezTo>
                  <a:pt x="78" y="59"/>
                  <a:pt x="79" y="58"/>
                  <a:pt x="79" y="57"/>
                </a:cubicBezTo>
                <a:cubicBezTo>
                  <a:pt x="79" y="56"/>
                  <a:pt x="79" y="56"/>
                  <a:pt x="78" y="55"/>
                </a:cubicBezTo>
                <a:cubicBezTo>
                  <a:pt x="77" y="55"/>
                  <a:pt x="76" y="54"/>
                  <a:pt x="74" y="53"/>
                </a:cubicBezTo>
                <a:cubicBezTo>
                  <a:pt x="72" y="52"/>
                  <a:pt x="70" y="51"/>
                  <a:pt x="69" y="51"/>
                </a:cubicBezTo>
                <a:cubicBezTo>
                  <a:pt x="68" y="50"/>
                  <a:pt x="68" y="49"/>
                  <a:pt x="67" y="48"/>
                </a:cubicBezTo>
                <a:cubicBezTo>
                  <a:pt x="66" y="47"/>
                  <a:pt x="66" y="46"/>
                  <a:pt x="66" y="45"/>
                </a:cubicBezTo>
                <a:cubicBezTo>
                  <a:pt x="66" y="43"/>
                  <a:pt x="67" y="41"/>
                  <a:pt x="69" y="39"/>
                </a:cubicBezTo>
                <a:cubicBezTo>
                  <a:pt x="70" y="38"/>
                  <a:pt x="73" y="37"/>
                  <a:pt x="76" y="37"/>
                </a:cubicBezTo>
                <a:cubicBezTo>
                  <a:pt x="79" y="37"/>
                  <a:pt x="82" y="38"/>
                  <a:pt x="83" y="39"/>
                </a:cubicBezTo>
                <a:cubicBezTo>
                  <a:pt x="85" y="41"/>
                  <a:pt x="86" y="43"/>
                  <a:pt x="86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81" y="44"/>
                  <a:pt x="80" y="43"/>
                  <a:pt x="79" y="42"/>
                </a:cubicBezTo>
                <a:cubicBezTo>
                  <a:pt x="79" y="42"/>
                  <a:pt x="77" y="41"/>
                  <a:pt x="76" y="41"/>
                </a:cubicBezTo>
                <a:cubicBezTo>
                  <a:pt x="74" y="41"/>
                  <a:pt x="73" y="42"/>
                  <a:pt x="73" y="42"/>
                </a:cubicBezTo>
                <a:cubicBezTo>
                  <a:pt x="72" y="43"/>
                  <a:pt x="72" y="43"/>
                  <a:pt x="72" y="44"/>
                </a:cubicBezTo>
                <a:cubicBezTo>
                  <a:pt x="72" y="45"/>
                  <a:pt x="72" y="46"/>
                  <a:pt x="72" y="46"/>
                </a:cubicBezTo>
                <a:cubicBezTo>
                  <a:pt x="73" y="47"/>
                  <a:pt x="74" y="47"/>
                  <a:pt x="77" y="48"/>
                </a:cubicBezTo>
                <a:cubicBezTo>
                  <a:pt x="80" y="50"/>
                  <a:pt x="82" y="51"/>
                  <a:pt x="83" y="52"/>
                </a:cubicBezTo>
                <a:cubicBezTo>
                  <a:pt x="84" y="53"/>
                  <a:pt x="84" y="54"/>
                  <a:pt x="84" y="56"/>
                </a:cubicBezTo>
                <a:cubicBezTo>
                  <a:pt x="84" y="59"/>
                  <a:pt x="84" y="61"/>
                  <a:pt x="82" y="63"/>
                </a:cubicBezTo>
                <a:cubicBezTo>
                  <a:pt x="80" y="64"/>
                  <a:pt x="77" y="65"/>
                  <a:pt x="74" y="65"/>
                </a:cubicBezTo>
                <a:cubicBezTo>
                  <a:pt x="71" y="65"/>
                  <a:pt x="69" y="65"/>
                  <a:pt x="67" y="64"/>
                </a:cubicBezTo>
                <a:cubicBezTo>
                  <a:pt x="66" y="63"/>
                  <a:pt x="64" y="62"/>
                  <a:pt x="64" y="61"/>
                </a:cubicBezTo>
                <a:cubicBezTo>
                  <a:pt x="63" y="59"/>
                  <a:pt x="63" y="58"/>
                  <a:pt x="63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68" y="57"/>
                  <a:pt x="69" y="58"/>
                  <a:pt x="69" y="59"/>
                </a:cubicBezTo>
                <a:cubicBezTo>
                  <a:pt x="70" y="60"/>
                  <a:pt x="71" y="60"/>
                  <a:pt x="74" y="60"/>
                </a:cubicBezTo>
                <a:cubicBezTo>
                  <a:pt x="75" y="60"/>
                  <a:pt x="77" y="60"/>
                  <a:pt x="78" y="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3169" y="1663249"/>
            <a:ext cx="946331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Свод правил нормирует следующие моменты: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службы эксплуатации зданий и помещений медицинских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службы эксплуатации медицинской техники и систем инженерного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Надзор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строительными конструкциями и системами инженерно-технического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строительных конструкций зданий и помещений медицинских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ремонтных работ при эксплуатации зданий и помещений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медицинских организаций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12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452483"/>
            <a:ext cx="10515600" cy="779463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согласно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Своду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СП 319.1325800.2017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"Здания и помещения медицинских организаций. Правила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эксплуатации".</a:t>
            </a:r>
            <a:endParaRPr lang="en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Freeform 6">
            <a:extLst>
              <a:ext uri="{FF2B5EF4-FFF2-40B4-BE49-F238E27FC236}">
                <a16:creationId xmlns:a16="http://schemas.microsoft.com/office/drawing/2014/main" id="{8FA6643D-C238-4042-A31E-C8A03241B00E}"/>
              </a:ext>
            </a:extLst>
          </p:cNvPr>
          <p:cNvSpPr>
            <a:spLocks noEditPoints="1"/>
          </p:cNvSpPr>
          <p:nvPr/>
        </p:nvSpPr>
        <p:spPr bwMode="auto">
          <a:xfrm>
            <a:off x="10601141" y="3583934"/>
            <a:ext cx="324456" cy="324454"/>
          </a:xfrm>
          <a:custGeom>
            <a:avLst/>
            <a:gdLst>
              <a:gd name="T0" fmla="*/ 0 w 140"/>
              <a:gd name="T1" fmla="*/ 70 h 140"/>
              <a:gd name="T2" fmla="*/ 140 w 140"/>
              <a:gd name="T3" fmla="*/ 70 h 140"/>
              <a:gd name="T4" fmla="*/ 70 w 140"/>
              <a:gd name="T5" fmla="*/ 130 h 140"/>
              <a:gd name="T6" fmla="*/ 70 w 140"/>
              <a:gd name="T7" fmla="*/ 10 h 140"/>
              <a:gd name="T8" fmla="*/ 70 w 140"/>
              <a:gd name="T9" fmla="*/ 130 h 140"/>
              <a:gd name="T10" fmla="*/ 97 w 140"/>
              <a:gd name="T11" fmla="*/ 48 h 140"/>
              <a:gd name="T12" fmla="*/ 90 w 140"/>
              <a:gd name="T13" fmla="*/ 58 h 140"/>
              <a:gd name="T14" fmla="*/ 70 w 140"/>
              <a:gd name="T15" fmla="*/ 15 h 140"/>
              <a:gd name="T16" fmla="*/ 70 w 140"/>
              <a:gd name="T17" fmla="*/ 125 h 140"/>
              <a:gd name="T18" fmla="*/ 70 w 140"/>
              <a:gd name="T19" fmla="*/ 15 h 140"/>
              <a:gd name="T20" fmla="*/ 70 w 140"/>
              <a:gd name="T21" fmla="*/ 16 h 140"/>
              <a:gd name="T22" fmla="*/ 72 w 140"/>
              <a:gd name="T23" fmla="*/ 26 h 140"/>
              <a:gd name="T24" fmla="*/ 68 w 140"/>
              <a:gd name="T25" fmla="*/ 26 h 140"/>
              <a:gd name="T26" fmla="*/ 79 w 140"/>
              <a:gd name="T27" fmla="*/ 45 h 140"/>
              <a:gd name="T28" fmla="*/ 73 w 140"/>
              <a:gd name="T29" fmla="*/ 45 h 140"/>
              <a:gd name="T30" fmla="*/ 67 w 140"/>
              <a:gd name="T31" fmla="*/ 49 h 140"/>
              <a:gd name="T32" fmla="*/ 76 w 140"/>
              <a:gd name="T33" fmla="*/ 40 h 140"/>
              <a:gd name="T34" fmla="*/ 84 w 140"/>
              <a:gd name="T35" fmla="*/ 48 h 140"/>
              <a:gd name="T36" fmla="*/ 80 w 140"/>
              <a:gd name="T37" fmla="*/ 55 h 140"/>
              <a:gd name="T38" fmla="*/ 73 w 140"/>
              <a:gd name="T39" fmla="*/ 60 h 140"/>
              <a:gd name="T40" fmla="*/ 84 w 140"/>
              <a:gd name="T41" fmla="*/ 61 h 140"/>
              <a:gd name="T42" fmla="*/ 67 w 140"/>
              <a:gd name="T43" fmla="*/ 65 h 140"/>
              <a:gd name="T44" fmla="*/ 72 w 140"/>
              <a:gd name="T45" fmla="*/ 55 h 140"/>
              <a:gd name="T46" fmla="*/ 79 w 140"/>
              <a:gd name="T47" fmla="*/ 50 h 140"/>
              <a:gd name="T48" fmla="*/ 79 w 140"/>
              <a:gd name="T49" fmla="*/ 45 h 140"/>
              <a:gd name="T50" fmla="*/ 44 w 140"/>
              <a:gd name="T51" fmla="*/ 37 h 140"/>
              <a:gd name="T52" fmla="*/ 57 w 140"/>
              <a:gd name="T53" fmla="*/ 54 h 140"/>
              <a:gd name="T54" fmla="*/ 36 w 140"/>
              <a:gd name="T55" fmla="*/ 43 h 140"/>
              <a:gd name="T56" fmla="*/ 26 w 140"/>
              <a:gd name="T57" fmla="*/ 72 h 140"/>
              <a:gd name="T58" fmla="*/ 17 w 140"/>
              <a:gd name="T59" fmla="*/ 70 h 140"/>
              <a:gd name="T60" fmla="*/ 26 w 140"/>
              <a:gd name="T61" fmla="*/ 68 h 140"/>
              <a:gd name="T62" fmla="*/ 26 w 140"/>
              <a:gd name="T63" fmla="*/ 72 h 140"/>
              <a:gd name="T64" fmla="*/ 70 w 140"/>
              <a:gd name="T65" fmla="*/ 124 h 140"/>
              <a:gd name="T66" fmla="*/ 68 w 140"/>
              <a:gd name="T67" fmla="*/ 114 h 140"/>
              <a:gd name="T68" fmla="*/ 72 w 140"/>
              <a:gd name="T69" fmla="*/ 114 h 140"/>
              <a:gd name="T70" fmla="*/ 70 w 140"/>
              <a:gd name="T71" fmla="*/ 107 h 140"/>
              <a:gd name="T72" fmla="*/ 31 w 140"/>
              <a:gd name="T73" fmla="*/ 56 h 140"/>
              <a:gd name="T74" fmla="*/ 49 w 140"/>
              <a:gd name="T75" fmla="*/ 61 h 140"/>
              <a:gd name="T76" fmla="*/ 49 w 140"/>
              <a:gd name="T77" fmla="*/ 68 h 140"/>
              <a:gd name="T78" fmla="*/ 73 w 140"/>
              <a:gd name="T79" fmla="*/ 90 h 140"/>
              <a:gd name="T80" fmla="*/ 70 w 140"/>
              <a:gd name="T81" fmla="*/ 107 h 140"/>
              <a:gd name="T82" fmla="*/ 75 w 140"/>
              <a:gd name="T83" fmla="*/ 89 h 140"/>
              <a:gd name="T84" fmla="*/ 83 w 140"/>
              <a:gd name="T85" fmla="*/ 83 h 140"/>
              <a:gd name="T86" fmla="*/ 96 w 140"/>
              <a:gd name="T87" fmla="*/ 99 h 140"/>
              <a:gd name="T88" fmla="*/ 104 w 140"/>
              <a:gd name="T89" fmla="*/ 62 h 140"/>
              <a:gd name="T90" fmla="*/ 101 w 140"/>
              <a:gd name="T91" fmla="*/ 66 h 140"/>
              <a:gd name="T92" fmla="*/ 97 w 140"/>
              <a:gd name="T93" fmla="*/ 62 h 140"/>
              <a:gd name="T94" fmla="*/ 86 w 140"/>
              <a:gd name="T95" fmla="*/ 57 h 140"/>
              <a:gd name="T96" fmla="*/ 101 w 140"/>
              <a:gd name="T97" fmla="*/ 40 h 140"/>
              <a:gd name="T98" fmla="*/ 104 w 140"/>
              <a:gd name="T99" fmla="*/ 58 h 140"/>
              <a:gd name="T100" fmla="*/ 122 w 140"/>
              <a:gd name="T101" fmla="*/ 72 h 140"/>
              <a:gd name="T102" fmla="*/ 112 w 140"/>
              <a:gd name="T103" fmla="*/ 70 h 140"/>
              <a:gd name="T104" fmla="*/ 122 w 140"/>
              <a:gd name="T105" fmla="*/ 68 h 140"/>
              <a:gd name="T106" fmla="*/ 122 w 140"/>
              <a:gd name="T107" fmla="*/ 72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40" h="140">
                <a:moveTo>
                  <a:pt x="70" y="0"/>
                </a:moveTo>
                <a:cubicBezTo>
                  <a:pt x="32" y="0"/>
                  <a:pt x="0" y="31"/>
                  <a:pt x="0" y="70"/>
                </a:cubicBezTo>
                <a:cubicBezTo>
                  <a:pt x="0" y="109"/>
                  <a:pt x="32" y="140"/>
                  <a:pt x="70" y="140"/>
                </a:cubicBezTo>
                <a:cubicBezTo>
                  <a:pt x="109" y="140"/>
                  <a:pt x="140" y="109"/>
                  <a:pt x="140" y="70"/>
                </a:cubicBezTo>
                <a:cubicBezTo>
                  <a:pt x="140" y="31"/>
                  <a:pt x="109" y="0"/>
                  <a:pt x="70" y="0"/>
                </a:cubicBezTo>
                <a:close/>
                <a:moveTo>
                  <a:pt x="70" y="130"/>
                </a:moveTo>
                <a:cubicBezTo>
                  <a:pt x="37" y="130"/>
                  <a:pt x="11" y="103"/>
                  <a:pt x="11" y="70"/>
                </a:cubicBezTo>
                <a:cubicBezTo>
                  <a:pt x="11" y="37"/>
                  <a:pt x="37" y="10"/>
                  <a:pt x="70" y="10"/>
                </a:cubicBezTo>
                <a:cubicBezTo>
                  <a:pt x="103" y="10"/>
                  <a:pt x="130" y="37"/>
                  <a:pt x="130" y="70"/>
                </a:cubicBezTo>
                <a:cubicBezTo>
                  <a:pt x="130" y="103"/>
                  <a:pt x="103" y="130"/>
                  <a:pt x="70" y="130"/>
                </a:cubicBezTo>
                <a:close/>
                <a:moveTo>
                  <a:pt x="96" y="48"/>
                </a:moveTo>
                <a:cubicBezTo>
                  <a:pt x="97" y="48"/>
                  <a:pt x="97" y="48"/>
                  <a:pt x="97" y="48"/>
                </a:cubicBezTo>
                <a:cubicBezTo>
                  <a:pt x="97" y="58"/>
                  <a:pt x="97" y="58"/>
                  <a:pt x="97" y="58"/>
                </a:cubicBezTo>
                <a:cubicBezTo>
                  <a:pt x="90" y="58"/>
                  <a:pt x="90" y="58"/>
                  <a:pt x="90" y="58"/>
                </a:cubicBezTo>
                <a:lnTo>
                  <a:pt x="96" y="48"/>
                </a:lnTo>
                <a:close/>
                <a:moveTo>
                  <a:pt x="70" y="15"/>
                </a:moveTo>
                <a:cubicBezTo>
                  <a:pt x="40" y="15"/>
                  <a:pt x="15" y="40"/>
                  <a:pt x="15" y="70"/>
                </a:cubicBezTo>
                <a:cubicBezTo>
                  <a:pt x="15" y="100"/>
                  <a:pt x="40" y="125"/>
                  <a:pt x="70" y="125"/>
                </a:cubicBezTo>
                <a:cubicBezTo>
                  <a:pt x="101" y="125"/>
                  <a:pt x="125" y="100"/>
                  <a:pt x="125" y="70"/>
                </a:cubicBezTo>
                <a:cubicBezTo>
                  <a:pt x="125" y="40"/>
                  <a:pt x="101" y="15"/>
                  <a:pt x="70" y="15"/>
                </a:cubicBezTo>
                <a:close/>
                <a:moveTo>
                  <a:pt x="68" y="19"/>
                </a:moveTo>
                <a:cubicBezTo>
                  <a:pt x="68" y="17"/>
                  <a:pt x="69" y="16"/>
                  <a:pt x="70" y="16"/>
                </a:cubicBezTo>
                <a:cubicBezTo>
                  <a:pt x="71" y="16"/>
                  <a:pt x="72" y="17"/>
                  <a:pt x="72" y="19"/>
                </a:cubicBezTo>
                <a:cubicBezTo>
                  <a:pt x="72" y="26"/>
                  <a:pt x="72" y="26"/>
                  <a:pt x="72" y="26"/>
                </a:cubicBezTo>
                <a:cubicBezTo>
                  <a:pt x="72" y="27"/>
                  <a:pt x="71" y="28"/>
                  <a:pt x="70" y="28"/>
                </a:cubicBezTo>
                <a:cubicBezTo>
                  <a:pt x="69" y="28"/>
                  <a:pt x="68" y="27"/>
                  <a:pt x="68" y="26"/>
                </a:cubicBezTo>
                <a:lnTo>
                  <a:pt x="68" y="19"/>
                </a:lnTo>
                <a:close/>
                <a:moveTo>
                  <a:pt x="79" y="45"/>
                </a:moveTo>
                <a:cubicBezTo>
                  <a:pt x="78" y="44"/>
                  <a:pt x="77" y="44"/>
                  <a:pt x="76" y="44"/>
                </a:cubicBezTo>
                <a:cubicBezTo>
                  <a:pt x="75" y="44"/>
                  <a:pt x="74" y="44"/>
                  <a:pt x="73" y="45"/>
                </a:cubicBezTo>
                <a:cubicBezTo>
                  <a:pt x="72" y="46"/>
                  <a:pt x="72" y="47"/>
                  <a:pt x="72" y="49"/>
                </a:cubicBezTo>
                <a:cubicBezTo>
                  <a:pt x="67" y="49"/>
                  <a:pt x="67" y="49"/>
                  <a:pt x="67" y="49"/>
                </a:cubicBezTo>
                <a:cubicBezTo>
                  <a:pt x="67" y="46"/>
                  <a:pt x="68" y="44"/>
                  <a:pt x="69" y="43"/>
                </a:cubicBezTo>
                <a:cubicBezTo>
                  <a:pt x="71" y="41"/>
                  <a:pt x="73" y="40"/>
                  <a:pt x="76" y="40"/>
                </a:cubicBezTo>
                <a:cubicBezTo>
                  <a:pt x="79" y="40"/>
                  <a:pt x="81" y="41"/>
                  <a:pt x="82" y="42"/>
                </a:cubicBezTo>
                <a:cubicBezTo>
                  <a:pt x="84" y="44"/>
                  <a:pt x="84" y="46"/>
                  <a:pt x="84" y="48"/>
                </a:cubicBezTo>
                <a:cubicBezTo>
                  <a:pt x="84" y="50"/>
                  <a:pt x="84" y="51"/>
                  <a:pt x="83" y="52"/>
                </a:cubicBezTo>
                <a:cubicBezTo>
                  <a:pt x="82" y="53"/>
                  <a:pt x="81" y="54"/>
                  <a:pt x="80" y="55"/>
                </a:cubicBezTo>
                <a:cubicBezTo>
                  <a:pt x="75" y="59"/>
                  <a:pt x="75" y="59"/>
                  <a:pt x="75" y="59"/>
                </a:cubicBezTo>
                <a:cubicBezTo>
                  <a:pt x="74" y="59"/>
                  <a:pt x="74" y="59"/>
                  <a:pt x="73" y="60"/>
                </a:cubicBezTo>
                <a:cubicBezTo>
                  <a:pt x="73" y="60"/>
                  <a:pt x="73" y="61"/>
                  <a:pt x="73" y="61"/>
                </a:cubicBezTo>
                <a:cubicBezTo>
                  <a:pt x="84" y="61"/>
                  <a:pt x="84" y="61"/>
                  <a:pt x="84" y="61"/>
                </a:cubicBezTo>
                <a:cubicBezTo>
                  <a:pt x="84" y="65"/>
                  <a:pt x="84" y="65"/>
                  <a:pt x="84" y="65"/>
                </a:cubicBezTo>
                <a:cubicBezTo>
                  <a:pt x="67" y="65"/>
                  <a:pt x="67" y="65"/>
                  <a:pt x="67" y="65"/>
                </a:cubicBezTo>
                <a:cubicBezTo>
                  <a:pt x="67" y="64"/>
                  <a:pt x="67" y="62"/>
                  <a:pt x="68" y="60"/>
                </a:cubicBezTo>
                <a:cubicBezTo>
                  <a:pt x="68" y="58"/>
                  <a:pt x="70" y="57"/>
                  <a:pt x="72" y="55"/>
                </a:cubicBezTo>
                <a:cubicBezTo>
                  <a:pt x="77" y="52"/>
                  <a:pt x="77" y="52"/>
                  <a:pt x="77" y="52"/>
                </a:cubicBezTo>
                <a:cubicBezTo>
                  <a:pt x="77" y="51"/>
                  <a:pt x="78" y="51"/>
                  <a:pt x="79" y="50"/>
                </a:cubicBezTo>
                <a:cubicBezTo>
                  <a:pt x="79" y="50"/>
                  <a:pt x="80" y="49"/>
                  <a:pt x="80" y="48"/>
                </a:cubicBezTo>
                <a:cubicBezTo>
                  <a:pt x="80" y="47"/>
                  <a:pt x="79" y="46"/>
                  <a:pt x="79" y="45"/>
                </a:cubicBezTo>
                <a:close/>
                <a:moveTo>
                  <a:pt x="36" y="43"/>
                </a:moveTo>
                <a:cubicBezTo>
                  <a:pt x="39" y="41"/>
                  <a:pt x="42" y="37"/>
                  <a:pt x="44" y="37"/>
                </a:cubicBezTo>
                <a:cubicBezTo>
                  <a:pt x="47" y="41"/>
                  <a:pt x="51" y="45"/>
                  <a:pt x="54" y="50"/>
                </a:cubicBezTo>
                <a:cubicBezTo>
                  <a:pt x="56" y="51"/>
                  <a:pt x="57" y="52"/>
                  <a:pt x="57" y="54"/>
                </a:cubicBezTo>
                <a:cubicBezTo>
                  <a:pt x="57" y="56"/>
                  <a:pt x="53" y="58"/>
                  <a:pt x="51" y="60"/>
                </a:cubicBezTo>
                <a:cubicBezTo>
                  <a:pt x="46" y="54"/>
                  <a:pt x="41" y="49"/>
                  <a:pt x="36" y="43"/>
                </a:cubicBezTo>
                <a:cubicBezTo>
                  <a:pt x="36" y="43"/>
                  <a:pt x="36" y="43"/>
                  <a:pt x="36" y="43"/>
                </a:cubicBezTo>
                <a:close/>
                <a:moveTo>
                  <a:pt x="26" y="72"/>
                </a:moveTo>
                <a:cubicBezTo>
                  <a:pt x="19" y="72"/>
                  <a:pt x="19" y="72"/>
                  <a:pt x="19" y="72"/>
                </a:cubicBezTo>
                <a:cubicBezTo>
                  <a:pt x="18" y="72"/>
                  <a:pt x="17" y="71"/>
                  <a:pt x="17" y="70"/>
                </a:cubicBezTo>
                <a:cubicBezTo>
                  <a:pt x="17" y="69"/>
                  <a:pt x="18" y="68"/>
                  <a:pt x="19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7" y="68"/>
                  <a:pt x="28" y="69"/>
                  <a:pt x="28" y="70"/>
                </a:cubicBezTo>
                <a:cubicBezTo>
                  <a:pt x="28" y="71"/>
                  <a:pt x="27" y="72"/>
                  <a:pt x="26" y="72"/>
                </a:cubicBezTo>
                <a:close/>
                <a:moveTo>
                  <a:pt x="72" y="121"/>
                </a:moveTo>
                <a:cubicBezTo>
                  <a:pt x="72" y="123"/>
                  <a:pt x="71" y="124"/>
                  <a:pt x="70" y="124"/>
                </a:cubicBezTo>
                <a:cubicBezTo>
                  <a:pt x="69" y="124"/>
                  <a:pt x="68" y="123"/>
                  <a:pt x="68" y="121"/>
                </a:cubicBezTo>
                <a:cubicBezTo>
                  <a:pt x="68" y="114"/>
                  <a:pt x="68" y="114"/>
                  <a:pt x="68" y="114"/>
                </a:cubicBezTo>
                <a:cubicBezTo>
                  <a:pt x="68" y="113"/>
                  <a:pt x="69" y="112"/>
                  <a:pt x="70" y="112"/>
                </a:cubicBezTo>
                <a:cubicBezTo>
                  <a:pt x="71" y="112"/>
                  <a:pt x="72" y="113"/>
                  <a:pt x="72" y="114"/>
                </a:cubicBezTo>
                <a:lnTo>
                  <a:pt x="72" y="121"/>
                </a:lnTo>
                <a:close/>
                <a:moveTo>
                  <a:pt x="70" y="107"/>
                </a:moveTo>
                <a:cubicBezTo>
                  <a:pt x="65" y="105"/>
                  <a:pt x="59" y="102"/>
                  <a:pt x="46" y="87"/>
                </a:cubicBezTo>
                <a:cubicBezTo>
                  <a:pt x="33" y="71"/>
                  <a:pt x="31" y="60"/>
                  <a:pt x="31" y="56"/>
                </a:cubicBezTo>
                <a:cubicBezTo>
                  <a:pt x="31" y="52"/>
                  <a:pt x="32" y="48"/>
                  <a:pt x="34" y="44"/>
                </a:cubicBezTo>
                <a:cubicBezTo>
                  <a:pt x="39" y="50"/>
                  <a:pt x="44" y="56"/>
                  <a:pt x="49" y="61"/>
                </a:cubicBezTo>
                <a:cubicBezTo>
                  <a:pt x="49" y="62"/>
                  <a:pt x="48" y="63"/>
                  <a:pt x="48" y="64"/>
                </a:cubicBezTo>
                <a:cubicBezTo>
                  <a:pt x="48" y="64"/>
                  <a:pt x="49" y="67"/>
                  <a:pt x="49" y="68"/>
                </a:cubicBezTo>
                <a:cubicBezTo>
                  <a:pt x="52" y="74"/>
                  <a:pt x="59" y="82"/>
                  <a:pt x="65" y="87"/>
                </a:cubicBezTo>
                <a:cubicBezTo>
                  <a:pt x="68" y="89"/>
                  <a:pt x="71" y="92"/>
                  <a:pt x="73" y="90"/>
                </a:cubicBezTo>
                <a:cubicBezTo>
                  <a:pt x="78" y="96"/>
                  <a:pt x="83" y="102"/>
                  <a:pt x="88" y="108"/>
                </a:cubicBezTo>
                <a:cubicBezTo>
                  <a:pt x="82" y="109"/>
                  <a:pt x="76" y="109"/>
                  <a:pt x="70" y="107"/>
                </a:cubicBezTo>
                <a:close/>
                <a:moveTo>
                  <a:pt x="90" y="106"/>
                </a:moveTo>
                <a:cubicBezTo>
                  <a:pt x="85" y="100"/>
                  <a:pt x="80" y="94"/>
                  <a:pt x="75" y="89"/>
                </a:cubicBezTo>
                <a:cubicBezTo>
                  <a:pt x="75" y="88"/>
                  <a:pt x="75" y="88"/>
                  <a:pt x="75" y="88"/>
                </a:cubicBezTo>
                <a:cubicBezTo>
                  <a:pt x="78" y="86"/>
                  <a:pt x="81" y="82"/>
                  <a:pt x="83" y="83"/>
                </a:cubicBezTo>
                <a:cubicBezTo>
                  <a:pt x="84" y="83"/>
                  <a:pt x="85" y="86"/>
                  <a:pt x="86" y="87"/>
                </a:cubicBezTo>
                <a:cubicBezTo>
                  <a:pt x="89" y="90"/>
                  <a:pt x="94" y="95"/>
                  <a:pt x="96" y="99"/>
                </a:cubicBezTo>
                <a:cubicBezTo>
                  <a:pt x="97" y="101"/>
                  <a:pt x="93" y="104"/>
                  <a:pt x="90" y="106"/>
                </a:cubicBezTo>
                <a:close/>
                <a:moveTo>
                  <a:pt x="104" y="62"/>
                </a:moveTo>
                <a:cubicBezTo>
                  <a:pt x="101" y="62"/>
                  <a:pt x="101" y="62"/>
                  <a:pt x="101" y="62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97" y="66"/>
                  <a:pt x="97" y="66"/>
                  <a:pt x="97" y="66"/>
                </a:cubicBezTo>
                <a:cubicBezTo>
                  <a:pt x="97" y="62"/>
                  <a:pt x="97" y="62"/>
                  <a:pt x="97" y="62"/>
                </a:cubicBezTo>
                <a:cubicBezTo>
                  <a:pt x="86" y="62"/>
                  <a:pt x="86" y="62"/>
                  <a:pt x="86" y="62"/>
                </a:cubicBezTo>
                <a:cubicBezTo>
                  <a:pt x="86" y="57"/>
                  <a:pt x="86" y="57"/>
                  <a:pt x="86" y="57"/>
                </a:cubicBezTo>
                <a:cubicBezTo>
                  <a:pt x="96" y="40"/>
                  <a:pt x="96" y="40"/>
                  <a:pt x="96" y="40"/>
                </a:cubicBezTo>
                <a:cubicBezTo>
                  <a:pt x="101" y="40"/>
                  <a:pt x="101" y="40"/>
                  <a:pt x="101" y="40"/>
                </a:cubicBezTo>
                <a:cubicBezTo>
                  <a:pt x="101" y="58"/>
                  <a:pt x="101" y="58"/>
                  <a:pt x="101" y="58"/>
                </a:cubicBezTo>
                <a:cubicBezTo>
                  <a:pt x="104" y="58"/>
                  <a:pt x="104" y="58"/>
                  <a:pt x="104" y="58"/>
                </a:cubicBezTo>
                <a:lnTo>
                  <a:pt x="104" y="62"/>
                </a:lnTo>
                <a:close/>
                <a:moveTo>
                  <a:pt x="122" y="72"/>
                </a:moveTo>
                <a:cubicBezTo>
                  <a:pt x="114" y="72"/>
                  <a:pt x="114" y="72"/>
                  <a:pt x="114" y="72"/>
                </a:cubicBezTo>
                <a:cubicBezTo>
                  <a:pt x="113" y="72"/>
                  <a:pt x="112" y="71"/>
                  <a:pt x="112" y="70"/>
                </a:cubicBezTo>
                <a:cubicBezTo>
                  <a:pt x="112" y="69"/>
                  <a:pt x="113" y="68"/>
                  <a:pt x="114" y="68"/>
                </a:cubicBezTo>
                <a:cubicBezTo>
                  <a:pt x="122" y="68"/>
                  <a:pt x="122" y="68"/>
                  <a:pt x="122" y="68"/>
                </a:cubicBezTo>
                <a:cubicBezTo>
                  <a:pt x="123" y="68"/>
                  <a:pt x="124" y="69"/>
                  <a:pt x="124" y="70"/>
                </a:cubicBezTo>
                <a:cubicBezTo>
                  <a:pt x="124" y="71"/>
                  <a:pt x="123" y="72"/>
                  <a:pt x="122" y="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8" name="Freeform 8">
            <a:extLst>
              <a:ext uri="{FF2B5EF4-FFF2-40B4-BE49-F238E27FC236}">
                <a16:creationId xmlns:a16="http://schemas.microsoft.com/office/drawing/2014/main" id="{66BAEE3E-CA8D-084E-92F1-8ED17C076A4D}"/>
              </a:ext>
            </a:extLst>
          </p:cNvPr>
          <p:cNvSpPr>
            <a:spLocks noEditPoints="1"/>
          </p:cNvSpPr>
          <p:nvPr/>
        </p:nvSpPr>
        <p:spPr bwMode="auto">
          <a:xfrm>
            <a:off x="10652288" y="4840819"/>
            <a:ext cx="307790" cy="326414"/>
          </a:xfrm>
          <a:custGeom>
            <a:avLst/>
            <a:gdLst>
              <a:gd name="T0" fmla="*/ 71 w 133"/>
              <a:gd name="T1" fmla="*/ 114 h 141"/>
              <a:gd name="T2" fmla="*/ 13 w 133"/>
              <a:gd name="T3" fmla="*/ 113 h 141"/>
              <a:gd name="T4" fmla="*/ 9 w 133"/>
              <a:gd name="T5" fmla="*/ 15 h 141"/>
              <a:gd name="T6" fmla="*/ 78 w 133"/>
              <a:gd name="T7" fmla="*/ 11 h 141"/>
              <a:gd name="T8" fmla="*/ 82 w 133"/>
              <a:gd name="T9" fmla="*/ 87 h 141"/>
              <a:gd name="T10" fmla="*/ 89 w 133"/>
              <a:gd name="T11" fmla="*/ 86 h 141"/>
              <a:gd name="T12" fmla="*/ 91 w 133"/>
              <a:gd name="T13" fmla="*/ 13 h 141"/>
              <a:gd name="T14" fmla="*/ 13 w 133"/>
              <a:gd name="T15" fmla="*/ 0 h 141"/>
              <a:gd name="T16" fmla="*/ 0 w 133"/>
              <a:gd name="T17" fmla="*/ 120 h 141"/>
              <a:gd name="T18" fmla="*/ 62 w 133"/>
              <a:gd name="T19" fmla="*/ 133 h 141"/>
              <a:gd name="T20" fmla="*/ 70 w 133"/>
              <a:gd name="T21" fmla="*/ 114 h 141"/>
              <a:gd name="T22" fmla="*/ 52 w 133"/>
              <a:gd name="T23" fmla="*/ 4 h 141"/>
              <a:gd name="T24" fmla="*/ 52 w 133"/>
              <a:gd name="T25" fmla="*/ 6 h 141"/>
              <a:gd name="T26" fmla="*/ 38 w 133"/>
              <a:gd name="T27" fmla="*/ 5 h 141"/>
              <a:gd name="T28" fmla="*/ 46 w 133"/>
              <a:gd name="T29" fmla="*/ 129 h 141"/>
              <a:gd name="T30" fmla="*/ 46 w 133"/>
              <a:gd name="T31" fmla="*/ 117 h 141"/>
              <a:gd name="T32" fmla="*/ 46 w 133"/>
              <a:gd name="T33" fmla="*/ 129 h 141"/>
              <a:gd name="T34" fmla="*/ 63 w 133"/>
              <a:gd name="T35" fmla="*/ 71 h 141"/>
              <a:gd name="T36" fmla="*/ 68 w 133"/>
              <a:gd name="T37" fmla="*/ 49 h 141"/>
              <a:gd name="T38" fmla="*/ 27 w 133"/>
              <a:gd name="T39" fmla="*/ 69 h 141"/>
              <a:gd name="T40" fmla="*/ 57 w 133"/>
              <a:gd name="T41" fmla="*/ 54 h 141"/>
              <a:gd name="T42" fmla="*/ 61 w 133"/>
              <a:gd name="T43" fmla="*/ 54 h 141"/>
              <a:gd name="T44" fmla="*/ 59 w 133"/>
              <a:gd name="T45" fmla="*/ 66 h 141"/>
              <a:gd name="T46" fmla="*/ 57 w 133"/>
              <a:gd name="T47" fmla="*/ 54 h 141"/>
              <a:gd name="T48" fmla="*/ 50 w 133"/>
              <a:gd name="T49" fmla="*/ 52 h 141"/>
              <a:gd name="T50" fmla="*/ 52 w 133"/>
              <a:gd name="T51" fmla="*/ 64 h 141"/>
              <a:gd name="T52" fmla="*/ 48 w 133"/>
              <a:gd name="T53" fmla="*/ 64 h 141"/>
              <a:gd name="T54" fmla="*/ 39 w 133"/>
              <a:gd name="T55" fmla="*/ 54 h 141"/>
              <a:gd name="T56" fmla="*/ 43 w 133"/>
              <a:gd name="T57" fmla="*/ 54 h 141"/>
              <a:gd name="T58" fmla="*/ 41 w 133"/>
              <a:gd name="T59" fmla="*/ 66 h 141"/>
              <a:gd name="T60" fmla="*/ 39 w 133"/>
              <a:gd name="T61" fmla="*/ 54 h 141"/>
              <a:gd name="T62" fmla="*/ 32 w 133"/>
              <a:gd name="T63" fmla="*/ 52 h 141"/>
              <a:gd name="T64" fmla="*/ 34 w 133"/>
              <a:gd name="T65" fmla="*/ 64 h 141"/>
              <a:gd name="T66" fmla="*/ 30 w 133"/>
              <a:gd name="T67" fmla="*/ 64 h 141"/>
              <a:gd name="T68" fmla="*/ 68 w 133"/>
              <a:gd name="T69" fmla="*/ 48 h 141"/>
              <a:gd name="T70" fmla="*/ 19 w 133"/>
              <a:gd name="T71" fmla="*/ 44 h 141"/>
              <a:gd name="T72" fmla="*/ 28 w 133"/>
              <a:gd name="T73" fmla="*/ 40 h 141"/>
              <a:gd name="T74" fmla="*/ 38 w 133"/>
              <a:gd name="T75" fmla="*/ 28 h 141"/>
              <a:gd name="T76" fmla="*/ 41 w 133"/>
              <a:gd name="T77" fmla="*/ 31 h 141"/>
              <a:gd name="T78" fmla="*/ 30 w 133"/>
              <a:gd name="T79" fmla="*/ 40 h 141"/>
              <a:gd name="T80" fmla="*/ 52 w 133"/>
              <a:gd name="T81" fmla="*/ 32 h 141"/>
              <a:gd name="T82" fmla="*/ 50 w 133"/>
              <a:gd name="T83" fmla="*/ 28 h 141"/>
              <a:gd name="T84" fmla="*/ 53 w 133"/>
              <a:gd name="T85" fmla="*/ 31 h 141"/>
              <a:gd name="T86" fmla="*/ 68 w 133"/>
              <a:gd name="T87" fmla="*/ 40 h 141"/>
              <a:gd name="T88" fmla="*/ 68 w 133"/>
              <a:gd name="T89" fmla="*/ 48 h 141"/>
              <a:gd name="T90" fmla="*/ 128 w 133"/>
              <a:gd name="T91" fmla="*/ 127 h 141"/>
              <a:gd name="T92" fmla="*/ 102 w 133"/>
              <a:gd name="T93" fmla="*/ 138 h 141"/>
              <a:gd name="T94" fmla="*/ 97 w 133"/>
              <a:gd name="T95" fmla="*/ 139 h 141"/>
              <a:gd name="T96" fmla="*/ 64 w 133"/>
              <a:gd name="T97" fmla="*/ 124 h 141"/>
              <a:gd name="T98" fmla="*/ 84 w 133"/>
              <a:gd name="T99" fmla="*/ 123 h 141"/>
              <a:gd name="T100" fmla="*/ 81 w 133"/>
              <a:gd name="T101" fmla="*/ 119 h 141"/>
              <a:gd name="T102" fmla="*/ 62 w 133"/>
              <a:gd name="T103" fmla="*/ 79 h 141"/>
              <a:gd name="T104" fmla="*/ 83 w 133"/>
              <a:gd name="T105" fmla="*/ 101 h 141"/>
              <a:gd name="T106" fmla="*/ 93 w 133"/>
              <a:gd name="T107" fmla="*/ 94 h 141"/>
              <a:gd name="T108" fmla="*/ 95 w 133"/>
              <a:gd name="T109" fmla="*/ 88 h 141"/>
              <a:gd name="T110" fmla="*/ 105 w 133"/>
              <a:gd name="T111" fmla="*/ 92 h 141"/>
              <a:gd name="T112" fmla="*/ 115 w 133"/>
              <a:gd name="T113" fmla="*/ 86 h 141"/>
              <a:gd name="T114" fmla="*/ 125 w 133"/>
              <a:gd name="T115" fmla="*/ 101 h 141"/>
              <a:gd name="T116" fmla="*/ 130 w 133"/>
              <a:gd name="T117" fmla="*/ 12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3" h="141">
                <a:moveTo>
                  <a:pt x="70" y="114"/>
                </a:moveTo>
                <a:cubicBezTo>
                  <a:pt x="70" y="114"/>
                  <a:pt x="70" y="114"/>
                  <a:pt x="71" y="114"/>
                </a:cubicBezTo>
                <a:cubicBezTo>
                  <a:pt x="70" y="113"/>
                  <a:pt x="70" y="113"/>
                  <a:pt x="70" y="113"/>
                </a:cubicBezTo>
                <a:cubicBezTo>
                  <a:pt x="13" y="113"/>
                  <a:pt x="13" y="113"/>
                  <a:pt x="13" y="113"/>
                </a:cubicBezTo>
                <a:cubicBezTo>
                  <a:pt x="11" y="113"/>
                  <a:pt x="9" y="111"/>
                  <a:pt x="9" y="109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3"/>
                  <a:pt x="11" y="11"/>
                  <a:pt x="13" y="11"/>
                </a:cubicBezTo>
                <a:cubicBezTo>
                  <a:pt x="78" y="11"/>
                  <a:pt x="78" y="11"/>
                  <a:pt x="78" y="11"/>
                </a:cubicBezTo>
                <a:cubicBezTo>
                  <a:pt x="80" y="11"/>
                  <a:pt x="82" y="13"/>
                  <a:pt x="82" y="15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6"/>
                  <a:pt x="85" y="86"/>
                  <a:pt x="87" y="86"/>
                </a:cubicBezTo>
                <a:cubicBezTo>
                  <a:pt x="88" y="86"/>
                  <a:pt x="89" y="86"/>
                  <a:pt x="89" y="86"/>
                </a:cubicBezTo>
                <a:cubicBezTo>
                  <a:pt x="90" y="85"/>
                  <a:pt x="90" y="84"/>
                  <a:pt x="91" y="84"/>
                </a:cubicBezTo>
                <a:cubicBezTo>
                  <a:pt x="91" y="13"/>
                  <a:pt x="91" y="13"/>
                  <a:pt x="91" y="13"/>
                </a:cubicBezTo>
                <a:cubicBezTo>
                  <a:pt x="91" y="6"/>
                  <a:pt x="85" y="0"/>
                  <a:pt x="78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0" y="13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7"/>
                  <a:pt x="6" y="133"/>
                  <a:pt x="13" y="133"/>
                </a:cubicBezTo>
                <a:cubicBezTo>
                  <a:pt x="62" y="133"/>
                  <a:pt x="62" y="133"/>
                  <a:pt x="62" y="133"/>
                </a:cubicBezTo>
                <a:cubicBezTo>
                  <a:pt x="59" y="131"/>
                  <a:pt x="58" y="127"/>
                  <a:pt x="59" y="123"/>
                </a:cubicBezTo>
                <a:cubicBezTo>
                  <a:pt x="60" y="118"/>
                  <a:pt x="64" y="114"/>
                  <a:pt x="70" y="114"/>
                </a:cubicBezTo>
                <a:close/>
                <a:moveTo>
                  <a:pt x="39" y="4"/>
                </a:moveTo>
                <a:cubicBezTo>
                  <a:pt x="52" y="4"/>
                  <a:pt x="52" y="4"/>
                  <a:pt x="52" y="4"/>
                </a:cubicBezTo>
                <a:cubicBezTo>
                  <a:pt x="53" y="4"/>
                  <a:pt x="53" y="4"/>
                  <a:pt x="53" y="5"/>
                </a:cubicBezTo>
                <a:cubicBezTo>
                  <a:pt x="53" y="6"/>
                  <a:pt x="53" y="6"/>
                  <a:pt x="52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8" y="6"/>
                  <a:pt x="38" y="6"/>
                  <a:pt x="38" y="5"/>
                </a:cubicBezTo>
                <a:cubicBezTo>
                  <a:pt x="38" y="4"/>
                  <a:pt x="38" y="4"/>
                  <a:pt x="39" y="4"/>
                </a:cubicBezTo>
                <a:close/>
                <a:moveTo>
                  <a:pt x="46" y="129"/>
                </a:moveTo>
                <a:cubicBezTo>
                  <a:pt x="42" y="129"/>
                  <a:pt x="39" y="126"/>
                  <a:pt x="39" y="123"/>
                </a:cubicBezTo>
                <a:cubicBezTo>
                  <a:pt x="39" y="120"/>
                  <a:pt x="42" y="117"/>
                  <a:pt x="46" y="117"/>
                </a:cubicBezTo>
                <a:cubicBezTo>
                  <a:pt x="49" y="117"/>
                  <a:pt x="52" y="120"/>
                  <a:pt x="52" y="123"/>
                </a:cubicBezTo>
                <a:cubicBezTo>
                  <a:pt x="52" y="126"/>
                  <a:pt x="49" y="129"/>
                  <a:pt x="46" y="129"/>
                </a:cubicBezTo>
                <a:close/>
                <a:moveTo>
                  <a:pt x="28" y="71"/>
                </a:moveTo>
                <a:cubicBezTo>
                  <a:pt x="63" y="71"/>
                  <a:pt x="63" y="71"/>
                  <a:pt x="63" y="71"/>
                </a:cubicBezTo>
                <a:cubicBezTo>
                  <a:pt x="63" y="71"/>
                  <a:pt x="64" y="70"/>
                  <a:pt x="64" y="69"/>
                </a:cubicBezTo>
                <a:cubicBezTo>
                  <a:pt x="68" y="49"/>
                  <a:pt x="68" y="49"/>
                  <a:pt x="68" y="49"/>
                </a:cubicBezTo>
                <a:cubicBezTo>
                  <a:pt x="23" y="49"/>
                  <a:pt x="23" y="49"/>
                  <a:pt x="23" y="49"/>
                </a:cubicBezTo>
                <a:cubicBezTo>
                  <a:pt x="27" y="69"/>
                  <a:pt x="27" y="69"/>
                  <a:pt x="27" y="69"/>
                </a:cubicBezTo>
                <a:cubicBezTo>
                  <a:pt x="27" y="70"/>
                  <a:pt x="28" y="71"/>
                  <a:pt x="28" y="71"/>
                </a:cubicBezTo>
                <a:close/>
                <a:moveTo>
                  <a:pt x="57" y="54"/>
                </a:moveTo>
                <a:cubicBezTo>
                  <a:pt x="57" y="53"/>
                  <a:pt x="58" y="52"/>
                  <a:pt x="59" y="52"/>
                </a:cubicBezTo>
                <a:cubicBezTo>
                  <a:pt x="60" y="52"/>
                  <a:pt x="61" y="53"/>
                  <a:pt x="61" y="54"/>
                </a:cubicBezTo>
                <a:cubicBezTo>
                  <a:pt x="61" y="64"/>
                  <a:pt x="61" y="64"/>
                  <a:pt x="61" y="64"/>
                </a:cubicBezTo>
                <a:cubicBezTo>
                  <a:pt x="61" y="65"/>
                  <a:pt x="60" y="66"/>
                  <a:pt x="59" y="66"/>
                </a:cubicBezTo>
                <a:cubicBezTo>
                  <a:pt x="58" y="66"/>
                  <a:pt x="57" y="65"/>
                  <a:pt x="57" y="64"/>
                </a:cubicBezTo>
                <a:lnTo>
                  <a:pt x="57" y="54"/>
                </a:lnTo>
                <a:close/>
                <a:moveTo>
                  <a:pt x="48" y="54"/>
                </a:moveTo>
                <a:cubicBezTo>
                  <a:pt x="48" y="53"/>
                  <a:pt x="49" y="52"/>
                  <a:pt x="50" y="52"/>
                </a:cubicBezTo>
                <a:cubicBezTo>
                  <a:pt x="51" y="52"/>
                  <a:pt x="52" y="53"/>
                  <a:pt x="52" y="54"/>
                </a:cubicBezTo>
                <a:cubicBezTo>
                  <a:pt x="52" y="64"/>
                  <a:pt x="52" y="64"/>
                  <a:pt x="52" y="64"/>
                </a:cubicBezTo>
                <a:cubicBezTo>
                  <a:pt x="52" y="65"/>
                  <a:pt x="51" y="66"/>
                  <a:pt x="50" y="66"/>
                </a:cubicBezTo>
                <a:cubicBezTo>
                  <a:pt x="49" y="66"/>
                  <a:pt x="48" y="65"/>
                  <a:pt x="48" y="64"/>
                </a:cubicBezTo>
                <a:lnTo>
                  <a:pt x="48" y="54"/>
                </a:lnTo>
                <a:close/>
                <a:moveTo>
                  <a:pt x="39" y="54"/>
                </a:moveTo>
                <a:cubicBezTo>
                  <a:pt x="39" y="53"/>
                  <a:pt x="40" y="52"/>
                  <a:pt x="41" y="52"/>
                </a:cubicBezTo>
                <a:cubicBezTo>
                  <a:pt x="42" y="52"/>
                  <a:pt x="43" y="53"/>
                  <a:pt x="43" y="54"/>
                </a:cubicBezTo>
                <a:cubicBezTo>
                  <a:pt x="43" y="64"/>
                  <a:pt x="43" y="64"/>
                  <a:pt x="43" y="64"/>
                </a:cubicBezTo>
                <a:cubicBezTo>
                  <a:pt x="43" y="65"/>
                  <a:pt x="42" y="66"/>
                  <a:pt x="41" y="66"/>
                </a:cubicBezTo>
                <a:cubicBezTo>
                  <a:pt x="40" y="66"/>
                  <a:pt x="39" y="65"/>
                  <a:pt x="39" y="64"/>
                </a:cubicBezTo>
                <a:lnTo>
                  <a:pt x="39" y="54"/>
                </a:lnTo>
                <a:close/>
                <a:moveTo>
                  <a:pt x="30" y="54"/>
                </a:moveTo>
                <a:cubicBezTo>
                  <a:pt x="30" y="53"/>
                  <a:pt x="31" y="52"/>
                  <a:pt x="32" y="52"/>
                </a:cubicBezTo>
                <a:cubicBezTo>
                  <a:pt x="33" y="52"/>
                  <a:pt x="34" y="53"/>
                  <a:pt x="34" y="54"/>
                </a:cubicBezTo>
                <a:cubicBezTo>
                  <a:pt x="34" y="64"/>
                  <a:pt x="34" y="64"/>
                  <a:pt x="34" y="64"/>
                </a:cubicBezTo>
                <a:cubicBezTo>
                  <a:pt x="34" y="65"/>
                  <a:pt x="33" y="66"/>
                  <a:pt x="32" y="66"/>
                </a:cubicBezTo>
                <a:cubicBezTo>
                  <a:pt x="31" y="66"/>
                  <a:pt x="30" y="65"/>
                  <a:pt x="30" y="64"/>
                </a:cubicBezTo>
                <a:lnTo>
                  <a:pt x="30" y="54"/>
                </a:lnTo>
                <a:close/>
                <a:moveTo>
                  <a:pt x="68" y="48"/>
                </a:moveTo>
                <a:cubicBezTo>
                  <a:pt x="23" y="48"/>
                  <a:pt x="23" y="48"/>
                  <a:pt x="23" y="48"/>
                </a:cubicBezTo>
                <a:cubicBezTo>
                  <a:pt x="21" y="48"/>
                  <a:pt x="19" y="46"/>
                  <a:pt x="19" y="44"/>
                </a:cubicBezTo>
                <a:cubicBezTo>
                  <a:pt x="19" y="42"/>
                  <a:pt x="21" y="40"/>
                  <a:pt x="23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38" y="31"/>
                  <a:pt x="38" y="31"/>
                  <a:pt x="38" y="31"/>
                </a:cubicBezTo>
                <a:cubicBezTo>
                  <a:pt x="37" y="30"/>
                  <a:pt x="37" y="29"/>
                  <a:pt x="38" y="28"/>
                </a:cubicBezTo>
                <a:cubicBezTo>
                  <a:pt x="39" y="27"/>
                  <a:pt x="40" y="27"/>
                  <a:pt x="41" y="28"/>
                </a:cubicBezTo>
                <a:cubicBezTo>
                  <a:pt x="42" y="29"/>
                  <a:pt x="42" y="31"/>
                  <a:pt x="41" y="31"/>
                </a:cubicBezTo>
                <a:cubicBezTo>
                  <a:pt x="41" y="32"/>
                  <a:pt x="40" y="32"/>
                  <a:pt x="39" y="32"/>
                </a:cubicBezTo>
                <a:cubicBezTo>
                  <a:pt x="30" y="40"/>
                  <a:pt x="30" y="40"/>
                  <a:pt x="30" y="40"/>
                </a:cubicBezTo>
                <a:cubicBezTo>
                  <a:pt x="61" y="40"/>
                  <a:pt x="61" y="40"/>
                  <a:pt x="61" y="40"/>
                </a:cubicBezTo>
                <a:cubicBezTo>
                  <a:pt x="52" y="32"/>
                  <a:pt x="52" y="32"/>
                  <a:pt x="52" y="32"/>
                </a:cubicBezTo>
                <a:cubicBezTo>
                  <a:pt x="51" y="32"/>
                  <a:pt x="50" y="32"/>
                  <a:pt x="50" y="31"/>
                </a:cubicBezTo>
                <a:cubicBezTo>
                  <a:pt x="49" y="31"/>
                  <a:pt x="49" y="29"/>
                  <a:pt x="50" y="28"/>
                </a:cubicBezTo>
                <a:cubicBezTo>
                  <a:pt x="51" y="27"/>
                  <a:pt x="52" y="27"/>
                  <a:pt x="53" y="28"/>
                </a:cubicBezTo>
                <a:cubicBezTo>
                  <a:pt x="54" y="29"/>
                  <a:pt x="54" y="30"/>
                  <a:pt x="53" y="31"/>
                </a:cubicBezTo>
                <a:cubicBezTo>
                  <a:pt x="63" y="40"/>
                  <a:pt x="63" y="40"/>
                  <a:pt x="63" y="40"/>
                </a:cubicBezTo>
                <a:cubicBezTo>
                  <a:pt x="68" y="40"/>
                  <a:pt x="68" y="40"/>
                  <a:pt x="68" y="40"/>
                </a:cubicBezTo>
                <a:cubicBezTo>
                  <a:pt x="71" y="40"/>
                  <a:pt x="72" y="42"/>
                  <a:pt x="72" y="44"/>
                </a:cubicBezTo>
                <a:cubicBezTo>
                  <a:pt x="72" y="46"/>
                  <a:pt x="71" y="48"/>
                  <a:pt x="68" y="48"/>
                </a:cubicBezTo>
                <a:close/>
                <a:moveTo>
                  <a:pt x="130" y="120"/>
                </a:moveTo>
                <a:cubicBezTo>
                  <a:pt x="131" y="122"/>
                  <a:pt x="130" y="126"/>
                  <a:pt x="128" y="127"/>
                </a:cubicBezTo>
                <a:cubicBezTo>
                  <a:pt x="109" y="139"/>
                  <a:pt x="109" y="139"/>
                  <a:pt x="109" y="139"/>
                </a:cubicBezTo>
                <a:cubicBezTo>
                  <a:pt x="107" y="141"/>
                  <a:pt x="104" y="140"/>
                  <a:pt x="102" y="138"/>
                </a:cubicBezTo>
                <a:cubicBezTo>
                  <a:pt x="102" y="138"/>
                  <a:pt x="101" y="138"/>
                  <a:pt x="101" y="139"/>
                </a:cubicBezTo>
                <a:cubicBezTo>
                  <a:pt x="100" y="139"/>
                  <a:pt x="98" y="139"/>
                  <a:pt x="97" y="139"/>
                </a:cubicBezTo>
                <a:cubicBezTo>
                  <a:pt x="69" y="132"/>
                  <a:pt x="69" y="132"/>
                  <a:pt x="69" y="132"/>
                </a:cubicBezTo>
                <a:cubicBezTo>
                  <a:pt x="66" y="131"/>
                  <a:pt x="64" y="128"/>
                  <a:pt x="64" y="124"/>
                </a:cubicBezTo>
                <a:cubicBezTo>
                  <a:pt x="65" y="121"/>
                  <a:pt x="68" y="119"/>
                  <a:pt x="71" y="120"/>
                </a:cubicBezTo>
                <a:cubicBezTo>
                  <a:pt x="84" y="123"/>
                  <a:pt x="84" y="123"/>
                  <a:pt x="84" y="123"/>
                </a:cubicBezTo>
                <a:cubicBezTo>
                  <a:pt x="83" y="122"/>
                  <a:pt x="83" y="122"/>
                  <a:pt x="83" y="122"/>
                </a:cubicBezTo>
                <a:cubicBezTo>
                  <a:pt x="81" y="119"/>
                  <a:pt x="81" y="119"/>
                  <a:pt x="81" y="119"/>
                </a:cubicBezTo>
                <a:cubicBezTo>
                  <a:pt x="61" y="88"/>
                  <a:pt x="61" y="88"/>
                  <a:pt x="61" y="88"/>
                </a:cubicBezTo>
                <a:cubicBezTo>
                  <a:pt x="59" y="85"/>
                  <a:pt x="59" y="81"/>
                  <a:pt x="62" y="79"/>
                </a:cubicBezTo>
                <a:cubicBezTo>
                  <a:pt x="65" y="77"/>
                  <a:pt x="68" y="78"/>
                  <a:pt x="70" y="81"/>
                </a:cubicBezTo>
                <a:cubicBezTo>
                  <a:pt x="83" y="101"/>
                  <a:pt x="83" y="101"/>
                  <a:pt x="83" y="101"/>
                </a:cubicBezTo>
                <a:cubicBezTo>
                  <a:pt x="81" y="98"/>
                  <a:pt x="82" y="94"/>
                  <a:pt x="84" y="92"/>
                </a:cubicBezTo>
                <a:cubicBezTo>
                  <a:pt x="87" y="91"/>
                  <a:pt x="91" y="92"/>
                  <a:pt x="93" y="94"/>
                </a:cubicBezTo>
                <a:cubicBezTo>
                  <a:pt x="94" y="96"/>
                  <a:pt x="94" y="96"/>
                  <a:pt x="94" y="96"/>
                </a:cubicBezTo>
                <a:cubicBezTo>
                  <a:pt x="92" y="93"/>
                  <a:pt x="93" y="89"/>
                  <a:pt x="95" y="88"/>
                </a:cubicBezTo>
                <a:cubicBezTo>
                  <a:pt x="98" y="86"/>
                  <a:pt x="102" y="87"/>
                  <a:pt x="104" y="90"/>
                </a:cubicBezTo>
                <a:cubicBezTo>
                  <a:pt x="105" y="92"/>
                  <a:pt x="105" y="92"/>
                  <a:pt x="105" y="92"/>
                </a:cubicBezTo>
                <a:cubicBezTo>
                  <a:pt x="103" y="89"/>
                  <a:pt x="104" y="85"/>
                  <a:pt x="107" y="84"/>
                </a:cubicBezTo>
                <a:cubicBezTo>
                  <a:pt x="109" y="82"/>
                  <a:pt x="113" y="83"/>
                  <a:pt x="115" y="86"/>
                </a:cubicBezTo>
                <a:cubicBezTo>
                  <a:pt x="120" y="94"/>
                  <a:pt x="120" y="94"/>
                  <a:pt x="120" y="94"/>
                </a:cubicBezTo>
                <a:cubicBezTo>
                  <a:pt x="125" y="101"/>
                  <a:pt x="125" y="101"/>
                  <a:pt x="125" y="101"/>
                </a:cubicBezTo>
                <a:cubicBezTo>
                  <a:pt x="130" y="109"/>
                  <a:pt x="130" y="109"/>
                  <a:pt x="130" y="109"/>
                </a:cubicBezTo>
                <a:cubicBezTo>
                  <a:pt x="133" y="113"/>
                  <a:pt x="132" y="117"/>
                  <a:pt x="130" y="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9" name="Freeform 11">
            <a:extLst>
              <a:ext uri="{FF2B5EF4-FFF2-40B4-BE49-F238E27FC236}">
                <a16:creationId xmlns:a16="http://schemas.microsoft.com/office/drawing/2014/main" id="{0D0F8598-C06C-9446-B69E-720F157E6FB4}"/>
              </a:ext>
            </a:extLst>
          </p:cNvPr>
          <p:cNvSpPr>
            <a:spLocks noEditPoints="1"/>
          </p:cNvSpPr>
          <p:nvPr/>
        </p:nvSpPr>
        <p:spPr bwMode="auto">
          <a:xfrm>
            <a:off x="1265001" y="4831507"/>
            <a:ext cx="263682" cy="345038"/>
          </a:xfrm>
          <a:custGeom>
            <a:avLst/>
            <a:gdLst>
              <a:gd name="T0" fmla="*/ 95 w 114"/>
              <a:gd name="T1" fmla="*/ 99 h 149"/>
              <a:gd name="T2" fmla="*/ 93 w 114"/>
              <a:gd name="T3" fmla="*/ 98 h 149"/>
              <a:gd name="T4" fmla="*/ 89 w 114"/>
              <a:gd name="T5" fmla="*/ 96 h 149"/>
              <a:gd name="T6" fmla="*/ 74 w 114"/>
              <a:gd name="T7" fmla="*/ 85 h 149"/>
              <a:gd name="T8" fmla="*/ 90 w 114"/>
              <a:gd name="T9" fmla="*/ 58 h 149"/>
              <a:gd name="T10" fmla="*/ 57 w 114"/>
              <a:gd name="T11" fmla="*/ 1 h 149"/>
              <a:gd name="T12" fmla="*/ 19 w 114"/>
              <a:gd name="T13" fmla="*/ 41 h 149"/>
              <a:gd name="T14" fmla="*/ 42 w 114"/>
              <a:gd name="T15" fmla="*/ 87 h 149"/>
              <a:gd name="T16" fmla="*/ 25 w 114"/>
              <a:gd name="T17" fmla="*/ 96 h 149"/>
              <a:gd name="T18" fmla="*/ 21 w 114"/>
              <a:gd name="T19" fmla="*/ 98 h 149"/>
              <a:gd name="T20" fmla="*/ 19 w 114"/>
              <a:gd name="T21" fmla="*/ 99 h 149"/>
              <a:gd name="T22" fmla="*/ 0 w 114"/>
              <a:gd name="T23" fmla="*/ 123 h 149"/>
              <a:gd name="T24" fmla="*/ 1 w 114"/>
              <a:gd name="T25" fmla="*/ 149 h 149"/>
              <a:gd name="T26" fmla="*/ 113 w 114"/>
              <a:gd name="T27" fmla="*/ 149 h 149"/>
              <a:gd name="T28" fmla="*/ 114 w 114"/>
              <a:gd name="T29" fmla="*/ 147 h 149"/>
              <a:gd name="T30" fmla="*/ 95 w 114"/>
              <a:gd name="T31" fmla="*/ 99 h 149"/>
              <a:gd name="T32" fmla="*/ 82 w 114"/>
              <a:gd name="T33" fmla="*/ 28 h 149"/>
              <a:gd name="T34" fmla="*/ 30 w 114"/>
              <a:gd name="T35" fmla="*/ 26 h 149"/>
              <a:gd name="T36" fmla="*/ 40 w 114"/>
              <a:gd name="T37" fmla="*/ 74 h 149"/>
              <a:gd name="T38" fmla="*/ 33 w 114"/>
              <a:gd name="T39" fmla="*/ 61 h 149"/>
              <a:gd name="T40" fmla="*/ 43 w 114"/>
              <a:gd name="T41" fmla="*/ 25 h 149"/>
              <a:gd name="T42" fmla="*/ 62 w 114"/>
              <a:gd name="T43" fmla="*/ 42 h 149"/>
              <a:gd name="T44" fmla="*/ 50 w 114"/>
              <a:gd name="T45" fmla="*/ 29 h 149"/>
              <a:gd name="T46" fmla="*/ 77 w 114"/>
              <a:gd name="T47" fmla="*/ 43 h 149"/>
              <a:gd name="T48" fmla="*/ 80 w 114"/>
              <a:gd name="T49" fmla="*/ 47 h 149"/>
              <a:gd name="T50" fmla="*/ 67 w 114"/>
              <a:gd name="T51" fmla="*/ 68 h 149"/>
              <a:gd name="T52" fmla="*/ 56 w 114"/>
              <a:gd name="T53" fmla="*/ 70 h 149"/>
              <a:gd name="T54" fmla="*/ 67 w 114"/>
              <a:gd name="T55" fmla="*/ 70 h 149"/>
              <a:gd name="T56" fmla="*/ 81 w 114"/>
              <a:gd name="T57" fmla="*/ 50 h 149"/>
              <a:gd name="T58" fmla="*/ 82 w 114"/>
              <a:gd name="T59" fmla="*/ 57 h 149"/>
              <a:gd name="T60" fmla="*/ 73 w 114"/>
              <a:gd name="T61" fmla="*/ 74 h 149"/>
              <a:gd name="T62" fmla="*/ 73 w 114"/>
              <a:gd name="T63" fmla="*/ 74 h 149"/>
              <a:gd name="T64" fmla="*/ 57 w 114"/>
              <a:gd name="T65" fmla="*/ 85 h 149"/>
              <a:gd name="T66" fmla="*/ 42 w 114"/>
              <a:gd name="T67" fmla="*/ 76 h 149"/>
              <a:gd name="T68" fmla="*/ 79 w 114"/>
              <a:gd name="T69" fmla="*/ 99 h 149"/>
              <a:gd name="T70" fmla="*/ 57 w 114"/>
              <a:gd name="T71" fmla="*/ 113 h 149"/>
              <a:gd name="T72" fmla="*/ 36 w 114"/>
              <a:gd name="T73" fmla="*/ 100 h 149"/>
              <a:gd name="T74" fmla="*/ 41 w 114"/>
              <a:gd name="T75" fmla="*/ 93 h 149"/>
              <a:gd name="T76" fmla="*/ 42 w 114"/>
              <a:gd name="T77" fmla="*/ 92 h 149"/>
              <a:gd name="T78" fmla="*/ 42 w 114"/>
              <a:gd name="T79" fmla="*/ 91 h 149"/>
              <a:gd name="T80" fmla="*/ 43 w 114"/>
              <a:gd name="T81" fmla="*/ 86 h 149"/>
              <a:gd name="T82" fmla="*/ 53 w 114"/>
              <a:gd name="T83" fmla="*/ 86 h 149"/>
              <a:gd name="T84" fmla="*/ 57 w 114"/>
              <a:gd name="T85" fmla="*/ 87 h 149"/>
              <a:gd name="T86" fmla="*/ 73 w 114"/>
              <a:gd name="T87" fmla="*/ 76 h 149"/>
              <a:gd name="T88" fmla="*/ 74 w 114"/>
              <a:gd name="T89" fmla="*/ 92 h 149"/>
              <a:gd name="T90" fmla="*/ 74 w 114"/>
              <a:gd name="T91" fmla="*/ 92 h 149"/>
              <a:gd name="T92" fmla="*/ 75 w 114"/>
              <a:gd name="T93" fmla="*/ 93 h 149"/>
              <a:gd name="T94" fmla="*/ 82 w 114"/>
              <a:gd name="T95" fmla="*/ 9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4" h="149">
                <a:moveTo>
                  <a:pt x="95" y="99"/>
                </a:moveTo>
                <a:cubicBezTo>
                  <a:pt x="95" y="99"/>
                  <a:pt x="95" y="99"/>
                  <a:pt x="95" y="99"/>
                </a:cubicBezTo>
                <a:cubicBezTo>
                  <a:pt x="95" y="99"/>
                  <a:pt x="94" y="98"/>
                  <a:pt x="94" y="98"/>
                </a:cubicBezTo>
                <a:cubicBezTo>
                  <a:pt x="93" y="98"/>
                  <a:pt x="93" y="98"/>
                  <a:pt x="93" y="98"/>
                </a:cubicBezTo>
                <a:cubicBezTo>
                  <a:pt x="92" y="97"/>
                  <a:pt x="90" y="97"/>
                  <a:pt x="89" y="96"/>
                </a:cubicBezTo>
                <a:cubicBezTo>
                  <a:pt x="89" y="96"/>
                  <a:pt x="89" y="96"/>
                  <a:pt x="89" y="96"/>
                </a:cubicBezTo>
                <a:cubicBezTo>
                  <a:pt x="84" y="94"/>
                  <a:pt x="80" y="93"/>
                  <a:pt x="75" y="92"/>
                </a:cubicBezTo>
                <a:cubicBezTo>
                  <a:pt x="75" y="90"/>
                  <a:pt x="74" y="88"/>
                  <a:pt x="74" y="85"/>
                </a:cubicBezTo>
                <a:cubicBezTo>
                  <a:pt x="79" y="85"/>
                  <a:pt x="93" y="81"/>
                  <a:pt x="92" y="79"/>
                </a:cubicBezTo>
                <a:cubicBezTo>
                  <a:pt x="87" y="74"/>
                  <a:pt x="89" y="64"/>
                  <a:pt x="90" y="58"/>
                </a:cubicBezTo>
                <a:cubicBezTo>
                  <a:pt x="92" y="44"/>
                  <a:pt x="94" y="38"/>
                  <a:pt x="89" y="22"/>
                </a:cubicBezTo>
                <a:cubicBezTo>
                  <a:pt x="85" y="11"/>
                  <a:pt x="72" y="0"/>
                  <a:pt x="57" y="1"/>
                </a:cubicBezTo>
                <a:cubicBezTo>
                  <a:pt x="51" y="1"/>
                  <a:pt x="46" y="3"/>
                  <a:pt x="40" y="7"/>
                </a:cubicBezTo>
                <a:cubicBezTo>
                  <a:pt x="27" y="9"/>
                  <a:pt x="18" y="20"/>
                  <a:pt x="19" y="41"/>
                </a:cubicBezTo>
                <a:cubicBezTo>
                  <a:pt x="20" y="52"/>
                  <a:pt x="29" y="65"/>
                  <a:pt x="21" y="79"/>
                </a:cubicBezTo>
                <a:cubicBezTo>
                  <a:pt x="19" y="81"/>
                  <a:pt x="34" y="88"/>
                  <a:pt x="42" y="87"/>
                </a:cubicBezTo>
                <a:cubicBezTo>
                  <a:pt x="42" y="89"/>
                  <a:pt x="41" y="90"/>
                  <a:pt x="41" y="91"/>
                </a:cubicBezTo>
                <a:cubicBezTo>
                  <a:pt x="35" y="92"/>
                  <a:pt x="30" y="94"/>
                  <a:pt x="25" y="96"/>
                </a:cubicBezTo>
                <a:cubicBezTo>
                  <a:pt x="25" y="96"/>
                  <a:pt x="25" y="96"/>
                  <a:pt x="25" y="96"/>
                </a:cubicBezTo>
                <a:cubicBezTo>
                  <a:pt x="24" y="97"/>
                  <a:pt x="22" y="97"/>
                  <a:pt x="21" y="98"/>
                </a:cubicBezTo>
                <a:cubicBezTo>
                  <a:pt x="21" y="98"/>
                  <a:pt x="21" y="98"/>
                  <a:pt x="20" y="98"/>
                </a:cubicBezTo>
                <a:cubicBezTo>
                  <a:pt x="20" y="98"/>
                  <a:pt x="19" y="99"/>
                  <a:pt x="19" y="99"/>
                </a:cubicBezTo>
                <a:cubicBezTo>
                  <a:pt x="19" y="99"/>
                  <a:pt x="19" y="99"/>
                  <a:pt x="19" y="99"/>
                </a:cubicBezTo>
                <a:cubicBezTo>
                  <a:pt x="7" y="105"/>
                  <a:pt x="0" y="114"/>
                  <a:pt x="0" y="123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49"/>
                  <a:pt x="1" y="149"/>
                  <a:pt x="1" y="149"/>
                </a:cubicBezTo>
                <a:cubicBezTo>
                  <a:pt x="1" y="149"/>
                  <a:pt x="1" y="149"/>
                  <a:pt x="1" y="149"/>
                </a:cubicBezTo>
                <a:cubicBezTo>
                  <a:pt x="113" y="149"/>
                  <a:pt x="113" y="149"/>
                  <a:pt x="113" y="149"/>
                </a:cubicBezTo>
                <a:cubicBezTo>
                  <a:pt x="113" y="149"/>
                  <a:pt x="113" y="148"/>
                  <a:pt x="113" y="148"/>
                </a:cubicBezTo>
                <a:cubicBezTo>
                  <a:pt x="113" y="147"/>
                  <a:pt x="114" y="147"/>
                  <a:pt x="114" y="147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4" y="114"/>
                  <a:pt x="107" y="105"/>
                  <a:pt x="95" y="99"/>
                </a:cubicBezTo>
                <a:close/>
                <a:moveTo>
                  <a:pt x="59" y="7"/>
                </a:moveTo>
                <a:cubicBezTo>
                  <a:pt x="70" y="8"/>
                  <a:pt x="78" y="17"/>
                  <a:pt x="82" y="28"/>
                </a:cubicBezTo>
                <a:cubicBezTo>
                  <a:pt x="77" y="20"/>
                  <a:pt x="69" y="14"/>
                  <a:pt x="59" y="12"/>
                </a:cubicBezTo>
                <a:cubicBezTo>
                  <a:pt x="47" y="11"/>
                  <a:pt x="36" y="17"/>
                  <a:pt x="30" y="26"/>
                </a:cubicBezTo>
                <a:cubicBezTo>
                  <a:pt x="34" y="13"/>
                  <a:pt x="46" y="5"/>
                  <a:pt x="59" y="7"/>
                </a:cubicBezTo>
                <a:close/>
                <a:moveTo>
                  <a:pt x="40" y="74"/>
                </a:moveTo>
                <a:cubicBezTo>
                  <a:pt x="40" y="73"/>
                  <a:pt x="40" y="73"/>
                  <a:pt x="40" y="73"/>
                </a:cubicBezTo>
                <a:cubicBezTo>
                  <a:pt x="37" y="69"/>
                  <a:pt x="34" y="65"/>
                  <a:pt x="33" y="61"/>
                </a:cubicBezTo>
                <a:cubicBezTo>
                  <a:pt x="32" y="56"/>
                  <a:pt x="32" y="52"/>
                  <a:pt x="33" y="47"/>
                </a:cubicBezTo>
                <a:cubicBezTo>
                  <a:pt x="34" y="39"/>
                  <a:pt x="37" y="32"/>
                  <a:pt x="43" y="25"/>
                </a:cubicBezTo>
                <a:cubicBezTo>
                  <a:pt x="44" y="28"/>
                  <a:pt x="46" y="30"/>
                  <a:pt x="48" y="33"/>
                </a:cubicBezTo>
                <a:cubicBezTo>
                  <a:pt x="51" y="37"/>
                  <a:pt x="56" y="41"/>
                  <a:pt x="62" y="42"/>
                </a:cubicBezTo>
                <a:cubicBezTo>
                  <a:pt x="59" y="40"/>
                  <a:pt x="55" y="37"/>
                  <a:pt x="52" y="32"/>
                </a:cubicBezTo>
                <a:cubicBezTo>
                  <a:pt x="52" y="31"/>
                  <a:pt x="51" y="30"/>
                  <a:pt x="50" y="29"/>
                </a:cubicBezTo>
                <a:cubicBezTo>
                  <a:pt x="51" y="30"/>
                  <a:pt x="52" y="31"/>
                  <a:pt x="53" y="32"/>
                </a:cubicBezTo>
                <a:cubicBezTo>
                  <a:pt x="62" y="39"/>
                  <a:pt x="73" y="42"/>
                  <a:pt x="77" y="43"/>
                </a:cubicBezTo>
                <a:cubicBezTo>
                  <a:pt x="72" y="40"/>
                  <a:pt x="68" y="37"/>
                  <a:pt x="64" y="33"/>
                </a:cubicBezTo>
                <a:cubicBezTo>
                  <a:pt x="70" y="36"/>
                  <a:pt x="75" y="39"/>
                  <a:pt x="80" y="47"/>
                </a:cubicBezTo>
                <a:cubicBezTo>
                  <a:pt x="80" y="47"/>
                  <a:pt x="80" y="47"/>
                  <a:pt x="80" y="47"/>
                </a:cubicBezTo>
                <a:cubicBezTo>
                  <a:pt x="80" y="56"/>
                  <a:pt x="74" y="64"/>
                  <a:pt x="67" y="68"/>
                </a:cubicBezTo>
                <a:cubicBezTo>
                  <a:pt x="66" y="66"/>
                  <a:pt x="64" y="65"/>
                  <a:pt x="62" y="65"/>
                </a:cubicBezTo>
                <a:cubicBezTo>
                  <a:pt x="59" y="65"/>
                  <a:pt x="56" y="67"/>
                  <a:pt x="56" y="70"/>
                </a:cubicBezTo>
                <a:cubicBezTo>
                  <a:pt x="56" y="72"/>
                  <a:pt x="59" y="74"/>
                  <a:pt x="62" y="74"/>
                </a:cubicBezTo>
                <a:cubicBezTo>
                  <a:pt x="65" y="74"/>
                  <a:pt x="67" y="72"/>
                  <a:pt x="67" y="70"/>
                </a:cubicBezTo>
                <a:cubicBezTo>
                  <a:pt x="67" y="69"/>
                  <a:pt x="67" y="69"/>
                  <a:pt x="67" y="69"/>
                </a:cubicBezTo>
                <a:cubicBezTo>
                  <a:pt x="75" y="65"/>
                  <a:pt x="80" y="58"/>
                  <a:pt x="81" y="50"/>
                </a:cubicBezTo>
                <a:cubicBezTo>
                  <a:pt x="81" y="50"/>
                  <a:pt x="81" y="50"/>
                  <a:pt x="81" y="50"/>
                </a:cubicBezTo>
                <a:cubicBezTo>
                  <a:pt x="82" y="52"/>
                  <a:pt x="82" y="54"/>
                  <a:pt x="82" y="57"/>
                </a:cubicBezTo>
                <a:cubicBezTo>
                  <a:pt x="81" y="62"/>
                  <a:pt x="78" y="68"/>
                  <a:pt x="74" y="73"/>
                </a:cubicBezTo>
                <a:cubicBezTo>
                  <a:pt x="74" y="73"/>
                  <a:pt x="74" y="73"/>
                  <a:pt x="73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68" y="80"/>
                  <a:pt x="63" y="84"/>
                  <a:pt x="59" y="85"/>
                </a:cubicBezTo>
                <a:cubicBezTo>
                  <a:pt x="58" y="85"/>
                  <a:pt x="58" y="86"/>
                  <a:pt x="57" y="85"/>
                </a:cubicBezTo>
                <a:cubicBezTo>
                  <a:pt x="57" y="85"/>
                  <a:pt x="56" y="85"/>
                  <a:pt x="56" y="85"/>
                </a:cubicBezTo>
                <a:cubicBezTo>
                  <a:pt x="52" y="85"/>
                  <a:pt x="47" y="81"/>
                  <a:pt x="42" y="76"/>
                </a:cubicBezTo>
                <a:cubicBezTo>
                  <a:pt x="42" y="75"/>
                  <a:pt x="41" y="74"/>
                  <a:pt x="40" y="74"/>
                </a:cubicBezTo>
                <a:close/>
                <a:moveTo>
                  <a:pt x="79" y="99"/>
                </a:moveTo>
                <a:cubicBezTo>
                  <a:pt x="78" y="99"/>
                  <a:pt x="78" y="99"/>
                  <a:pt x="78" y="100"/>
                </a:cubicBezTo>
                <a:cubicBezTo>
                  <a:pt x="72" y="106"/>
                  <a:pt x="65" y="113"/>
                  <a:pt x="57" y="113"/>
                </a:cubicBezTo>
                <a:cubicBezTo>
                  <a:pt x="50" y="113"/>
                  <a:pt x="43" y="107"/>
                  <a:pt x="37" y="101"/>
                </a:cubicBezTo>
                <a:cubicBezTo>
                  <a:pt x="37" y="100"/>
                  <a:pt x="37" y="100"/>
                  <a:pt x="36" y="100"/>
                </a:cubicBezTo>
                <a:cubicBezTo>
                  <a:pt x="35" y="98"/>
                  <a:pt x="33" y="97"/>
                  <a:pt x="32" y="95"/>
                </a:cubicBezTo>
                <a:cubicBezTo>
                  <a:pt x="35" y="94"/>
                  <a:pt x="38" y="94"/>
                  <a:pt x="41" y="93"/>
                </a:cubicBezTo>
                <a:cubicBezTo>
                  <a:pt x="41" y="93"/>
                  <a:pt x="42" y="93"/>
                  <a:pt x="42" y="93"/>
                </a:cubicBezTo>
                <a:cubicBezTo>
                  <a:pt x="42" y="93"/>
                  <a:pt x="42" y="93"/>
                  <a:pt x="42" y="92"/>
                </a:cubicBezTo>
                <a:cubicBezTo>
                  <a:pt x="42" y="92"/>
                  <a:pt x="42" y="92"/>
                  <a:pt x="42" y="92"/>
                </a:cubicBezTo>
                <a:cubicBezTo>
                  <a:pt x="42" y="92"/>
                  <a:pt x="42" y="92"/>
                  <a:pt x="42" y="91"/>
                </a:cubicBezTo>
                <a:cubicBezTo>
                  <a:pt x="42" y="91"/>
                  <a:pt x="42" y="91"/>
                  <a:pt x="42" y="91"/>
                </a:cubicBezTo>
                <a:cubicBezTo>
                  <a:pt x="43" y="90"/>
                  <a:pt x="43" y="88"/>
                  <a:pt x="43" y="86"/>
                </a:cubicBezTo>
                <a:cubicBezTo>
                  <a:pt x="43" y="83"/>
                  <a:pt x="43" y="80"/>
                  <a:pt x="42" y="78"/>
                </a:cubicBezTo>
                <a:cubicBezTo>
                  <a:pt x="46" y="81"/>
                  <a:pt x="50" y="84"/>
                  <a:pt x="53" y="86"/>
                </a:cubicBezTo>
                <a:cubicBezTo>
                  <a:pt x="55" y="86"/>
                  <a:pt x="56" y="87"/>
                  <a:pt x="57" y="87"/>
                </a:cubicBezTo>
                <a:cubicBezTo>
                  <a:pt x="57" y="87"/>
                  <a:pt x="57" y="87"/>
                  <a:pt x="57" y="87"/>
                </a:cubicBezTo>
                <a:cubicBezTo>
                  <a:pt x="59" y="87"/>
                  <a:pt x="61" y="86"/>
                  <a:pt x="62" y="85"/>
                </a:cubicBezTo>
                <a:cubicBezTo>
                  <a:pt x="66" y="83"/>
                  <a:pt x="69" y="80"/>
                  <a:pt x="73" y="76"/>
                </a:cubicBezTo>
                <a:cubicBezTo>
                  <a:pt x="73" y="79"/>
                  <a:pt x="73" y="85"/>
                  <a:pt x="73" y="85"/>
                </a:cubicBezTo>
                <a:cubicBezTo>
                  <a:pt x="73" y="85"/>
                  <a:pt x="73" y="90"/>
                  <a:pt x="74" y="92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93"/>
                  <a:pt x="74" y="93"/>
                  <a:pt x="74" y="93"/>
                </a:cubicBezTo>
                <a:cubicBezTo>
                  <a:pt x="74" y="93"/>
                  <a:pt x="75" y="93"/>
                  <a:pt x="75" y="93"/>
                </a:cubicBezTo>
                <a:cubicBezTo>
                  <a:pt x="75" y="93"/>
                  <a:pt x="75" y="94"/>
                  <a:pt x="76" y="94"/>
                </a:cubicBezTo>
                <a:cubicBezTo>
                  <a:pt x="78" y="94"/>
                  <a:pt x="80" y="94"/>
                  <a:pt x="82" y="95"/>
                </a:cubicBezTo>
                <a:cubicBezTo>
                  <a:pt x="81" y="96"/>
                  <a:pt x="80" y="98"/>
                  <a:pt x="79" y="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0" name="Freeform 26">
            <a:extLst>
              <a:ext uri="{FF2B5EF4-FFF2-40B4-BE49-F238E27FC236}">
                <a16:creationId xmlns:a16="http://schemas.microsoft.com/office/drawing/2014/main" id="{553411D6-665E-EF4B-B7C5-D16B162B6273}"/>
              </a:ext>
            </a:extLst>
          </p:cNvPr>
          <p:cNvSpPr>
            <a:spLocks noEditPoints="1"/>
          </p:cNvSpPr>
          <p:nvPr/>
        </p:nvSpPr>
        <p:spPr bwMode="auto">
          <a:xfrm>
            <a:off x="1260591" y="2324822"/>
            <a:ext cx="272502" cy="326414"/>
          </a:xfrm>
          <a:custGeom>
            <a:avLst/>
            <a:gdLst>
              <a:gd name="T0" fmla="*/ 11 w 118"/>
              <a:gd name="T1" fmla="*/ 90 h 141"/>
              <a:gd name="T2" fmla="*/ 13 w 118"/>
              <a:gd name="T3" fmla="*/ 121 h 141"/>
              <a:gd name="T4" fmla="*/ 13 w 118"/>
              <a:gd name="T5" fmla="*/ 61 h 141"/>
              <a:gd name="T6" fmla="*/ 16 w 118"/>
              <a:gd name="T7" fmla="*/ 130 h 141"/>
              <a:gd name="T8" fmla="*/ 13 w 118"/>
              <a:gd name="T9" fmla="*/ 110 h 141"/>
              <a:gd name="T10" fmla="*/ 101 w 118"/>
              <a:gd name="T11" fmla="*/ 112 h 141"/>
              <a:gd name="T12" fmla="*/ 101 w 118"/>
              <a:gd name="T13" fmla="*/ 55 h 141"/>
              <a:gd name="T14" fmla="*/ 107 w 118"/>
              <a:gd name="T15" fmla="*/ 127 h 141"/>
              <a:gd name="T16" fmla="*/ 0 w 118"/>
              <a:gd name="T17" fmla="*/ 127 h 141"/>
              <a:gd name="T18" fmla="*/ 73 w 118"/>
              <a:gd name="T19" fmla="*/ 3 h 141"/>
              <a:gd name="T20" fmla="*/ 114 w 118"/>
              <a:gd name="T21" fmla="*/ 62 h 141"/>
              <a:gd name="T22" fmla="*/ 69 w 118"/>
              <a:gd name="T23" fmla="*/ 48 h 141"/>
              <a:gd name="T24" fmla="*/ 47 w 118"/>
              <a:gd name="T25" fmla="*/ 48 h 141"/>
              <a:gd name="T26" fmla="*/ 53 w 118"/>
              <a:gd name="T27" fmla="*/ 40 h 141"/>
              <a:gd name="T28" fmla="*/ 60 w 118"/>
              <a:gd name="T29" fmla="*/ 47 h 141"/>
              <a:gd name="T30" fmla="*/ 78 w 118"/>
              <a:gd name="T31" fmla="*/ 28 h 141"/>
              <a:gd name="T32" fmla="*/ 75 w 118"/>
              <a:gd name="T33" fmla="*/ 25 h 141"/>
              <a:gd name="T34" fmla="*/ 74 w 118"/>
              <a:gd name="T35" fmla="*/ 25 h 141"/>
              <a:gd name="T36" fmla="*/ 71 w 118"/>
              <a:gd name="T37" fmla="*/ 25 h 141"/>
              <a:gd name="T38" fmla="*/ 69 w 118"/>
              <a:gd name="T39" fmla="*/ 27 h 141"/>
              <a:gd name="T40" fmla="*/ 68 w 118"/>
              <a:gd name="T41" fmla="*/ 30 h 141"/>
              <a:gd name="T42" fmla="*/ 68 w 118"/>
              <a:gd name="T43" fmla="*/ 32 h 141"/>
              <a:gd name="T44" fmla="*/ 69 w 118"/>
              <a:gd name="T45" fmla="*/ 34 h 141"/>
              <a:gd name="T46" fmla="*/ 71 w 118"/>
              <a:gd name="T47" fmla="*/ 35 h 141"/>
              <a:gd name="T48" fmla="*/ 72 w 118"/>
              <a:gd name="T49" fmla="*/ 35 h 141"/>
              <a:gd name="T50" fmla="*/ 74 w 118"/>
              <a:gd name="T51" fmla="*/ 35 h 141"/>
              <a:gd name="T52" fmla="*/ 75 w 118"/>
              <a:gd name="T53" fmla="*/ 35 h 141"/>
              <a:gd name="T54" fmla="*/ 77 w 118"/>
              <a:gd name="T55" fmla="*/ 34 h 141"/>
              <a:gd name="T56" fmla="*/ 78 w 118"/>
              <a:gd name="T57" fmla="*/ 32 h 141"/>
              <a:gd name="T58" fmla="*/ 93 w 118"/>
              <a:gd name="T59" fmla="*/ 45 h 141"/>
              <a:gd name="T60" fmla="*/ 64 w 118"/>
              <a:gd name="T61" fmla="*/ 6 h 141"/>
              <a:gd name="T62" fmla="*/ 63 w 118"/>
              <a:gd name="T63" fmla="*/ 12 h 141"/>
              <a:gd name="T64" fmla="*/ 72 w 118"/>
              <a:gd name="T65" fmla="*/ 11 h 141"/>
              <a:gd name="T66" fmla="*/ 92 w 118"/>
              <a:gd name="T67" fmla="*/ 41 h 141"/>
              <a:gd name="T68" fmla="*/ 93 w 118"/>
              <a:gd name="T69" fmla="*/ 45 h 141"/>
              <a:gd name="T70" fmla="*/ 111 w 118"/>
              <a:gd name="T71" fmla="*/ 105 h 141"/>
              <a:gd name="T72" fmla="*/ 97 w 118"/>
              <a:gd name="T73" fmla="*/ 128 h 141"/>
              <a:gd name="T74" fmla="*/ 78 w 118"/>
              <a:gd name="T75" fmla="*/ 130 h 141"/>
              <a:gd name="T76" fmla="*/ 11 w 118"/>
              <a:gd name="T77" fmla="*/ 79 h 141"/>
              <a:gd name="T78" fmla="*/ 100 w 118"/>
              <a:gd name="T79" fmla="*/ 126 h 141"/>
              <a:gd name="T80" fmla="*/ 64 w 118"/>
              <a:gd name="T81" fmla="*/ 59 h 141"/>
              <a:gd name="T82" fmla="*/ 78 w 118"/>
              <a:gd name="T83" fmla="*/ 59 h 141"/>
              <a:gd name="T84" fmla="*/ 61 w 118"/>
              <a:gd name="T85" fmla="*/ 130 h 141"/>
              <a:gd name="T86" fmla="*/ 75 w 118"/>
              <a:gd name="T87" fmla="*/ 61 h 141"/>
              <a:gd name="T88" fmla="*/ 101 w 118"/>
              <a:gd name="T89" fmla="*/ 76 h 141"/>
              <a:gd name="T90" fmla="*/ 103 w 118"/>
              <a:gd name="T91" fmla="*/ 65 h 141"/>
              <a:gd name="T92" fmla="*/ 23 w 118"/>
              <a:gd name="T93" fmla="*/ 61 h 141"/>
              <a:gd name="T94" fmla="*/ 23 w 118"/>
              <a:gd name="T95" fmla="*/ 61 h 141"/>
              <a:gd name="T96" fmla="*/ 27 w 118"/>
              <a:gd name="T97" fmla="*/ 128 h 141"/>
              <a:gd name="T98" fmla="*/ 30 w 118"/>
              <a:gd name="T99" fmla="*/ 128 h 141"/>
              <a:gd name="T100" fmla="*/ 36 w 118"/>
              <a:gd name="T101" fmla="*/ 61 h 141"/>
              <a:gd name="T102" fmla="*/ 54 w 118"/>
              <a:gd name="T103" fmla="*/ 61 h 141"/>
              <a:gd name="T104" fmla="*/ 47 w 118"/>
              <a:gd name="T105" fmla="*/ 128 h 141"/>
              <a:gd name="T106" fmla="*/ 84 w 118"/>
              <a:gd name="T107" fmla="*/ 88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8" h="141">
                <a:moveTo>
                  <a:pt x="11" y="93"/>
                </a:moveTo>
                <a:cubicBezTo>
                  <a:pt x="13" y="93"/>
                  <a:pt x="13" y="93"/>
                  <a:pt x="13" y="93"/>
                </a:cubicBezTo>
                <a:cubicBezTo>
                  <a:pt x="13" y="100"/>
                  <a:pt x="13" y="100"/>
                  <a:pt x="13" y="100"/>
                </a:cubicBezTo>
                <a:cubicBezTo>
                  <a:pt x="11" y="100"/>
                  <a:pt x="11" y="100"/>
                  <a:pt x="11" y="100"/>
                </a:cubicBezTo>
                <a:lnTo>
                  <a:pt x="11" y="93"/>
                </a:lnTo>
                <a:close/>
                <a:moveTo>
                  <a:pt x="11" y="90"/>
                </a:moveTo>
                <a:cubicBezTo>
                  <a:pt x="13" y="90"/>
                  <a:pt x="13" y="90"/>
                  <a:pt x="13" y="90"/>
                </a:cubicBezTo>
                <a:cubicBezTo>
                  <a:pt x="13" y="82"/>
                  <a:pt x="13" y="82"/>
                  <a:pt x="13" y="82"/>
                </a:cubicBezTo>
                <a:cubicBezTo>
                  <a:pt x="11" y="82"/>
                  <a:pt x="11" y="82"/>
                  <a:pt x="11" y="82"/>
                </a:cubicBezTo>
                <a:lnTo>
                  <a:pt x="11" y="90"/>
                </a:lnTo>
                <a:close/>
                <a:moveTo>
                  <a:pt x="11" y="121"/>
                </a:moveTo>
                <a:cubicBezTo>
                  <a:pt x="13" y="121"/>
                  <a:pt x="13" y="121"/>
                  <a:pt x="13" y="121"/>
                </a:cubicBezTo>
                <a:cubicBezTo>
                  <a:pt x="13" y="113"/>
                  <a:pt x="13" y="113"/>
                  <a:pt x="13" y="113"/>
                </a:cubicBezTo>
                <a:cubicBezTo>
                  <a:pt x="11" y="113"/>
                  <a:pt x="11" y="113"/>
                  <a:pt x="11" y="113"/>
                </a:cubicBezTo>
                <a:lnTo>
                  <a:pt x="11" y="121"/>
                </a:lnTo>
                <a:close/>
                <a:moveTo>
                  <a:pt x="13" y="65"/>
                </a:moveTo>
                <a:cubicBezTo>
                  <a:pt x="13" y="64"/>
                  <a:pt x="14" y="63"/>
                  <a:pt x="14" y="63"/>
                </a:cubicBezTo>
                <a:cubicBezTo>
                  <a:pt x="13" y="61"/>
                  <a:pt x="13" y="61"/>
                  <a:pt x="13" y="61"/>
                </a:cubicBezTo>
                <a:cubicBezTo>
                  <a:pt x="12" y="62"/>
                  <a:pt x="11" y="64"/>
                  <a:pt x="11" y="65"/>
                </a:cubicBezTo>
                <a:cubicBezTo>
                  <a:pt x="11" y="69"/>
                  <a:pt x="11" y="69"/>
                  <a:pt x="11" y="69"/>
                </a:cubicBezTo>
                <a:cubicBezTo>
                  <a:pt x="13" y="69"/>
                  <a:pt x="13" y="69"/>
                  <a:pt x="13" y="69"/>
                </a:cubicBezTo>
                <a:lnTo>
                  <a:pt x="13" y="65"/>
                </a:lnTo>
                <a:close/>
                <a:moveTo>
                  <a:pt x="11" y="124"/>
                </a:moveTo>
                <a:cubicBezTo>
                  <a:pt x="11" y="127"/>
                  <a:pt x="14" y="129"/>
                  <a:pt x="16" y="130"/>
                </a:cubicBezTo>
                <a:cubicBezTo>
                  <a:pt x="17" y="128"/>
                  <a:pt x="17" y="128"/>
                  <a:pt x="17" y="128"/>
                </a:cubicBezTo>
                <a:cubicBezTo>
                  <a:pt x="15" y="127"/>
                  <a:pt x="13" y="126"/>
                  <a:pt x="13" y="124"/>
                </a:cubicBezTo>
                <a:cubicBezTo>
                  <a:pt x="13" y="124"/>
                  <a:pt x="13" y="124"/>
                  <a:pt x="13" y="124"/>
                </a:cubicBezTo>
                <a:cubicBezTo>
                  <a:pt x="11" y="124"/>
                  <a:pt x="11" y="124"/>
                  <a:pt x="11" y="124"/>
                </a:cubicBezTo>
                <a:close/>
                <a:moveTo>
                  <a:pt x="11" y="110"/>
                </a:moveTo>
                <a:cubicBezTo>
                  <a:pt x="13" y="110"/>
                  <a:pt x="13" y="110"/>
                  <a:pt x="13" y="110"/>
                </a:cubicBezTo>
                <a:cubicBezTo>
                  <a:pt x="13" y="103"/>
                  <a:pt x="13" y="103"/>
                  <a:pt x="13" y="103"/>
                </a:cubicBezTo>
                <a:cubicBezTo>
                  <a:pt x="11" y="103"/>
                  <a:pt x="11" y="103"/>
                  <a:pt x="11" y="103"/>
                </a:cubicBezTo>
                <a:lnTo>
                  <a:pt x="11" y="110"/>
                </a:lnTo>
                <a:close/>
                <a:moveTo>
                  <a:pt x="103" y="116"/>
                </a:moveTo>
                <a:cubicBezTo>
                  <a:pt x="101" y="116"/>
                  <a:pt x="101" y="116"/>
                  <a:pt x="101" y="116"/>
                </a:cubicBezTo>
                <a:cubicBezTo>
                  <a:pt x="101" y="112"/>
                  <a:pt x="101" y="112"/>
                  <a:pt x="101" y="112"/>
                </a:cubicBezTo>
                <a:cubicBezTo>
                  <a:pt x="83" y="112"/>
                  <a:pt x="83" y="112"/>
                  <a:pt x="83" y="112"/>
                </a:cubicBezTo>
                <a:cubicBezTo>
                  <a:pt x="73" y="112"/>
                  <a:pt x="65" y="104"/>
                  <a:pt x="65" y="94"/>
                </a:cubicBezTo>
                <a:cubicBezTo>
                  <a:pt x="65" y="84"/>
                  <a:pt x="73" y="76"/>
                  <a:pt x="83" y="76"/>
                </a:cubicBezTo>
                <a:cubicBezTo>
                  <a:pt x="107" y="76"/>
                  <a:pt x="107" y="76"/>
                  <a:pt x="107" y="76"/>
                </a:cubicBezTo>
                <a:cubicBezTo>
                  <a:pt x="107" y="62"/>
                  <a:pt x="107" y="62"/>
                  <a:pt x="107" y="62"/>
                </a:cubicBezTo>
                <a:cubicBezTo>
                  <a:pt x="107" y="58"/>
                  <a:pt x="104" y="55"/>
                  <a:pt x="101" y="55"/>
                </a:cubicBezTo>
                <a:cubicBezTo>
                  <a:pt x="14" y="55"/>
                  <a:pt x="14" y="55"/>
                  <a:pt x="14" y="55"/>
                </a:cubicBezTo>
                <a:cubicBezTo>
                  <a:pt x="10" y="55"/>
                  <a:pt x="7" y="58"/>
                  <a:pt x="7" y="62"/>
                </a:cubicBezTo>
                <a:cubicBezTo>
                  <a:pt x="7" y="127"/>
                  <a:pt x="7" y="127"/>
                  <a:pt x="7" y="127"/>
                </a:cubicBezTo>
                <a:cubicBezTo>
                  <a:pt x="7" y="131"/>
                  <a:pt x="10" y="134"/>
                  <a:pt x="14" y="134"/>
                </a:cubicBezTo>
                <a:cubicBezTo>
                  <a:pt x="101" y="134"/>
                  <a:pt x="101" y="134"/>
                  <a:pt x="101" y="134"/>
                </a:cubicBezTo>
                <a:cubicBezTo>
                  <a:pt x="104" y="134"/>
                  <a:pt x="107" y="131"/>
                  <a:pt x="107" y="127"/>
                </a:cubicBezTo>
                <a:cubicBezTo>
                  <a:pt x="107" y="113"/>
                  <a:pt x="107" y="113"/>
                  <a:pt x="107" y="113"/>
                </a:cubicBezTo>
                <a:cubicBezTo>
                  <a:pt x="114" y="113"/>
                  <a:pt x="114" y="113"/>
                  <a:pt x="114" y="113"/>
                </a:cubicBezTo>
                <a:cubicBezTo>
                  <a:pt x="114" y="127"/>
                  <a:pt x="114" y="127"/>
                  <a:pt x="114" y="127"/>
                </a:cubicBezTo>
                <a:cubicBezTo>
                  <a:pt x="114" y="135"/>
                  <a:pt x="108" y="141"/>
                  <a:pt x="101" y="141"/>
                </a:cubicBezTo>
                <a:cubicBezTo>
                  <a:pt x="14" y="141"/>
                  <a:pt x="14" y="141"/>
                  <a:pt x="14" y="141"/>
                </a:cubicBezTo>
                <a:cubicBezTo>
                  <a:pt x="6" y="141"/>
                  <a:pt x="0" y="135"/>
                  <a:pt x="0" y="127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54"/>
                  <a:pt x="6" y="48"/>
                  <a:pt x="14" y="48"/>
                </a:cubicBezTo>
                <a:cubicBezTo>
                  <a:pt x="19" y="48"/>
                  <a:pt x="19" y="48"/>
                  <a:pt x="19" y="48"/>
                </a:cubicBezTo>
                <a:cubicBezTo>
                  <a:pt x="22" y="45"/>
                  <a:pt x="22" y="45"/>
                  <a:pt x="22" y="45"/>
                </a:cubicBezTo>
                <a:cubicBezTo>
                  <a:pt x="64" y="3"/>
                  <a:pt x="64" y="3"/>
                  <a:pt x="64" y="3"/>
                </a:cubicBezTo>
                <a:cubicBezTo>
                  <a:pt x="66" y="0"/>
                  <a:pt x="70" y="0"/>
                  <a:pt x="73" y="3"/>
                </a:cubicBezTo>
                <a:cubicBezTo>
                  <a:pt x="101" y="32"/>
                  <a:pt x="101" y="32"/>
                  <a:pt x="101" y="32"/>
                </a:cubicBezTo>
                <a:cubicBezTo>
                  <a:pt x="104" y="34"/>
                  <a:pt x="104" y="38"/>
                  <a:pt x="101" y="41"/>
                </a:cubicBezTo>
                <a:cubicBezTo>
                  <a:pt x="96" y="46"/>
                  <a:pt x="96" y="46"/>
                  <a:pt x="96" y="46"/>
                </a:cubicBezTo>
                <a:cubicBezTo>
                  <a:pt x="94" y="48"/>
                  <a:pt x="94" y="48"/>
                  <a:pt x="94" y="48"/>
                </a:cubicBezTo>
                <a:cubicBezTo>
                  <a:pt x="101" y="48"/>
                  <a:pt x="101" y="48"/>
                  <a:pt x="101" y="48"/>
                </a:cubicBezTo>
                <a:cubicBezTo>
                  <a:pt x="108" y="48"/>
                  <a:pt x="114" y="54"/>
                  <a:pt x="114" y="62"/>
                </a:cubicBezTo>
                <a:cubicBezTo>
                  <a:pt x="114" y="76"/>
                  <a:pt x="114" y="76"/>
                  <a:pt x="114" y="76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18" y="112"/>
                  <a:pt x="118" y="112"/>
                  <a:pt x="118" y="112"/>
                </a:cubicBezTo>
                <a:cubicBezTo>
                  <a:pt x="103" y="112"/>
                  <a:pt x="103" y="112"/>
                  <a:pt x="103" y="112"/>
                </a:cubicBezTo>
                <a:lnTo>
                  <a:pt x="103" y="116"/>
                </a:lnTo>
                <a:close/>
                <a:moveTo>
                  <a:pt x="69" y="48"/>
                </a:moveTo>
                <a:cubicBezTo>
                  <a:pt x="69" y="47"/>
                  <a:pt x="69" y="46"/>
                  <a:pt x="69" y="45"/>
                </a:cubicBezTo>
                <a:cubicBezTo>
                  <a:pt x="69" y="42"/>
                  <a:pt x="68" y="40"/>
                  <a:pt x="66" y="38"/>
                </a:cubicBezTo>
                <a:cubicBezTo>
                  <a:pt x="60" y="32"/>
                  <a:pt x="50" y="33"/>
                  <a:pt x="44" y="39"/>
                </a:cubicBezTo>
                <a:cubicBezTo>
                  <a:pt x="42" y="41"/>
                  <a:pt x="41" y="43"/>
                  <a:pt x="40" y="45"/>
                </a:cubicBezTo>
                <a:cubicBezTo>
                  <a:pt x="40" y="46"/>
                  <a:pt x="39" y="47"/>
                  <a:pt x="39" y="48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47"/>
                  <a:pt x="47" y="46"/>
                  <a:pt x="48" y="45"/>
                </a:cubicBezTo>
                <a:cubicBezTo>
                  <a:pt x="48" y="45"/>
                  <a:pt x="48" y="44"/>
                  <a:pt x="48" y="44"/>
                </a:cubicBezTo>
                <a:cubicBezTo>
                  <a:pt x="46" y="42"/>
                  <a:pt x="46" y="42"/>
                  <a:pt x="46" y="42"/>
                </a:cubicBezTo>
                <a:cubicBezTo>
                  <a:pt x="48" y="41"/>
                  <a:pt x="48" y="41"/>
                  <a:pt x="48" y="41"/>
                </a:cubicBezTo>
                <a:cubicBezTo>
                  <a:pt x="50" y="42"/>
                  <a:pt x="50" y="42"/>
                  <a:pt x="50" y="42"/>
                </a:cubicBezTo>
                <a:cubicBezTo>
                  <a:pt x="51" y="41"/>
                  <a:pt x="52" y="41"/>
                  <a:pt x="53" y="40"/>
                </a:cubicBezTo>
                <a:cubicBezTo>
                  <a:pt x="54" y="43"/>
                  <a:pt x="54" y="43"/>
                  <a:pt x="54" y="43"/>
                </a:cubicBezTo>
                <a:cubicBezTo>
                  <a:pt x="54" y="43"/>
                  <a:pt x="52" y="43"/>
                  <a:pt x="51" y="45"/>
                </a:cubicBezTo>
                <a:cubicBezTo>
                  <a:pt x="51" y="45"/>
                  <a:pt x="51" y="45"/>
                  <a:pt x="51" y="45"/>
                </a:cubicBezTo>
                <a:cubicBezTo>
                  <a:pt x="50" y="46"/>
                  <a:pt x="50" y="47"/>
                  <a:pt x="50" y="47"/>
                </a:cubicBezTo>
                <a:cubicBezTo>
                  <a:pt x="51" y="48"/>
                  <a:pt x="52" y="48"/>
                  <a:pt x="54" y="47"/>
                </a:cubicBezTo>
                <a:cubicBezTo>
                  <a:pt x="57" y="45"/>
                  <a:pt x="59" y="45"/>
                  <a:pt x="60" y="47"/>
                </a:cubicBezTo>
                <a:cubicBezTo>
                  <a:pt x="61" y="47"/>
                  <a:pt x="61" y="48"/>
                  <a:pt x="61" y="48"/>
                </a:cubicBezTo>
                <a:lnTo>
                  <a:pt x="69" y="48"/>
                </a:lnTo>
                <a:close/>
                <a:moveTo>
                  <a:pt x="79" y="30"/>
                </a:moveTo>
                <a:cubicBezTo>
                  <a:pt x="79" y="30"/>
                  <a:pt x="79" y="29"/>
                  <a:pt x="79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7" y="27"/>
                  <a:pt x="77" y="26"/>
                  <a:pt x="77" y="26"/>
                </a:cubicBezTo>
                <a:cubicBezTo>
                  <a:pt x="77" y="26"/>
                  <a:pt x="76" y="25"/>
                  <a:pt x="75" y="25"/>
                </a:cubicBezTo>
                <a:cubicBezTo>
                  <a:pt x="75" y="25"/>
                  <a:pt x="75" y="25"/>
                  <a:pt x="75" y="25"/>
                </a:cubicBezTo>
                <a:cubicBezTo>
                  <a:pt x="75" y="25"/>
                  <a:pt x="75" y="25"/>
                  <a:pt x="75" y="25"/>
                </a:cubicBezTo>
                <a:cubicBezTo>
                  <a:pt x="75" y="25"/>
                  <a:pt x="75" y="25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3" y="24"/>
                  <a:pt x="73" y="24"/>
                  <a:pt x="73" y="25"/>
                </a:cubicBezTo>
                <a:cubicBezTo>
                  <a:pt x="73" y="25"/>
                  <a:pt x="73" y="25"/>
                  <a:pt x="73" y="25"/>
                </a:cubicBezTo>
                <a:cubicBezTo>
                  <a:pt x="73" y="25"/>
                  <a:pt x="72" y="25"/>
                  <a:pt x="72" y="25"/>
                </a:cubicBezTo>
                <a:cubicBezTo>
                  <a:pt x="72" y="25"/>
                  <a:pt x="72" y="25"/>
                  <a:pt x="72" y="25"/>
                </a:cubicBezTo>
                <a:cubicBezTo>
                  <a:pt x="72" y="25"/>
                  <a:pt x="72" y="25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0" y="25"/>
                  <a:pt x="70" y="25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69" y="26"/>
                  <a:pt x="69" y="26"/>
                </a:cubicBezTo>
                <a:cubicBezTo>
                  <a:pt x="69" y="26"/>
                  <a:pt x="69" y="27"/>
                  <a:pt x="69" y="27"/>
                </a:cubicBezTo>
                <a:cubicBezTo>
                  <a:pt x="69" y="27"/>
                  <a:pt x="69" y="27"/>
                  <a:pt x="69" y="27"/>
                </a:cubicBezTo>
                <a:cubicBezTo>
                  <a:pt x="68" y="27"/>
                  <a:pt x="68" y="27"/>
                  <a:pt x="68" y="28"/>
                </a:cubicBezTo>
                <a:cubicBezTo>
                  <a:pt x="68" y="28"/>
                  <a:pt x="68" y="28"/>
                  <a:pt x="68" y="28"/>
                </a:cubicBezTo>
                <a:cubicBezTo>
                  <a:pt x="68" y="28"/>
                  <a:pt x="68" y="28"/>
                  <a:pt x="68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8" y="29"/>
                  <a:pt x="68" y="29"/>
                  <a:pt x="68" y="30"/>
                </a:cubicBezTo>
                <a:cubicBezTo>
                  <a:pt x="68" y="30"/>
                  <a:pt x="68" y="30"/>
                  <a:pt x="68" y="30"/>
                </a:cubicBezTo>
                <a:cubicBezTo>
                  <a:pt x="68" y="30"/>
                  <a:pt x="68" y="30"/>
                  <a:pt x="68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68" y="31"/>
                  <a:pt x="68" y="31"/>
                  <a:pt x="68" y="32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2"/>
                  <a:pt x="68" y="33"/>
                  <a:pt x="68" y="33"/>
                </a:cubicBezTo>
                <a:cubicBezTo>
                  <a:pt x="68" y="33"/>
                  <a:pt x="69" y="33"/>
                  <a:pt x="69" y="33"/>
                </a:cubicBezTo>
                <a:cubicBezTo>
                  <a:pt x="69" y="33"/>
                  <a:pt x="69" y="33"/>
                  <a:pt x="69" y="33"/>
                </a:cubicBezTo>
                <a:cubicBezTo>
                  <a:pt x="69" y="33"/>
                  <a:pt x="69" y="33"/>
                  <a:pt x="69" y="33"/>
                </a:cubicBezTo>
                <a:cubicBezTo>
                  <a:pt x="69" y="34"/>
                  <a:pt x="69" y="34"/>
                  <a:pt x="69" y="34"/>
                </a:cubicBezTo>
                <a:cubicBezTo>
                  <a:pt x="69" y="34"/>
                  <a:pt x="69" y="34"/>
                  <a:pt x="69" y="34"/>
                </a:cubicBezTo>
                <a:cubicBezTo>
                  <a:pt x="69" y="34"/>
                  <a:pt x="70" y="34"/>
                  <a:pt x="70" y="34"/>
                </a:cubicBezTo>
                <a:cubicBezTo>
                  <a:pt x="70" y="34"/>
                  <a:pt x="70" y="34"/>
                  <a:pt x="70" y="34"/>
                </a:cubicBezTo>
                <a:cubicBezTo>
                  <a:pt x="70" y="34"/>
                  <a:pt x="70" y="35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5"/>
                  <a:pt x="71" y="35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35"/>
                  <a:pt x="71" y="35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5"/>
                  <a:pt x="73" y="35"/>
                  <a:pt x="73" y="35"/>
                </a:cubicBezTo>
                <a:cubicBezTo>
                  <a:pt x="73" y="35"/>
                  <a:pt x="73" y="35"/>
                  <a:pt x="73" y="35"/>
                </a:cubicBezTo>
                <a:cubicBezTo>
                  <a:pt x="73" y="35"/>
                  <a:pt x="73" y="36"/>
                  <a:pt x="73" y="36"/>
                </a:cubicBezTo>
                <a:cubicBezTo>
                  <a:pt x="73" y="36"/>
                  <a:pt x="73" y="36"/>
                  <a:pt x="73" y="35"/>
                </a:cubicBezTo>
                <a:cubicBezTo>
                  <a:pt x="73" y="36"/>
                  <a:pt x="73" y="36"/>
                  <a:pt x="73" y="35"/>
                </a:cubicBezTo>
                <a:cubicBezTo>
                  <a:pt x="73" y="35"/>
                  <a:pt x="74" y="35"/>
                  <a:pt x="74" y="35"/>
                </a:cubicBezTo>
                <a:cubicBezTo>
                  <a:pt x="74" y="35"/>
                  <a:pt x="74" y="35"/>
                  <a:pt x="74" y="35"/>
                </a:cubicBezTo>
                <a:cubicBezTo>
                  <a:pt x="74" y="35"/>
                  <a:pt x="74" y="35"/>
                  <a:pt x="74" y="35"/>
                </a:cubicBezTo>
                <a:cubicBezTo>
                  <a:pt x="74" y="35"/>
                  <a:pt x="74" y="35"/>
                  <a:pt x="74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5"/>
                  <a:pt x="76" y="35"/>
                  <a:pt x="76" y="34"/>
                </a:cubicBezTo>
                <a:cubicBezTo>
                  <a:pt x="76" y="34"/>
                  <a:pt x="77" y="34"/>
                  <a:pt x="7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4"/>
                  <a:pt x="78" y="33"/>
                  <a:pt x="78" y="33"/>
                </a:cubicBezTo>
                <a:cubicBezTo>
                  <a:pt x="78" y="33"/>
                  <a:pt x="78" y="33"/>
                  <a:pt x="78" y="33"/>
                </a:cubicBezTo>
                <a:cubicBezTo>
                  <a:pt x="78" y="33"/>
                  <a:pt x="78" y="33"/>
                  <a:pt x="78" y="32"/>
                </a:cubicBezTo>
                <a:cubicBezTo>
                  <a:pt x="78" y="32"/>
                  <a:pt x="78" y="32"/>
                  <a:pt x="78" y="32"/>
                </a:cubicBezTo>
                <a:cubicBezTo>
                  <a:pt x="78" y="32"/>
                  <a:pt x="78" y="32"/>
                  <a:pt x="79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79" y="31"/>
                  <a:pt x="79" y="31"/>
                  <a:pt x="79" y="30"/>
                </a:cubicBezTo>
                <a:cubicBezTo>
                  <a:pt x="79" y="30"/>
                  <a:pt x="79" y="30"/>
                  <a:pt x="79" y="30"/>
                </a:cubicBezTo>
                <a:close/>
                <a:moveTo>
                  <a:pt x="93" y="45"/>
                </a:moveTo>
                <a:cubicBezTo>
                  <a:pt x="99" y="39"/>
                  <a:pt x="99" y="39"/>
                  <a:pt x="99" y="39"/>
                </a:cubicBezTo>
                <a:cubicBezTo>
                  <a:pt x="99" y="39"/>
                  <a:pt x="99" y="39"/>
                  <a:pt x="99" y="39"/>
                </a:cubicBezTo>
                <a:cubicBezTo>
                  <a:pt x="100" y="38"/>
                  <a:pt x="100" y="35"/>
                  <a:pt x="99" y="34"/>
                </a:cubicBezTo>
                <a:cubicBezTo>
                  <a:pt x="71" y="6"/>
                  <a:pt x="71" y="6"/>
                  <a:pt x="71" y="6"/>
                </a:cubicBezTo>
                <a:cubicBezTo>
                  <a:pt x="69" y="4"/>
                  <a:pt x="67" y="4"/>
                  <a:pt x="65" y="6"/>
                </a:cubicBezTo>
                <a:cubicBezTo>
                  <a:pt x="64" y="6"/>
                  <a:pt x="64" y="6"/>
                  <a:pt x="64" y="6"/>
                </a:cubicBezTo>
                <a:cubicBezTo>
                  <a:pt x="26" y="45"/>
                  <a:pt x="26" y="45"/>
                  <a:pt x="26" y="45"/>
                </a:cubicBezTo>
                <a:cubicBezTo>
                  <a:pt x="23" y="48"/>
                  <a:pt x="23" y="48"/>
                  <a:pt x="23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30" y="45"/>
                  <a:pt x="30" y="45"/>
                  <a:pt x="30" y="45"/>
                </a:cubicBezTo>
                <a:cubicBezTo>
                  <a:pt x="63" y="12"/>
                  <a:pt x="63" y="12"/>
                  <a:pt x="63" y="12"/>
                </a:cubicBezTo>
                <a:cubicBezTo>
                  <a:pt x="63" y="12"/>
                  <a:pt x="63" y="12"/>
                  <a:pt x="63" y="12"/>
                </a:cubicBezTo>
                <a:cubicBezTo>
                  <a:pt x="63" y="12"/>
                  <a:pt x="64" y="12"/>
                  <a:pt x="64" y="12"/>
                </a:cubicBezTo>
                <a:cubicBezTo>
                  <a:pt x="64" y="12"/>
                  <a:pt x="64" y="13"/>
                  <a:pt x="64" y="13"/>
                </a:cubicBezTo>
                <a:cubicBezTo>
                  <a:pt x="66" y="14"/>
                  <a:pt x="69" y="14"/>
                  <a:pt x="71" y="12"/>
                </a:cubicBezTo>
                <a:cubicBezTo>
                  <a:pt x="71" y="12"/>
                  <a:pt x="71" y="12"/>
                  <a:pt x="71" y="12"/>
                </a:cubicBezTo>
                <a:cubicBezTo>
                  <a:pt x="71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3"/>
                  <a:pt x="93" y="33"/>
                  <a:pt x="93" y="33"/>
                </a:cubicBezTo>
                <a:cubicBezTo>
                  <a:pt x="92" y="33"/>
                  <a:pt x="92" y="33"/>
                  <a:pt x="92" y="34"/>
                </a:cubicBezTo>
                <a:cubicBezTo>
                  <a:pt x="90" y="35"/>
                  <a:pt x="90" y="38"/>
                  <a:pt x="91" y="40"/>
                </a:cubicBezTo>
                <a:cubicBezTo>
                  <a:pt x="92" y="40"/>
                  <a:pt x="92" y="40"/>
                  <a:pt x="92" y="41"/>
                </a:cubicBezTo>
                <a:cubicBezTo>
                  <a:pt x="92" y="41"/>
                  <a:pt x="93" y="41"/>
                  <a:pt x="93" y="41"/>
                </a:cubicBezTo>
                <a:cubicBezTo>
                  <a:pt x="93" y="41"/>
                  <a:pt x="93" y="41"/>
                  <a:pt x="92" y="41"/>
                </a:cubicBezTo>
                <a:cubicBezTo>
                  <a:pt x="89" y="45"/>
                  <a:pt x="89" y="45"/>
                  <a:pt x="89" y="45"/>
                </a:cubicBezTo>
                <a:cubicBezTo>
                  <a:pt x="86" y="48"/>
                  <a:pt x="86" y="48"/>
                  <a:pt x="86" y="48"/>
                </a:cubicBezTo>
                <a:cubicBezTo>
                  <a:pt x="90" y="48"/>
                  <a:pt x="90" y="48"/>
                  <a:pt x="90" y="48"/>
                </a:cubicBezTo>
                <a:lnTo>
                  <a:pt x="93" y="45"/>
                </a:lnTo>
                <a:close/>
                <a:moveTo>
                  <a:pt x="111" y="105"/>
                </a:moveTo>
                <a:cubicBezTo>
                  <a:pt x="111" y="84"/>
                  <a:pt x="111" y="84"/>
                  <a:pt x="111" y="84"/>
                </a:cubicBezTo>
                <a:cubicBezTo>
                  <a:pt x="83" y="84"/>
                  <a:pt x="83" y="84"/>
                  <a:pt x="83" y="84"/>
                </a:cubicBezTo>
                <a:cubicBezTo>
                  <a:pt x="77" y="84"/>
                  <a:pt x="72" y="88"/>
                  <a:pt x="72" y="94"/>
                </a:cubicBezTo>
                <a:cubicBezTo>
                  <a:pt x="72" y="100"/>
                  <a:pt x="77" y="105"/>
                  <a:pt x="83" y="105"/>
                </a:cubicBezTo>
                <a:lnTo>
                  <a:pt x="111" y="105"/>
                </a:lnTo>
                <a:close/>
                <a:moveTo>
                  <a:pt x="92" y="128"/>
                </a:moveTo>
                <a:cubicBezTo>
                  <a:pt x="92" y="130"/>
                  <a:pt x="92" y="130"/>
                  <a:pt x="92" y="130"/>
                </a:cubicBezTo>
                <a:cubicBezTo>
                  <a:pt x="97" y="130"/>
                  <a:pt x="97" y="130"/>
                  <a:pt x="97" y="130"/>
                </a:cubicBezTo>
                <a:cubicBezTo>
                  <a:pt x="98" y="130"/>
                  <a:pt x="99" y="130"/>
                  <a:pt x="99" y="129"/>
                </a:cubicBezTo>
                <a:cubicBezTo>
                  <a:pt x="99" y="128"/>
                  <a:pt x="99" y="128"/>
                  <a:pt x="99" y="128"/>
                </a:cubicBezTo>
                <a:cubicBezTo>
                  <a:pt x="98" y="128"/>
                  <a:pt x="97" y="128"/>
                  <a:pt x="97" y="128"/>
                </a:cubicBezTo>
                <a:lnTo>
                  <a:pt x="92" y="128"/>
                </a:lnTo>
                <a:close/>
                <a:moveTo>
                  <a:pt x="78" y="130"/>
                </a:moveTo>
                <a:cubicBezTo>
                  <a:pt x="78" y="128"/>
                  <a:pt x="78" y="128"/>
                  <a:pt x="78" y="128"/>
                </a:cubicBezTo>
                <a:cubicBezTo>
                  <a:pt x="71" y="128"/>
                  <a:pt x="71" y="128"/>
                  <a:pt x="71" y="128"/>
                </a:cubicBezTo>
                <a:cubicBezTo>
                  <a:pt x="71" y="130"/>
                  <a:pt x="71" y="130"/>
                  <a:pt x="71" y="130"/>
                </a:cubicBezTo>
                <a:lnTo>
                  <a:pt x="78" y="130"/>
                </a:lnTo>
                <a:close/>
                <a:moveTo>
                  <a:pt x="82" y="130"/>
                </a:moveTo>
                <a:cubicBezTo>
                  <a:pt x="89" y="130"/>
                  <a:pt x="89" y="130"/>
                  <a:pt x="89" y="130"/>
                </a:cubicBezTo>
                <a:cubicBezTo>
                  <a:pt x="89" y="128"/>
                  <a:pt x="89" y="128"/>
                  <a:pt x="89" y="128"/>
                </a:cubicBezTo>
                <a:cubicBezTo>
                  <a:pt x="82" y="128"/>
                  <a:pt x="82" y="128"/>
                  <a:pt x="82" y="128"/>
                </a:cubicBezTo>
                <a:lnTo>
                  <a:pt x="82" y="130"/>
                </a:lnTo>
                <a:close/>
                <a:moveTo>
                  <a:pt x="11" y="79"/>
                </a:moveTo>
                <a:cubicBezTo>
                  <a:pt x="13" y="79"/>
                  <a:pt x="13" y="79"/>
                  <a:pt x="13" y="79"/>
                </a:cubicBezTo>
                <a:cubicBezTo>
                  <a:pt x="13" y="72"/>
                  <a:pt x="13" y="72"/>
                  <a:pt x="13" y="72"/>
                </a:cubicBezTo>
                <a:cubicBezTo>
                  <a:pt x="11" y="72"/>
                  <a:pt x="11" y="72"/>
                  <a:pt x="11" y="72"/>
                </a:cubicBezTo>
                <a:lnTo>
                  <a:pt x="11" y="79"/>
                </a:lnTo>
                <a:close/>
                <a:moveTo>
                  <a:pt x="101" y="124"/>
                </a:moveTo>
                <a:cubicBezTo>
                  <a:pt x="101" y="125"/>
                  <a:pt x="101" y="125"/>
                  <a:pt x="100" y="126"/>
                </a:cubicBezTo>
                <a:cubicBezTo>
                  <a:pt x="102" y="127"/>
                  <a:pt x="102" y="127"/>
                  <a:pt x="102" y="127"/>
                </a:cubicBezTo>
                <a:cubicBezTo>
                  <a:pt x="103" y="126"/>
                  <a:pt x="103" y="125"/>
                  <a:pt x="103" y="124"/>
                </a:cubicBezTo>
                <a:cubicBezTo>
                  <a:pt x="103" y="119"/>
                  <a:pt x="103" y="119"/>
                  <a:pt x="103" y="119"/>
                </a:cubicBezTo>
                <a:cubicBezTo>
                  <a:pt x="101" y="119"/>
                  <a:pt x="101" y="119"/>
                  <a:pt x="101" y="119"/>
                </a:cubicBezTo>
                <a:lnTo>
                  <a:pt x="101" y="124"/>
                </a:lnTo>
                <a:close/>
                <a:moveTo>
                  <a:pt x="64" y="59"/>
                </a:moveTo>
                <a:cubicBezTo>
                  <a:pt x="57" y="59"/>
                  <a:pt x="57" y="59"/>
                  <a:pt x="57" y="59"/>
                </a:cubicBezTo>
                <a:cubicBezTo>
                  <a:pt x="57" y="61"/>
                  <a:pt x="57" y="61"/>
                  <a:pt x="57" y="61"/>
                </a:cubicBezTo>
                <a:cubicBezTo>
                  <a:pt x="64" y="61"/>
                  <a:pt x="64" y="61"/>
                  <a:pt x="64" y="61"/>
                </a:cubicBezTo>
                <a:lnTo>
                  <a:pt x="64" y="59"/>
                </a:lnTo>
                <a:close/>
                <a:moveTo>
                  <a:pt x="85" y="59"/>
                </a:moveTo>
                <a:cubicBezTo>
                  <a:pt x="78" y="59"/>
                  <a:pt x="78" y="59"/>
                  <a:pt x="78" y="59"/>
                </a:cubicBezTo>
                <a:cubicBezTo>
                  <a:pt x="78" y="61"/>
                  <a:pt x="78" y="61"/>
                  <a:pt x="78" y="61"/>
                </a:cubicBezTo>
                <a:cubicBezTo>
                  <a:pt x="85" y="61"/>
                  <a:pt x="85" y="61"/>
                  <a:pt x="85" y="61"/>
                </a:cubicBezTo>
                <a:lnTo>
                  <a:pt x="85" y="59"/>
                </a:lnTo>
                <a:close/>
                <a:moveTo>
                  <a:pt x="68" y="128"/>
                </a:moveTo>
                <a:cubicBezTo>
                  <a:pt x="61" y="128"/>
                  <a:pt x="61" y="128"/>
                  <a:pt x="61" y="128"/>
                </a:cubicBezTo>
                <a:cubicBezTo>
                  <a:pt x="61" y="130"/>
                  <a:pt x="61" y="130"/>
                  <a:pt x="61" y="130"/>
                </a:cubicBezTo>
                <a:cubicBezTo>
                  <a:pt x="68" y="130"/>
                  <a:pt x="68" y="130"/>
                  <a:pt x="68" y="130"/>
                </a:cubicBezTo>
                <a:lnTo>
                  <a:pt x="68" y="128"/>
                </a:lnTo>
                <a:close/>
                <a:moveTo>
                  <a:pt x="75" y="59"/>
                </a:moveTo>
                <a:cubicBezTo>
                  <a:pt x="67" y="59"/>
                  <a:pt x="67" y="59"/>
                  <a:pt x="67" y="59"/>
                </a:cubicBezTo>
                <a:cubicBezTo>
                  <a:pt x="67" y="61"/>
                  <a:pt x="67" y="61"/>
                  <a:pt x="67" y="61"/>
                </a:cubicBezTo>
                <a:cubicBezTo>
                  <a:pt x="75" y="61"/>
                  <a:pt x="75" y="61"/>
                  <a:pt x="75" y="61"/>
                </a:cubicBezTo>
                <a:lnTo>
                  <a:pt x="75" y="59"/>
                </a:lnTo>
                <a:close/>
                <a:moveTo>
                  <a:pt x="101" y="76"/>
                </a:moveTo>
                <a:cubicBezTo>
                  <a:pt x="103" y="76"/>
                  <a:pt x="103" y="76"/>
                  <a:pt x="103" y="76"/>
                </a:cubicBezTo>
                <a:cubicBezTo>
                  <a:pt x="103" y="69"/>
                  <a:pt x="103" y="69"/>
                  <a:pt x="103" y="69"/>
                </a:cubicBezTo>
                <a:cubicBezTo>
                  <a:pt x="101" y="69"/>
                  <a:pt x="101" y="69"/>
                  <a:pt x="101" y="69"/>
                </a:cubicBezTo>
                <a:lnTo>
                  <a:pt x="101" y="76"/>
                </a:lnTo>
                <a:close/>
                <a:moveTo>
                  <a:pt x="88" y="59"/>
                </a:moveTo>
                <a:cubicBezTo>
                  <a:pt x="88" y="61"/>
                  <a:pt x="88" y="61"/>
                  <a:pt x="88" y="61"/>
                </a:cubicBezTo>
                <a:cubicBezTo>
                  <a:pt x="95" y="61"/>
                  <a:pt x="95" y="61"/>
                  <a:pt x="95" y="61"/>
                </a:cubicBezTo>
                <a:cubicBezTo>
                  <a:pt x="95" y="59"/>
                  <a:pt x="95" y="59"/>
                  <a:pt x="95" y="59"/>
                </a:cubicBezTo>
                <a:lnTo>
                  <a:pt x="88" y="59"/>
                </a:lnTo>
                <a:close/>
                <a:moveTo>
                  <a:pt x="103" y="65"/>
                </a:moveTo>
                <a:cubicBezTo>
                  <a:pt x="103" y="62"/>
                  <a:pt x="101" y="60"/>
                  <a:pt x="98" y="59"/>
                </a:cubicBezTo>
                <a:cubicBezTo>
                  <a:pt x="98" y="61"/>
                  <a:pt x="98" y="61"/>
                  <a:pt x="98" y="61"/>
                </a:cubicBezTo>
                <a:cubicBezTo>
                  <a:pt x="100" y="62"/>
                  <a:pt x="101" y="63"/>
                  <a:pt x="101" y="65"/>
                </a:cubicBezTo>
                <a:cubicBezTo>
                  <a:pt x="101" y="65"/>
                  <a:pt x="101" y="65"/>
                  <a:pt x="101" y="65"/>
                </a:cubicBezTo>
                <a:cubicBezTo>
                  <a:pt x="103" y="65"/>
                  <a:pt x="103" y="65"/>
                  <a:pt x="103" y="65"/>
                </a:cubicBezTo>
                <a:close/>
                <a:moveTo>
                  <a:pt x="23" y="61"/>
                </a:moveTo>
                <a:cubicBezTo>
                  <a:pt x="23" y="59"/>
                  <a:pt x="23" y="59"/>
                  <a:pt x="23" y="59"/>
                </a:cubicBezTo>
                <a:cubicBezTo>
                  <a:pt x="18" y="59"/>
                  <a:pt x="18" y="59"/>
                  <a:pt x="18" y="59"/>
                </a:cubicBezTo>
                <a:cubicBezTo>
                  <a:pt x="17" y="59"/>
                  <a:pt x="16" y="59"/>
                  <a:pt x="15" y="59"/>
                </a:cubicBezTo>
                <a:cubicBezTo>
                  <a:pt x="16" y="61"/>
                  <a:pt x="16" y="61"/>
                  <a:pt x="16" y="61"/>
                </a:cubicBezTo>
                <a:cubicBezTo>
                  <a:pt x="17" y="61"/>
                  <a:pt x="17" y="61"/>
                  <a:pt x="18" y="61"/>
                </a:cubicBezTo>
                <a:lnTo>
                  <a:pt x="23" y="61"/>
                </a:lnTo>
                <a:close/>
                <a:moveTo>
                  <a:pt x="33" y="59"/>
                </a:moveTo>
                <a:cubicBezTo>
                  <a:pt x="26" y="59"/>
                  <a:pt x="26" y="59"/>
                  <a:pt x="26" y="59"/>
                </a:cubicBezTo>
                <a:cubicBezTo>
                  <a:pt x="26" y="61"/>
                  <a:pt x="26" y="61"/>
                  <a:pt x="26" y="61"/>
                </a:cubicBezTo>
                <a:cubicBezTo>
                  <a:pt x="33" y="61"/>
                  <a:pt x="33" y="61"/>
                  <a:pt x="33" y="61"/>
                </a:cubicBezTo>
                <a:lnTo>
                  <a:pt x="33" y="59"/>
                </a:lnTo>
                <a:close/>
                <a:moveTo>
                  <a:pt x="27" y="128"/>
                </a:moveTo>
                <a:cubicBezTo>
                  <a:pt x="20" y="128"/>
                  <a:pt x="20" y="128"/>
                  <a:pt x="20" y="128"/>
                </a:cubicBezTo>
                <a:cubicBezTo>
                  <a:pt x="20" y="130"/>
                  <a:pt x="20" y="130"/>
                  <a:pt x="20" y="130"/>
                </a:cubicBezTo>
                <a:cubicBezTo>
                  <a:pt x="27" y="130"/>
                  <a:pt x="27" y="130"/>
                  <a:pt x="27" y="130"/>
                </a:cubicBezTo>
                <a:lnTo>
                  <a:pt x="27" y="128"/>
                </a:lnTo>
                <a:close/>
                <a:moveTo>
                  <a:pt x="37" y="128"/>
                </a:moveTo>
                <a:cubicBezTo>
                  <a:pt x="30" y="128"/>
                  <a:pt x="30" y="128"/>
                  <a:pt x="30" y="128"/>
                </a:cubicBezTo>
                <a:cubicBezTo>
                  <a:pt x="30" y="130"/>
                  <a:pt x="30" y="130"/>
                  <a:pt x="30" y="130"/>
                </a:cubicBezTo>
                <a:cubicBezTo>
                  <a:pt x="37" y="130"/>
                  <a:pt x="37" y="130"/>
                  <a:pt x="37" y="130"/>
                </a:cubicBezTo>
                <a:lnTo>
                  <a:pt x="37" y="128"/>
                </a:lnTo>
                <a:close/>
                <a:moveTo>
                  <a:pt x="44" y="59"/>
                </a:moveTo>
                <a:cubicBezTo>
                  <a:pt x="36" y="59"/>
                  <a:pt x="36" y="59"/>
                  <a:pt x="36" y="59"/>
                </a:cubicBezTo>
                <a:cubicBezTo>
                  <a:pt x="36" y="61"/>
                  <a:pt x="36" y="61"/>
                  <a:pt x="36" y="61"/>
                </a:cubicBezTo>
                <a:cubicBezTo>
                  <a:pt x="44" y="61"/>
                  <a:pt x="44" y="61"/>
                  <a:pt x="44" y="61"/>
                </a:cubicBezTo>
                <a:lnTo>
                  <a:pt x="44" y="59"/>
                </a:lnTo>
                <a:close/>
                <a:moveTo>
                  <a:pt x="54" y="59"/>
                </a:moveTo>
                <a:cubicBezTo>
                  <a:pt x="47" y="59"/>
                  <a:pt x="47" y="59"/>
                  <a:pt x="47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54" y="61"/>
                  <a:pt x="54" y="61"/>
                  <a:pt x="54" y="61"/>
                </a:cubicBezTo>
                <a:lnTo>
                  <a:pt x="54" y="59"/>
                </a:lnTo>
                <a:close/>
                <a:moveTo>
                  <a:pt x="47" y="128"/>
                </a:moveTo>
                <a:cubicBezTo>
                  <a:pt x="40" y="128"/>
                  <a:pt x="40" y="128"/>
                  <a:pt x="40" y="128"/>
                </a:cubicBezTo>
                <a:cubicBezTo>
                  <a:pt x="40" y="130"/>
                  <a:pt x="40" y="130"/>
                  <a:pt x="40" y="130"/>
                </a:cubicBezTo>
                <a:cubicBezTo>
                  <a:pt x="47" y="130"/>
                  <a:pt x="47" y="130"/>
                  <a:pt x="47" y="130"/>
                </a:cubicBezTo>
                <a:lnTo>
                  <a:pt x="47" y="128"/>
                </a:lnTo>
                <a:close/>
                <a:moveTo>
                  <a:pt x="58" y="128"/>
                </a:moveTo>
                <a:cubicBezTo>
                  <a:pt x="51" y="128"/>
                  <a:pt x="51" y="128"/>
                  <a:pt x="51" y="128"/>
                </a:cubicBezTo>
                <a:cubicBezTo>
                  <a:pt x="51" y="130"/>
                  <a:pt x="51" y="130"/>
                  <a:pt x="51" y="130"/>
                </a:cubicBezTo>
                <a:cubicBezTo>
                  <a:pt x="58" y="130"/>
                  <a:pt x="58" y="130"/>
                  <a:pt x="58" y="130"/>
                </a:cubicBezTo>
                <a:lnTo>
                  <a:pt x="58" y="128"/>
                </a:lnTo>
                <a:close/>
                <a:moveTo>
                  <a:pt x="84" y="88"/>
                </a:moveTo>
                <a:cubicBezTo>
                  <a:pt x="81" y="88"/>
                  <a:pt x="78" y="91"/>
                  <a:pt x="78" y="94"/>
                </a:cubicBezTo>
                <a:cubicBezTo>
                  <a:pt x="78" y="98"/>
                  <a:pt x="81" y="100"/>
                  <a:pt x="84" y="100"/>
                </a:cubicBezTo>
                <a:cubicBezTo>
                  <a:pt x="88" y="100"/>
                  <a:pt x="91" y="98"/>
                  <a:pt x="91" y="94"/>
                </a:cubicBezTo>
                <a:cubicBezTo>
                  <a:pt x="91" y="91"/>
                  <a:pt x="88" y="88"/>
                  <a:pt x="84" y="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1" name="Freeform 30">
            <a:extLst>
              <a:ext uri="{FF2B5EF4-FFF2-40B4-BE49-F238E27FC236}">
                <a16:creationId xmlns:a16="http://schemas.microsoft.com/office/drawing/2014/main" id="{2AE85B7A-7321-3849-B88D-AF0956C2F643}"/>
              </a:ext>
            </a:extLst>
          </p:cNvPr>
          <p:cNvSpPr>
            <a:spLocks noEditPoints="1"/>
          </p:cNvSpPr>
          <p:nvPr/>
        </p:nvSpPr>
        <p:spPr bwMode="auto">
          <a:xfrm>
            <a:off x="10601141" y="2370174"/>
            <a:ext cx="324456" cy="236234"/>
          </a:xfrm>
          <a:custGeom>
            <a:avLst/>
            <a:gdLst>
              <a:gd name="T0" fmla="*/ 9 w 140"/>
              <a:gd name="T1" fmla="*/ 0 h 102"/>
              <a:gd name="T2" fmla="*/ 0 w 140"/>
              <a:gd name="T3" fmla="*/ 93 h 102"/>
              <a:gd name="T4" fmla="*/ 131 w 140"/>
              <a:gd name="T5" fmla="*/ 102 h 102"/>
              <a:gd name="T6" fmla="*/ 140 w 140"/>
              <a:gd name="T7" fmla="*/ 9 h 102"/>
              <a:gd name="T8" fmla="*/ 136 w 140"/>
              <a:gd name="T9" fmla="*/ 93 h 102"/>
              <a:gd name="T10" fmla="*/ 9 w 140"/>
              <a:gd name="T11" fmla="*/ 98 h 102"/>
              <a:gd name="T12" fmla="*/ 4 w 140"/>
              <a:gd name="T13" fmla="*/ 9 h 102"/>
              <a:gd name="T14" fmla="*/ 131 w 140"/>
              <a:gd name="T15" fmla="*/ 4 h 102"/>
              <a:gd name="T16" fmla="*/ 136 w 140"/>
              <a:gd name="T17" fmla="*/ 93 h 102"/>
              <a:gd name="T18" fmla="*/ 129 w 140"/>
              <a:gd name="T19" fmla="*/ 11 h 102"/>
              <a:gd name="T20" fmla="*/ 11 w 140"/>
              <a:gd name="T21" fmla="*/ 32 h 102"/>
              <a:gd name="T22" fmla="*/ 11 w 140"/>
              <a:gd name="T23" fmla="*/ 70 h 102"/>
              <a:gd name="T24" fmla="*/ 129 w 140"/>
              <a:gd name="T25" fmla="*/ 91 h 102"/>
              <a:gd name="T26" fmla="*/ 11 w 140"/>
              <a:gd name="T27" fmla="*/ 70 h 102"/>
              <a:gd name="T28" fmla="*/ 51 w 140"/>
              <a:gd name="T29" fmla="*/ 65 h 102"/>
              <a:gd name="T30" fmla="*/ 62 w 140"/>
              <a:gd name="T31" fmla="*/ 37 h 102"/>
              <a:gd name="T32" fmla="*/ 49 w 140"/>
              <a:gd name="T33" fmla="*/ 37 h 102"/>
              <a:gd name="T34" fmla="*/ 39 w 140"/>
              <a:gd name="T35" fmla="*/ 65 h 102"/>
              <a:gd name="T36" fmla="*/ 28 w 140"/>
              <a:gd name="T37" fmla="*/ 37 h 102"/>
              <a:gd name="T38" fmla="*/ 38 w 140"/>
              <a:gd name="T39" fmla="*/ 58 h 102"/>
              <a:gd name="T40" fmla="*/ 95 w 140"/>
              <a:gd name="T41" fmla="*/ 59 h 102"/>
              <a:gd name="T42" fmla="*/ 106 w 140"/>
              <a:gd name="T43" fmla="*/ 65 h 102"/>
              <a:gd name="T44" fmla="*/ 107 w 140"/>
              <a:gd name="T45" fmla="*/ 37 h 102"/>
              <a:gd name="T46" fmla="*/ 86 w 140"/>
              <a:gd name="T47" fmla="*/ 65 h 102"/>
              <a:gd name="T48" fmla="*/ 95 w 140"/>
              <a:gd name="T49" fmla="*/ 59 h 102"/>
              <a:gd name="T50" fmla="*/ 105 w 140"/>
              <a:gd name="T51" fmla="*/ 54 h 102"/>
              <a:gd name="T52" fmla="*/ 103 w 140"/>
              <a:gd name="T53" fmla="*/ 43 h 102"/>
              <a:gd name="T54" fmla="*/ 79 w 140"/>
              <a:gd name="T55" fmla="*/ 57 h 102"/>
              <a:gd name="T56" fmla="*/ 74 w 140"/>
              <a:gd name="T57" fmla="*/ 53 h 102"/>
              <a:gd name="T58" fmla="*/ 67 w 140"/>
              <a:gd name="T59" fmla="*/ 48 h 102"/>
              <a:gd name="T60" fmla="*/ 69 w 140"/>
              <a:gd name="T61" fmla="*/ 39 h 102"/>
              <a:gd name="T62" fmla="*/ 83 w 140"/>
              <a:gd name="T63" fmla="*/ 39 h 102"/>
              <a:gd name="T64" fmla="*/ 81 w 140"/>
              <a:gd name="T65" fmla="*/ 45 h 102"/>
              <a:gd name="T66" fmla="*/ 76 w 140"/>
              <a:gd name="T67" fmla="*/ 41 h 102"/>
              <a:gd name="T68" fmla="*/ 72 w 140"/>
              <a:gd name="T69" fmla="*/ 44 h 102"/>
              <a:gd name="T70" fmla="*/ 77 w 140"/>
              <a:gd name="T71" fmla="*/ 48 h 102"/>
              <a:gd name="T72" fmla="*/ 84 w 140"/>
              <a:gd name="T73" fmla="*/ 56 h 102"/>
              <a:gd name="T74" fmla="*/ 74 w 140"/>
              <a:gd name="T75" fmla="*/ 65 h 102"/>
              <a:gd name="T76" fmla="*/ 64 w 140"/>
              <a:gd name="T77" fmla="*/ 61 h 102"/>
              <a:gd name="T78" fmla="*/ 68 w 140"/>
              <a:gd name="T79" fmla="*/ 56 h 102"/>
              <a:gd name="T80" fmla="*/ 74 w 140"/>
              <a:gd name="T81" fmla="*/ 6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0" h="102">
                <a:moveTo>
                  <a:pt x="131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98"/>
                  <a:pt x="4" y="102"/>
                  <a:pt x="9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6" y="102"/>
                  <a:pt x="140" y="98"/>
                  <a:pt x="140" y="93"/>
                </a:cubicBezTo>
                <a:cubicBezTo>
                  <a:pt x="140" y="9"/>
                  <a:pt x="140" y="9"/>
                  <a:pt x="140" y="9"/>
                </a:cubicBezTo>
                <a:cubicBezTo>
                  <a:pt x="140" y="4"/>
                  <a:pt x="136" y="0"/>
                  <a:pt x="131" y="0"/>
                </a:cubicBezTo>
                <a:close/>
                <a:moveTo>
                  <a:pt x="136" y="93"/>
                </a:moveTo>
                <a:cubicBezTo>
                  <a:pt x="136" y="96"/>
                  <a:pt x="134" y="98"/>
                  <a:pt x="131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6" y="98"/>
                  <a:pt x="4" y="96"/>
                  <a:pt x="4" y="93"/>
                </a:cubicBezTo>
                <a:cubicBezTo>
                  <a:pt x="4" y="9"/>
                  <a:pt x="4" y="9"/>
                  <a:pt x="4" y="9"/>
                </a:cubicBezTo>
                <a:cubicBezTo>
                  <a:pt x="4" y="6"/>
                  <a:pt x="6" y="4"/>
                  <a:pt x="9" y="4"/>
                </a:cubicBezTo>
                <a:cubicBezTo>
                  <a:pt x="131" y="4"/>
                  <a:pt x="131" y="4"/>
                  <a:pt x="131" y="4"/>
                </a:cubicBezTo>
                <a:cubicBezTo>
                  <a:pt x="134" y="4"/>
                  <a:pt x="136" y="6"/>
                  <a:pt x="136" y="9"/>
                </a:cubicBezTo>
                <a:lnTo>
                  <a:pt x="136" y="93"/>
                </a:lnTo>
                <a:close/>
                <a:moveTo>
                  <a:pt x="11" y="11"/>
                </a:moveTo>
                <a:cubicBezTo>
                  <a:pt x="129" y="11"/>
                  <a:pt x="129" y="11"/>
                  <a:pt x="129" y="11"/>
                </a:cubicBezTo>
                <a:cubicBezTo>
                  <a:pt x="129" y="32"/>
                  <a:pt x="129" y="32"/>
                  <a:pt x="129" y="32"/>
                </a:cubicBezTo>
                <a:cubicBezTo>
                  <a:pt x="11" y="32"/>
                  <a:pt x="11" y="32"/>
                  <a:pt x="11" y="32"/>
                </a:cubicBezTo>
                <a:lnTo>
                  <a:pt x="11" y="11"/>
                </a:lnTo>
                <a:close/>
                <a:moveTo>
                  <a:pt x="11" y="70"/>
                </a:moveTo>
                <a:cubicBezTo>
                  <a:pt x="129" y="70"/>
                  <a:pt x="129" y="70"/>
                  <a:pt x="129" y="70"/>
                </a:cubicBezTo>
                <a:cubicBezTo>
                  <a:pt x="129" y="91"/>
                  <a:pt x="129" y="91"/>
                  <a:pt x="129" y="91"/>
                </a:cubicBezTo>
                <a:cubicBezTo>
                  <a:pt x="11" y="91"/>
                  <a:pt x="11" y="91"/>
                  <a:pt x="11" y="91"/>
                </a:cubicBezTo>
                <a:lnTo>
                  <a:pt x="11" y="70"/>
                </a:lnTo>
                <a:close/>
                <a:moveTo>
                  <a:pt x="57" y="65"/>
                </a:moveTo>
                <a:cubicBezTo>
                  <a:pt x="51" y="65"/>
                  <a:pt x="51" y="65"/>
                  <a:pt x="51" y="65"/>
                </a:cubicBezTo>
                <a:cubicBezTo>
                  <a:pt x="57" y="37"/>
                  <a:pt x="57" y="37"/>
                  <a:pt x="57" y="37"/>
                </a:cubicBezTo>
                <a:cubicBezTo>
                  <a:pt x="62" y="37"/>
                  <a:pt x="62" y="37"/>
                  <a:pt x="62" y="37"/>
                </a:cubicBezTo>
                <a:lnTo>
                  <a:pt x="57" y="65"/>
                </a:lnTo>
                <a:close/>
                <a:moveTo>
                  <a:pt x="49" y="37"/>
                </a:moveTo>
                <a:cubicBezTo>
                  <a:pt x="55" y="37"/>
                  <a:pt x="55" y="37"/>
                  <a:pt x="55" y="37"/>
                </a:cubicBezTo>
                <a:cubicBezTo>
                  <a:pt x="39" y="65"/>
                  <a:pt x="39" y="65"/>
                  <a:pt x="39" y="65"/>
                </a:cubicBezTo>
                <a:cubicBezTo>
                  <a:pt x="33" y="65"/>
                  <a:pt x="33" y="65"/>
                  <a:pt x="33" y="65"/>
                </a:cubicBezTo>
                <a:cubicBezTo>
                  <a:pt x="28" y="37"/>
                  <a:pt x="28" y="37"/>
                  <a:pt x="28" y="37"/>
                </a:cubicBezTo>
                <a:cubicBezTo>
                  <a:pt x="34" y="37"/>
                  <a:pt x="34" y="37"/>
                  <a:pt x="34" y="37"/>
                </a:cubicBezTo>
                <a:cubicBezTo>
                  <a:pt x="38" y="58"/>
                  <a:pt x="38" y="58"/>
                  <a:pt x="38" y="58"/>
                </a:cubicBezTo>
                <a:lnTo>
                  <a:pt x="49" y="37"/>
                </a:lnTo>
                <a:close/>
                <a:moveTo>
                  <a:pt x="95" y="59"/>
                </a:moveTo>
                <a:cubicBezTo>
                  <a:pt x="106" y="59"/>
                  <a:pt x="106" y="59"/>
                  <a:pt x="106" y="59"/>
                </a:cubicBezTo>
                <a:cubicBezTo>
                  <a:pt x="106" y="65"/>
                  <a:pt x="106" y="65"/>
                  <a:pt x="106" y="65"/>
                </a:cubicBezTo>
                <a:cubicBezTo>
                  <a:pt x="112" y="65"/>
                  <a:pt x="112" y="65"/>
                  <a:pt x="112" y="65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1" y="37"/>
                  <a:pt x="101" y="37"/>
                  <a:pt x="101" y="37"/>
                </a:cubicBezTo>
                <a:cubicBezTo>
                  <a:pt x="86" y="65"/>
                  <a:pt x="86" y="65"/>
                  <a:pt x="86" y="65"/>
                </a:cubicBezTo>
                <a:cubicBezTo>
                  <a:pt x="91" y="65"/>
                  <a:pt x="91" y="65"/>
                  <a:pt x="91" y="65"/>
                </a:cubicBezTo>
                <a:lnTo>
                  <a:pt x="95" y="59"/>
                </a:lnTo>
                <a:close/>
                <a:moveTo>
                  <a:pt x="103" y="43"/>
                </a:moveTo>
                <a:cubicBezTo>
                  <a:pt x="105" y="54"/>
                  <a:pt x="105" y="54"/>
                  <a:pt x="105" y="54"/>
                </a:cubicBezTo>
                <a:cubicBezTo>
                  <a:pt x="97" y="54"/>
                  <a:pt x="97" y="54"/>
                  <a:pt x="97" y="54"/>
                </a:cubicBezTo>
                <a:lnTo>
                  <a:pt x="103" y="43"/>
                </a:lnTo>
                <a:close/>
                <a:moveTo>
                  <a:pt x="78" y="59"/>
                </a:moveTo>
                <a:cubicBezTo>
                  <a:pt x="78" y="59"/>
                  <a:pt x="79" y="58"/>
                  <a:pt x="79" y="57"/>
                </a:cubicBezTo>
                <a:cubicBezTo>
                  <a:pt x="79" y="56"/>
                  <a:pt x="79" y="56"/>
                  <a:pt x="78" y="55"/>
                </a:cubicBezTo>
                <a:cubicBezTo>
                  <a:pt x="77" y="55"/>
                  <a:pt x="76" y="54"/>
                  <a:pt x="74" y="53"/>
                </a:cubicBezTo>
                <a:cubicBezTo>
                  <a:pt x="72" y="52"/>
                  <a:pt x="70" y="51"/>
                  <a:pt x="69" y="51"/>
                </a:cubicBezTo>
                <a:cubicBezTo>
                  <a:pt x="68" y="50"/>
                  <a:pt x="68" y="49"/>
                  <a:pt x="67" y="48"/>
                </a:cubicBezTo>
                <a:cubicBezTo>
                  <a:pt x="66" y="47"/>
                  <a:pt x="66" y="46"/>
                  <a:pt x="66" y="45"/>
                </a:cubicBezTo>
                <a:cubicBezTo>
                  <a:pt x="66" y="43"/>
                  <a:pt x="67" y="41"/>
                  <a:pt x="69" y="39"/>
                </a:cubicBezTo>
                <a:cubicBezTo>
                  <a:pt x="70" y="38"/>
                  <a:pt x="73" y="37"/>
                  <a:pt x="76" y="37"/>
                </a:cubicBezTo>
                <a:cubicBezTo>
                  <a:pt x="79" y="37"/>
                  <a:pt x="82" y="38"/>
                  <a:pt x="83" y="39"/>
                </a:cubicBezTo>
                <a:cubicBezTo>
                  <a:pt x="85" y="41"/>
                  <a:pt x="86" y="43"/>
                  <a:pt x="86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81" y="44"/>
                  <a:pt x="80" y="43"/>
                  <a:pt x="79" y="42"/>
                </a:cubicBezTo>
                <a:cubicBezTo>
                  <a:pt x="79" y="42"/>
                  <a:pt x="77" y="41"/>
                  <a:pt x="76" y="41"/>
                </a:cubicBezTo>
                <a:cubicBezTo>
                  <a:pt x="74" y="41"/>
                  <a:pt x="73" y="42"/>
                  <a:pt x="73" y="42"/>
                </a:cubicBezTo>
                <a:cubicBezTo>
                  <a:pt x="72" y="43"/>
                  <a:pt x="72" y="43"/>
                  <a:pt x="72" y="44"/>
                </a:cubicBezTo>
                <a:cubicBezTo>
                  <a:pt x="72" y="45"/>
                  <a:pt x="72" y="46"/>
                  <a:pt x="72" y="46"/>
                </a:cubicBezTo>
                <a:cubicBezTo>
                  <a:pt x="73" y="47"/>
                  <a:pt x="74" y="47"/>
                  <a:pt x="77" y="48"/>
                </a:cubicBezTo>
                <a:cubicBezTo>
                  <a:pt x="80" y="50"/>
                  <a:pt x="82" y="51"/>
                  <a:pt x="83" y="52"/>
                </a:cubicBezTo>
                <a:cubicBezTo>
                  <a:pt x="84" y="53"/>
                  <a:pt x="84" y="54"/>
                  <a:pt x="84" y="56"/>
                </a:cubicBezTo>
                <a:cubicBezTo>
                  <a:pt x="84" y="59"/>
                  <a:pt x="84" y="61"/>
                  <a:pt x="82" y="63"/>
                </a:cubicBezTo>
                <a:cubicBezTo>
                  <a:pt x="80" y="64"/>
                  <a:pt x="77" y="65"/>
                  <a:pt x="74" y="65"/>
                </a:cubicBezTo>
                <a:cubicBezTo>
                  <a:pt x="71" y="65"/>
                  <a:pt x="69" y="65"/>
                  <a:pt x="67" y="64"/>
                </a:cubicBezTo>
                <a:cubicBezTo>
                  <a:pt x="66" y="63"/>
                  <a:pt x="64" y="62"/>
                  <a:pt x="64" y="61"/>
                </a:cubicBezTo>
                <a:cubicBezTo>
                  <a:pt x="63" y="59"/>
                  <a:pt x="63" y="58"/>
                  <a:pt x="63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68" y="57"/>
                  <a:pt x="69" y="58"/>
                  <a:pt x="69" y="59"/>
                </a:cubicBezTo>
                <a:cubicBezTo>
                  <a:pt x="70" y="60"/>
                  <a:pt x="71" y="60"/>
                  <a:pt x="74" y="60"/>
                </a:cubicBezTo>
                <a:cubicBezTo>
                  <a:pt x="75" y="60"/>
                  <a:pt x="77" y="60"/>
                  <a:pt x="78" y="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3169" y="1663249"/>
            <a:ext cx="946331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Свод правил нормирует следующие моменты: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установлению объемов и сроков капитального ремонта зданий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помещений медицинских организаций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эксплуатационная документация. Состав, ведение и хранение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пожарной безопасности при эксплуатации зданий и помещений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медицинских организаций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территории, прилегающей к зданиям и помещениям медицинских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доступности зданий и помещений медицинских организаций для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маломобильных групп населения</a:t>
            </a:r>
          </a:p>
        </p:txBody>
      </p:sp>
    </p:spTree>
    <p:extLst>
      <p:ext uri="{BB962C8B-B14F-4D97-AF65-F5344CB8AC3E}">
        <p14:creationId xmlns:p14="http://schemas.microsoft.com/office/powerpoint/2010/main" val="287740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грамотного технического обслуживания и санитарного содержания  медицинских учреждений </a:t>
            </a:r>
          </a:p>
        </p:txBody>
      </p:sp>
      <p:sp>
        <p:nvSpPr>
          <p:cNvPr id="40" name="Oval 13">
            <a:extLst>
              <a:ext uri="{FF2B5EF4-FFF2-40B4-BE49-F238E27FC236}">
                <a16:creationId xmlns:a16="http://schemas.microsoft.com/office/drawing/2014/main" id="{D63688FA-5873-B447-8D1F-5CDF3B19D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008" y="2243457"/>
            <a:ext cx="489671" cy="489671"/>
          </a:xfrm>
          <a:prstGeom prst="ellipse">
            <a:avLst/>
          </a:prstGeom>
          <a:solidFill>
            <a:schemeClr val="accent1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1" name="Oval 14">
            <a:extLst>
              <a:ext uri="{FF2B5EF4-FFF2-40B4-BE49-F238E27FC236}">
                <a16:creationId xmlns:a16="http://schemas.microsoft.com/office/drawing/2014/main" id="{1565EF96-D39F-F240-AFF8-91F806F77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008" y="3505819"/>
            <a:ext cx="489671" cy="480687"/>
          </a:xfrm>
          <a:prstGeom prst="ellipse">
            <a:avLst/>
          </a:prstGeom>
          <a:solidFill>
            <a:schemeClr val="accent2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2" name="Oval 15">
            <a:extLst>
              <a:ext uri="{FF2B5EF4-FFF2-40B4-BE49-F238E27FC236}">
                <a16:creationId xmlns:a16="http://schemas.microsoft.com/office/drawing/2014/main" id="{A1891355-814D-E149-AF08-64582717A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008" y="4759192"/>
            <a:ext cx="489671" cy="489671"/>
          </a:xfrm>
          <a:prstGeom prst="ellipse">
            <a:avLst/>
          </a:prstGeom>
          <a:solidFill>
            <a:schemeClr val="accent3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3" name="Oval 16">
            <a:extLst>
              <a:ext uri="{FF2B5EF4-FFF2-40B4-BE49-F238E27FC236}">
                <a16:creationId xmlns:a16="http://schemas.microsoft.com/office/drawing/2014/main" id="{DFEB96DF-B4E8-0541-ADD6-82025D057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25597" y="2161565"/>
            <a:ext cx="485177" cy="489671"/>
          </a:xfrm>
          <a:prstGeom prst="ellipse">
            <a:avLst/>
          </a:prstGeom>
          <a:solidFill>
            <a:schemeClr val="accent1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4" name="Oval 17">
            <a:extLst>
              <a:ext uri="{FF2B5EF4-FFF2-40B4-BE49-F238E27FC236}">
                <a16:creationId xmlns:a16="http://schemas.microsoft.com/office/drawing/2014/main" id="{BCB8FD3F-B1CF-7749-8430-D96347297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25596" y="3464870"/>
            <a:ext cx="485177" cy="480687"/>
          </a:xfrm>
          <a:prstGeom prst="ellipse">
            <a:avLst/>
          </a:prstGeom>
          <a:solidFill>
            <a:schemeClr val="accent4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5" name="Oval 18">
            <a:extLst>
              <a:ext uri="{FF2B5EF4-FFF2-40B4-BE49-F238E27FC236}">
                <a16:creationId xmlns:a16="http://schemas.microsoft.com/office/drawing/2014/main" id="{A4FCA197-1756-F049-99EB-53058FA0D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5107" y="4768775"/>
            <a:ext cx="485177" cy="489671"/>
          </a:xfrm>
          <a:prstGeom prst="ellipse">
            <a:avLst/>
          </a:prstGeom>
          <a:solidFill>
            <a:schemeClr val="accent3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6" name="Freeform 6">
            <a:extLst>
              <a:ext uri="{FF2B5EF4-FFF2-40B4-BE49-F238E27FC236}">
                <a16:creationId xmlns:a16="http://schemas.microsoft.com/office/drawing/2014/main" id="{8FA6643D-C238-4042-A31E-C8A03241B00E}"/>
              </a:ext>
            </a:extLst>
          </p:cNvPr>
          <p:cNvSpPr>
            <a:spLocks noEditPoints="1"/>
          </p:cNvSpPr>
          <p:nvPr/>
        </p:nvSpPr>
        <p:spPr bwMode="auto">
          <a:xfrm>
            <a:off x="11005956" y="3522503"/>
            <a:ext cx="324456" cy="324454"/>
          </a:xfrm>
          <a:custGeom>
            <a:avLst/>
            <a:gdLst>
              <a:gd name="T0" fmla="*/ 0 w 140"/>
              <a:gd name="T1" fmla="*/ 70 h 140"/>
              <a:gd name="T2" fmla="*/ 140 w 140"/>
              <a:gd name="T3" fmla="*/ 70 h 140"/>
              <a:gd name="T4" fmla="*/ 70 w 140"/>
              <a:gd name="T5" fmla="*/ 130 h 140"/>
              <a:gd name="T6" fmla="*/ 70 w 140"/>
              <a:gd name="T7" fmla="*/ 10 h 140"/>
              <a:gd name="T8" fmla="*/ 70 w 140"/>
              <a:gd name="T9" fmla="*/ 130 h 140"/>
              <a:gd name="T10" fmla="*/ 97 w 140"/>
              <a:gd name="T11" fmla="*/ 48 h 140"/>
              <a:gd name="T12" fmla="*/ 90 w 140"/>
              <a:gd name="T13" fmla="*/ 58 h 140"/>
              <a:gd name="T14" fmla="*/ 70 w 140"/>
              <a:gd name="T15" fmla="*/ 15 h 140"/>
              <a:gd name="T16" fmla="*/ 70 w 140"/>
              <a:gd name="T17" fmla="*/ 125 h 140"/>
              <a:gd name="T18" fmla="*/ 70 w 140"/>
              <a:gd name="T19" fmla="*/ 15 h 140"/>
              <a:gd name="T20" fmla="*/ 70 w 140"/>
              <a:gd name="T21" fmla="*/ 16 h 140"/>
              <a:gd name="T22" fmla="*/ 72 w 140"/>
              <a:gd name="T23" fmla="*/ 26 h 140"/>
              <a:gd name="T24" fmla="*/ 68 w 140"/>
              <a:gd name="T25" fmla="*/ 26 h 140"/>
              <a:gd name="T26" fmla="*/ 79 w 140"/>
              <a:gd name="T27" fmla="*/ 45 h 140"/>
              <a:gd name="T28" fmla="*/ 73 w 140"/>
              <a:gd name="T29" fmla="*/ 45 h 140"/>
              <a:gd name="T30" fmla="*/ 67 w 140"/>
              <a:gd name="T31" fmla="*/ 49 h 140"/>
              <a:gd name="T32" fmla="*/ 76 w 140"/>
              <a:gd name="T33" fmla="*/ 40 h 140"/>
              <a:gd name="T34" fmla="*/ 84 w 140"/>
              <a:gd name="T35" fmla="*/ 48 h 140"/>
              <a:gd name="T36" fmla="*/ 80 w 140"/>
              <a:gd name="T37" fmla="*/ 55 h 140"/>
              <a:gd name="T38" fmla="*/ 73 w 140"/>
              <a:gd name="T39" fmla="*/ 60 h 140"/>
              <a:gd name="T40" fmla="*/ 84 w 140"/>
              <a:gd name="T41" fmla="*/ 61 h 140"/>
              <a:gd name="T42" fmla="*/ 67 w 140"/>
              <a:gd name="T43" fmla="*/ 65 h 140"/>
              <a:gd name="T44" fmla="*/ 72 w 140"/>
              <a:gd name="T45" fmla="*/ 55 h 140"/>
              <a:gd name="T46" fmla="*/ 79 w 140"/>
              <a:gd name="T47" fmla="*/ 50 h 140"/>
              <a:gd name="T48" fmla="*/ 79 w 140"/>
              <a:gd name="T49" fmla="*/ 45 h 140"/>
              <a:gd name="T50" fmla="*/ 44 w 140"/>
              <a:gd name="T51" fmla="*/ 37 h 140"/>
              <a:gd name="T52" fmla="*/ 57 w 140"/>
              <a:gd name="T53" fmla="*/ 54 h 140"/>
              <a:gd name="T54" fmla="*/ 36 w 140"/>
              <a:gd name="T55" fmla="*/ 43 h 140"/>
              <a:gd name="T56" fmla="*/ 26 w 140"/>
              <a:gd name="T57" fmla="*/ 72 h 140"/>
              <a:gd name="T58" fmla="*/ 17 w 140"/>
              <a:gd name="T59" fmla="*/ 70 h 140"/>
              <a:gd name="T60" fmla="*/ 26 w 140"/>
              <a:gd name="T61" fmla="*/ 68 h 140"/>
              <a:gd name="T62" fmla="*/ 26 w 140"/>
              <a:gd name="T63" fmla="*/ 72 h 140"/>
              <a:gd name="T64" fmla="*/ 70 w 140"/>
              <a:gd name="T65" fmla="*/ 124 h 140"/>
              <a:gd name="T66" fmla="*/ 68 w 140"/>
              <a:gd name="T67" fmla="*/ 114 h 140"/>
              <a:gd name="T68" fmla="*/ 72 w 140"/>
              <a:gd name="T69" fmla="*/ 114 h 140"/>
              <a:gd name="T70" fmla="*/ 70 w 140"/>
              <a:gd name="T71" fmla="*/ 107 h 140"/>
              <a:gd name="T72" fmla="*/ 31 w 140"/>
              <a:gd name="T73" fmla="*/ 56 h 140"/>
              <a:gd name="T74" fmla="*/ 49 w 140"/>
              <a:gd name="T75" fmla="*/ 61 h 140"/>
              <a:gd name="T76" fmla="*/ 49 w 140"/>
              <a:gd name="T77" fmla="*/ 68 h 140"/>
              <a:gd name="T78" fmla="*/ 73 w 140"/>
              <a:gd name="T79" fmla="*/ 90 h 140"/>
              <a:gd name="T80" fmla="*/ 70 w 140"/>
              <a:gd name="T81" fmla="*/ 107 h 140"/>
              <a:gd name="T82" fmla="*/ 75 w 140"/>
              <a:gd name="T83" fmla="*/ 89 h 140"/>
              <a:gd name="T84" fmla="*/ 83 w 140"/>
              <a:gd name="T85" fmla="*/ 83 h 140"/>
              <a:gd name="T86" fmla="*/ 96 w 140"/>
              <a:gd name="T87" fmla="*/ 99 h 140"/>
              <a:gd name="T88" fmla="*/ 104 w 140"/>
              <a:gd name="T89" fmla="*/ 62 h 140"/>
              <a:gd name="T90" fmla="*/ 101 w 140"/>
              <a:gd name="T91" fmla="*/ 66 h 140"/>
              <a:gd name="T92" fmla="*/ 97 w 140"/>
              <a:gd name="T93" fmla="*/ 62 h 140"/>
              <a:gd name="T94" fmla="*/ 86 w 140"/>
              <a:gd name="T95" fmla="*/ 57 h 140"/>
              <a:gd name="T96" fmla="*/ 101 w 140"/>
              <a:gd name="T97" fmla="*/ 40 h 140"/>
              <a:gd name="T98" fmla="*/ 104 w 140"/>
              <a:gd name="T99" fmla="*/ 58 h 140"/>
              <a:gd name="T100" fmla="*/ 122 w 140"/>
              <a:gd name="T101" fmla="*/ 72 h 140"/>
              <a:gd name="T102" fmla="*/ 112 w 140"/>
              <a:gd name="T103" fmla="*/ 70 h 140"/>
              <a:gd name="T104" fmla="*/ 122 w 140"/>
              <a:gd name="T105" fmla="*/ 68 h 140"/>
              <a:gd name="T106" fmla="*/ 122 w 140"/>
              <a:gd name="T107" fmla="*/ 72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40" h="140">
                <a:moveTo>
                  <a:pt x="70" y="0"/>
                </a:moveTo>
                <a:cubicBezTo>
                  <a:pt x="32" y="0"/>
                  <a:pt x="0" y="31"/>
                  <a:pt x="0" y="70"/>
                </a:cubicBezTo>
                <a:cubicBezTo>
                  <a:pt x="0" y="109"/>
                  <a:pt x="32" y="140"/>
                  <a:pt x="70" y="140"/>
                </a:cubicBezTo>
                <a:cubicBezTo>
                  <a:pt x="109" y="140"/>
                  <a:pt x="140" y="109"/>
                  <a:pt x="140" y="70"/>
                </a:cubicBezTo>
                <a:cubicBezTo>
                  <a:pt x="140" y="31"/>
                  <a:pt x="109" y="0"/>
                  <a:pt x="70" y="0"/>
                </a:cubicBezTo>
                <a:close/>
                <a:moveTo>
                  <a:pt x="70" y="130"/>
                </a:moveTo>
                <a:cubicBezTo>
                  <a:pt x="37" y="130"/>
                  <a:pt x="11" y="103"/>
                  <a:pt x="11" y="70"/>
                </a:cubicBezTo>
                <a:cubicBezTo>
                  <a:pt x="11" y="37"/>
                  <a:pt x="37" y="10"/>
                  <a:pt x="70" y="10"/>
                </a:cubicBezTo>
                <a:cubicBezTo>
                  <a:pt x="103" y="10"/>
                  <a:pt x="130" y="37"/>
                  <a:pt x="130" y="70"/>
                </a:cubicBezTo>
                <a:cubicBezTo>
                  <a:pt x="130" y="103"/>
                  <a:pt x="103" y="130"/>
                  <a:pt x="70" y="130"/>
                </a:cubicBezTo>
                <a:close/>
                <a:moveTo>
                  <a:pt x="96" y="48"/>
                </a:moveTo>
                <a:cubicBezTo>
                  <a:pt x="97" y="48"/>
                  <a:pt x="97" y="48"/>
                  <a:pt x="97" y="48"/>
                </a:cubicBezTo>
                <a:cubicBezTo>
                  <a:pt x="97" y="58"/>
                  <a:pt x="97" y="58"/>
                  <a:pt x="97" y="58"/>
                </a:cubicBezTo>
                <a:cubicBezTo>
                  <a:pt x="90" y="58"/>
                  <a:pt x="90" y="58"/>
                  <a:pt x="90" y="58"/>
                </a:cubicBezTo>
                <a:lnTo>
                  <a:pt x="96" y="48"/>
                </a:lnTo>
                <a:close/>
                <a:moveTo>
                  <a:pt x="70" y="15"/>
                </a:moveTo>
                <a:cubicBezTo>
                  <a:pt x="40" y="15"/>
                  <a:pt x="15" y="40"/>
                  <a:pt x="15" y="70"/>
                </a:cubicBezTo>
                <a:cubicBezTo>
                  <a:pt x="15" y="100"/>
                  <a:pt x="40" y="125"/>
                  <a:pt x="70" y="125"/>
                </a:cubicBezTo>
                <a:cubicBezTo>
                  <a:pt x="101" y="125"/>
                  <a:pt x="125" y="100"/>
                  <a:pt x="125" y="70"/>
                </a:cubicBezTo>
                <a:cubicBezTo>
                  <a:pt x="125" y="40"/>
                  <a:pt x="101" y="15"/>
                  <a:pt x="70" y="15"/>
                </a:cubicBezTo>
                <a:close/>
                <a:moveTo>
                  <a:pt x="68" y="19"/>
                </a:moveTo>
                <a:cubicBezTo>
                  <a:pt x="68" y="17"/>
                  <a:pt x="69" y="16"/>
                  <a:pt x="70" y="16"/>
                </a:cubicBezTo>
                <a:cubicBezTo>
                  <a:pt x="71" y="16"/>
                  <a:pt x="72" y="17"/>
                  <a:pt x="72" y="19"/>
                </a:cubicBezTo>
                <a:cubicBezTo>
                  <a:pt x="72" y="26"/>
                  <a:pt x="72" y="26"/>
                  <a:pt x="72" y="26"/>
                </a:cubicBezTo>
                <a:cubicBezTo>
                  <a:pt x="72" y="27"/>
                  <a:pt x="71" y="28"/>
                  <a:pt x="70" y="28"/>
                </a:cubicBezTo>
                <a:cubicBezTo>
                  <a:pt x="69" y="28"/>
                  <a:pt x="68" y="27"/>
                  <a:pt x="68" y="26"/>
                </a:cubicBezTo>
                <a:lnTo>
                  <a:pt x="68" y="19"/>
                </a:lnTo>
                <a:close/>
                <a:moveTo>
                  <a:pt x="79" y="45"/>
                </a:moveTo>
                <a:cubicBezTo>
                  <a:pt x="78" y="44"/>
                  <a:pt x="77" y="44"/>
                  <a:pt x="76" y="44"/>
                </a:cubicBezTo>
                <a:cubicBezTo>
                  <a:pt x="75" y="44"/>
                  <a:pt x="74" y="44"/>
                  <a:pt x="73" y="45"/>
                </a:cubicBezTo>
                <a:cubicBezTo>
                  <a:pt x="72" y="46"/>
                  <a:pt x="72" y="47"/>
                  <a:pt x="72" y="49"/>
                </a:cubicBezTo>
                <a:cubicBezTo>
                  <a:pt x="67" y="49"/>
                  <a:pt x="67" y="49"/>
                  <a:pt x="67" y="49"/>
                </a:cubicBezTo>
                <a:cubicBezTo>
                  <a:pt x="67" y="46"/>
                  <a:pt x="68" y="44"/>
                  <a:pt x="69" y="43"/>
                </a:cubicBezTo>
                <a:cubicBezTo>
                  <a:pt x="71" y="41"/>
                  <a:pt x="73" y="40"/>
                  <a:pt x="76" y="40"/>
                </a:cubicBezTo>
                <a:cubicBezTo>
                  <a:pt x="79" y="40"/>
                  <a:pt x="81" y="41"/>
                  <a:pt x="82" y="42"/>
                </a:cubicBezTo>
                <a:cubicBezTo>
                  <a:pt x="84" y="44"/>
                  <a:pt x="84" y="46"/>
                  <a:pt x="84" y="48"/>
                </a:cubicBezTo>
                <a:cubicBezTo>
                  <a:pt x="84" y="50"/>
                  <a:pt x="84" y="51"/>
                  <a:pt x="83" y="52"/>
                </a:cubicBezTo>
                <a:cubicBezTo>
                  <a:pt x="82" y="53"/>
                  <a:pt x="81" y="54"/>
                  <a:pt x="80" y="55"/>
                </a:cubicBezTo>
                <a:cubicBezTo>
                  <a:pt x="75" y="59"/>
                  <a:pt x="75" y="59"/>
                  <a:pt x="75" y="59"/>
                </a:cubicBezTo>
                <a:cubicBezTo>
                  <a:pt x="74" y="59"/>
                  <a:pt x="74" y="59"/>
                  <a:pt x="73" y="60"/>
                </a:cubicBezTo>
                <a:cubicBezTo>
                  <a:pt x="73" y="60"/>
                  <a:pt x="73" y="61"/>
                  <a:pt x="73" y="61"/>
                </a:cubicBezTo>
                <a:cubicBezTo>
                  <a:pt x="84" y="61"/>
                  <a:pt x="84" y="61"/>
                  <a:pt x="84" y="61"/>
                </a:cubicBezTo>
                <a:cubicBezTo>
                  <a:pt x="84" y="65"/>
                  <a:pt x="84" y="65"/>
                  <a:pt x="84" y="65"/>
                </a:cubicBezTo>
                <a:cubicBezTo>
                  <a:pt x="67" y="65"/>
                  <a:pt x="67" y="65"/>
                  <a:pt x="67" y="65"/>
                </a:cubicBezTo>
                <a:cubicBezTo>
                  <a:pt x="67" y="64"/>
                  <a:pt x="67" y="62"/>
                  <a:pt x="68" y="60"/>
                </a:cubicBezTo>
                <a:cubicBezTo>
                  <a:pt x="68" y="58"/>
                  <a:pt x="70" y="57"/>
                  <a:pt x="72" y="55"/>
                </a:cubicBezTo>
                <a:cubicBezTo>
                  <a:pt x="77" y="52"/>
                  <a:pt x="77" y="52"/>
                  <a:pt x="77" y="52"/>
                </a:cubicBezTo>
                <a:cubicBezTo>
                  <a:pt x="77" y="51"/>
                  <a:pt x="78" y="51"/>
                  <a:pt x="79" y="50"/>
                </a:cubicBezTo>
                <a:cubicBezTo>
                  <a:pt x="79" y="50"/>
                  <a:pt x="80" y="49"/>
                  <a:pt x="80" y="48"/>
                </a:cubicBezTo>
                <a:cubicBezTo>
                  <a:pt x="80" y="47"/>
                  <a:pt x="79" y="46"/>
                  <a:pt x="79" y="45"/>
                </a:cubicBezTo>
                <a:close/>
                <a:moveTo>
                  <a:pt x="36" y="43"/>
                </a:moveTo>
                <a:cubicBezTo>
                  <a:pt x="39" y="41"/>
                  <a:pt x="42" y="37"/>
                  <a:pt x="44" y="37"/>
                </a:cubicBezTo>
                <a:cubicBezTo>
                  <a:pt x="47" y="41"/>
                  <a:pt x="51" y="45"/>
                  <a:pt x="54" y="50"/>
                </a:cubicBezTo>
                <a:cubicBezTo>
                  <a:pt x="56" y="51"/>
                  <a:pt x="57" y="52"/>
                  <a:pt x="57" y="54"/>
                </a:cubicBezTo>
                <a:cubicBezTo>
                  <a:pt x="57" y="56"/>
                  <a:pt x="53" y="58"/>
                  <a:pt x="51" y="60"/>
                </a:cubicBezTo>
                <a:cubicBezTo>
                  <a:pt x="46" y="54"/>
                  <a:pt x="41" y="49"/>
                  <a:pt x="36" y="43"/>
                </a:cubicBezTo>
                <a:cubicBezTo>
                  <a:pt x="36" y="43"/>
                  <a:pt x="36" y="43"/>
                  <a:pt x="36" y="43"/>
                </a:cubicBezTo>
                <a:close/>
                <a:moveTo>
                  <a:pt x="26" y="72"/>
                </a:moveTo>
                <a:cubicBezTo>
                  <a:pt x="19" y="72"/>
                  <a:pt x="19" y="72"/>
                  <a:pt x="19" y="72"/>
                </a:cubicBezTo>
                <a:cubicBezTo>
                  <a:pt x="18" y="72"/>
                  <a:pt x="17" y="71"/>
                  <a:pt x="17" y="70"/>
                </a:cubicBezTo>
                <a:cubicBezTo>
                  <a:pt x="17" y="69"/>
                  <a:pt x="18" y="68"/>
                  <a:pt x="19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7" y="68"/>
                  <a:pt x="28" y="69"/>
                  <a:pt x="28" y="70"/>
                </a:cubicBezTo>
                <a:cubicBezTo>
                  <a:pt x="28" y="71"/>
                  <a:pt x="27" y="72"/>
                  <a:pt x="26" y="72"/>
                </a:cubicBezTo>
                <a:close/>
                <a:moveTo>
                  <a:pt x="72" y="121"/>
                </a:moveTo>
                <a:cubicBezTo>
                  <a:pt x="72" y="123"/>
                  <a:pt x="71" y="124"/>
                  <a:pt x="70" y="124"/>
                </a:cubicBezTo>
                <a:cubicBezTo>
                  <a:pt x="69" y="124"/>
                  <a:pt x="68" y="123"/>
                  <a:pt x="68" y="121"/>
                </a:cubicBezTo>
                <a:cubicBezTo>
                  <a:pt x="68" y="114"/>
                  <a:pt x="68" y="114"/>
                  <a:pt x="68" y="114"/>
                </a:cubicBezTo>
                <a:cubicBezTo>
                  <a:pt x="68" y="113"/>
                  <a:pt x="69" y="112"/>
                  <a:pt x="70" y="112"/>
                </a:cubicBezTo>
                <a:cubicBezTo>
                  <a:pt x="71" y="112"/>
                  <a:pt x="72" y="113"/>
                  <a:pt x="72" y="114"/>
                </a:cubicBezTo>
                <a:lnTo>
                  <a:pt x="72" y="121"/>
                </a:lnTo>
                <a:close/>
                <a:moveTo>
                  <a:pt x="70" y="107"/>
                </a:moveTo>
                <a:cubicBezTo>
                  <a:pt x="65" y="105"/>
                  <a:pt x="59" y="102"/>
                  <a:pt x="46" y="87"/>
                </a:cubicBezTo>
                <a:cubicBezTo>
                  <a:pt x="33" y="71"/>
                  <a:pt x="31" y="60"/>
                  <a:pt x="31" y="56"/>
                </a:cubicBezTo>
                <a:cubicBezTo>
                  <a:pt x="31" y="52"/>
                  <a:pt x="32" y="48"/>
                  <a:pt x="34" y="44"/>
                </a:cubicBezTo>
                <a:cubicBezTo>
                  <a:pt x="39" y="50"/>
                  <a:pt x="44" y="56"/>
                  <a:pt x="49" y="61"/>
                </a:cubicBezTo>
                <a:cubicBezTo>
                  <a:pt x="49" y="62"/>
                  <a:pt x="48" y="63"/>
                  <a:pt x="48" y="64"/>
                </a:cubicBezTo>
                <a:cubicBezTo>
                  <a:pt x="48" y="64"/>
                  <a:pt x="49" y="67"/>
                  <a:pt x="49" y="68"/>
                </a:cubicBezTo>
                <a:cubicBezTo>
                  <a:pt x="52" y="74"/>
                  <a:pt x="59" y="82"/>
                  <a:pt x="65" y="87"/>
                </a:cubicBezTo>
                <a:cubicBezTo>
                  <a:pt x="68" y="89"/>
                  <a:pt x="71" y="92"/>
                  <a:pt x="73" y="90"/>
                </a:cubicBezTo>
                <a:cubicBezTo>
                  <a:pt x="78" y="96"/>
                  <a:pt x="83" y="102"/>
                  <a:pt x="88" y="108"/>
                </a:cubicBezTo>
                <a:cubicBezTo>
                  <a:pt x="82" y="109"/>
                  <a:pt x="76" y="109"/>
                  <a:pt x="70" y="107"/>
                </a:cubicBezTo>
                <a:close/>
                <a:moveTo>
                  <a:pt x="90" y="106"/>
                </a:moveTo>
                <a:cubicBezTo>
                  <a:pt x="85" y="100"/>
                  <a:pt x="80" y="94"/>
                  <a:pt x="75" y="89"/>
                </a:cubicBezTo>
                <a:cubicBezTo>
                  <a:pt x="75" y="88"/>
                  <a:pt x="75" y="88"/>
                  <a:pt x="75" y="88"/>
                </a:cubicBezTo>
                <a:cubicBezTo>
                  <a:pt x="78" y="86"/>
                  <a:pt x="81" y="82"/>
                  <a:pt x="83" y="83"/>
                </a:cubicBezTo>
                <a:cubicBezTo>
                  <a:pt x="84" y="83"/>
                  <a:pt x="85" y="86"/>
                  <a:pt x="86" y="87"/>
                </a:cubicBezTo>
                <a:cubicBezTo>
                  <a:pt x="89" y="90"/>
                  <a:pt x="94" y="95"/>
                  <a:pt x="96" y="99"/>
                </a:cubicBezTo>
                <a:cubicBezTo>
                  <a:pt x="97" y="101"/>
                  <a:pt x="93" y="104"/>
                  <a:pt x="90" y="106"/>
                </a:cubicBezTo>
                <a:close/>
                <a:moveTo>
                  <a:pt x="104" y="62"/>
                </a:moveTo>
                <a:cubicBezTo>
                  <a:pt x="101" y="62"/>
                  <a:pt x="101" y="62"/>
                  <a:pt x="101" y="62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97" y="66"/>
                  <a:pt x="97" y="66"/>
                  <a:pt x="97" y="66"/>
                </a:cubicBezTo>
                <a:cubicBezTo>
                  <a:pt x="97" y="62"/>
                  <a:pt x="97" y="62"/>
                  <a:pt x="97" y="62"/>
                </a:cubicBezTo>
                <a:cubicBezTo>
                  <a:pt x="86" y="62"/>
                  <a:pt x="86" y="62"/>
                  <a:pt x="86" y="62"/>
                </a:cubicBezTo>
                <a:cubicBezTo>
                  <a:pt x="86" y="57"/>
                  <a:pt x="86" y="57"/>
                  <a:pt x="86" y="57"/>
                </a:cubicBezTo>
                <a:cubicBezTo>
                  <a:pt x="96" y="40"/>
                  <a:pt x="96" y="40"/>
                  <a:pt x="96" y="40"/>
                </a:cubicBezTo>
                <a:cubicBezTo>
                  <a:pt x="101" y="40"/>
                  <a:pt x="101" y="40"/>
                  <a:pt x="101" y="40"/>
                </a:cubicBezTo>
                <a:cubicBezTo>
                  <a:pt x="101" y="58"/>
                  <a:pt x="101" y="58"/>
                  <a:pt x="101" y="58"/>
                </a:cubicBezTo>
                <a:cubicBezTo>
                  <a:pt x="104" y="58"/>
                  <a:pt x="104" y="58"/>
                  <a:pt x="104" y="58"/>
                </a:cubicBezTo>
                <a:lnTo>
                  <a:pt x="104" y="62"/>
                </a:lnTo>
                <a:close/>
                <a:moveTo>
                  <a:pt x="122" y="72"/>
                </a:moveTo>
                <a:cubicBezTo>
                  <a:pt x="114" y="72"/>
                  <a:pt x="114" y="72"/>
                  <a:pt x="114" y="72"/>
                </a:cubicBezTo>
                <a:cubicBezTo>
                  <a:pt x="113" y="72"/>
                  <a:pt x="112" y="71"/>
                  <a:pt x="112" y="70"/>
                </a:cubicBezTo>
                <a:cubicBezTo>
                  <a:pt x="112" y="69"/>
                  <a:pt x="113" y="68"/>
                  <a:pt x="114" y="68"/>
                </a:cubicBezTo>
                <a:cubicBezTo>
                  <a:pt x="122" y="68"/>
                  <a:pt x="122" y="68"/>
                  <a:pt x="122" y="68"/>
                </a:cubicBezTo>
                <a:cubicBezTo>
                  <a:pt x="123" y="68"/>
                  <a:pt x="124" y="69"/>
                  <a:pt x="124" y="70"/>
                </a:cubicBezTo>
                <a:cubicBezTo>
                  <a:pt x="124" y="71"/>
                  <a:pt x="123" y="72"/>
                  <a:pt x="122" y="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7" name="Freeform 7">
            <a:extLst>
              <a:ext uri="{FF2B5EF4-FFF2-40B4-BE49-F238E27FC236}">
                <a16:creationId xmlns:a16="http://schemas.microsoft.com/office/drawing/2014/main" id="{03FB148F-A780-EA40-9D2F-4BB4713BB6E8}"/>
              </a:ext>
            </a:extLst>
          </p:cNvPr>
          <p:cNvSpPr>
            <a:spLocks noEditPoints="1"/>
          </p:cNvSpPr>
          <p:nvPr/>
        </p:nvSpPr>
        <p:spPr bwMode="auto">
          <a:xfrm>
            <a:off x="1239409" y="3611951"/>
            <a:ext cx="324456" cy="277404"/>
          </a:xfrm>
          <a:custGeom>
            <a:avLst/>
            <a:gdLst>
              <a:gd name="T0" fmla="*/ 0 w 140"/>
              <a:gd name="T1" fmla="*/ 113 h 120"/>
              <a:gd name="T2" fmla="*/ 15 w 140"/>
              <a:gd name="T3" fmla="*/ 99 h 120"/>
              <a:gd name="T4" fmla="*/ 27 w 140"/>
              <a:gd name="T5" fmla="*/ 0 h 120"/>
              <a:gd name="T6" fmla="*/ 42 w 140"/>
              <a:gd name="T7" fmla="*/ 0 h 120"/>
              <a:gd name="T8" fmla="*/ 42 w 140"/>
              <a:gd name="T9" fmla="*/ 0 h 120"/>
              <a:gd name="T10" fmla="*/ 67 w 140"/>
              <a:gd name="T11" fmla="*/ 99 h 120"/>
              <a:gd name="T12" fmla="*/ 73 w 140"/>
              <a:gd name="T13" fmla="*/ 99 h 120"/>
              <a:gd name="T14" fmla="*/ 97 w 140"/>
              <a:gd name="T15" fmla="*/ 99 h 120"/>
              <a:gd name="T16" fmla="*/ 107 w 140"/>
              <a:gd name="T17" fmla="*/ 0 h 120"/>
              <a:gd name="T18" fmla="*/ 107 w 140"/>
              <a:gd name="T19" fmla="*/ 0 h 120"/>
              <a:gd name="T20" fmla="*/ 119 w 140"/>
              <a:gd name="T21" fmla="*/ 99 h 120"/>
              <a:gd name="T22" fmla="*/ 128 w 140"/>
              <a:gd name="T23" fmla="*/ 0 h 120"/>
              <a:gd name="T24" fmla="*/ 135 w 140"/>
              <a:gd name="T25" fmla="*/ 113 h 120"/>
              <a:gd name="T26" fmla="*/ 51 w 140"/>
              <a:gd name="T27" fmla="*/ 0 h 120"/>
              <a:gd name="T28" fmla="*/ 51 w 140"/>
              <a:gd name="T29" fmla="*/ 0 h 120"/>
              <a:gd name="T30" fmla="*/ 28 w 140"/>
              <a:gd name="T31" fmla="*/ 118 h 120"/>
              <a:gd name="T32" fmla="*/ 14 w 140"/>
              <a:gd name="T33" fmla="*/ 120 h 120"/>
              <a:gd name="T34" fmla="*/ 27 w 140"/>
              <a:gd name="T35" fmla="*/ 105 h 120"/>
              <a:gd name="T36" fmla="*/ 28 w 140"/>
              <a:gd name="T37" fmla="*/ 113 h 120"/>
              <a:gd name="T38" fmla="*/ 23 w 140"/>
              <a:gd name="T39" fmla="*/ 109 h 120"/>
              <a:gd name="T40" fmla="*/ 19 w 140"/>
              <a:gd name="T41" fmla="*/ 110 h 120"/>
              <a:gd name="T42" fmla="*/ 19 w 140"/>
              <a:gd name="T43" fmla="*/ 113 h 120"/>
              <a:gd name="T44" fmla="*/ 24 w 140"/>
              <a:gd name="T45" fmla="*/ 115 h 120"/>
              <a:gd name="T46" fmla="*/ 40 w 140"/>
              <a:gd name="T47" fmla="*/ 118 h 120"/>
              <a:gd name="T48" fmla="*/ 34 w 140"/>
              <a:gd name="T49" fmla="*/ 120 h 120"/>
              <a:gd name="T50" fmla="*/ 40 w 140"/>
              <a:gd name="T51" fmla="*/ 104 h 120"/>
              <a:gd name="T52" fmla="*/ 36 w 140"/>
              <a:gd name="T53" fmla="*/ 114 h 120"/>
              <a:gd name="T54" fmla="*/ 57 w 140"/>
              <a:gd name="T55" fmla="*/ 120 h 120"/>
              <a:gd name="T56" fmla="*/ 53 w 140"/>
              <a:gd name="T57" fmla="*/ 113 h 120"/>
              <a:gd name="T58" fmla="*/ 47 w 140"/>
              <a:gd name="T59" fmla="*/ 120 h 120"/>
              <a:gd name="T60" fmla="*/ 59 w 140"/>
              <a:gd name="T61" fmla="*/ 105 h 120"/>
              <a:gd name="T62" fmla="*/ 59 w 140"/>
              <a:gd name="T63" fmla="*/ 112 h 120"/>
              <a:gd name="T64" fmla="*/ 60 w 140"/>
              <a:gd name="T65" fmla="*/ 115 h 120"/>
              <a:gd name="T66" fmla="*/ 54 w 140"/>
              <a:gd name="T67" fmla="*/ 107 h 120"/>
              <a:gd name="T68" fmla="*/ 55 w 140"/>
              <a:gd name="T69" fmla="*/ 110 h 120"/>
              <a:gd name="T70" fmla="*/ 71 w 140"/>
              <a:gd name="T71" fmla="*/ 116 h 120"/>
              <a:gd name="T72" fmla="*/ 71 w 140"/>
              <a:gd name="T73" fmla="*/ 108 h 120"/>
              <a:gd name="T74" fmla="*/ 78 w 140"/>
              <a:gd name="T75" fmla="*/ 109 h 120"/>
              <a:gd name="T76" fmla="*/ 63 w 140"/>
              <a:gd name="T77" fmla="*/ 112 h 120"/>
              <a:gd name="T78" fmla="*/ 71 w 140"/>
              <a:gd name="T79" fmla="*/ 120 h 120"/>
              <a:gd name="T80" fmla="*/ 78 w 140"/>
              <a:gd name="T81" fmla="*/ 115 h 120"/>
              <a:gd name="T82" fmla="*/ 96 w 140"/>
              <a:gd name="T83" fmla="*/ 112 h 120"/>
              <a:gd name="T84" fmla="*/ 88 w 140"/>
              <a:gd name="T85" fmla="*/ 120 h 120"/>
              <a:gd name="T86" fmla="*/ 80 w 140"/>
              <a:gd name="T87" fmla="*/ 112 h 120"/>
              <a:gd name="T88" fmla="*/ 91 w 140"/>
              <a:gd name="T89" fmla="*/ 112 h 120"/>
              <a:gd name="T90" fmla="*/ 84 w 140"/>
              <a:gd name="T91" fmla="*/ 112 h 120"/>
              <a:gd name="T92" fmla="*/ 91 w 140"/>
              <a:gd name="T93" fmla="*/ 112 h 120"/>
              <a:gd name="T94" fmla="*/ 110 w 140"/>
              <a:gd name="T95" fmla="*/ 118 h 120"/>
              <a:gd name="T96" fmla="*/ 98 w 140"/>
              <a:gd name="T97" fmla="*/ 120 h 120"/>
              <a:gd name="T98" fmla="*/ 109 w 140"/>
              <a:gd name="T99" fmla="*/ 105 h 120"/>
              <a:gd name="T100" fmla="*/ 107 w 140"/>
              <a:gd name="T101" fmla="*/ 109 h 120"/>
              <a:gd name="T102" fmla="*/ 104 w 140"/>
              <a:gd name="T103" fmla="*/ 116 h 120"/>
              <a:gd name="T104" fmla="*/ 120 w 140"/>
              <a:gd name="T105" fmla="*/ 113 h 120"/>
              <a:gd name="T106" fmla="*/ 120 w 140"/>
              <a:gd name="T107" fmla="*/ 108 h 120"/>
              <a:gd name="T108" fmla="*/ 115 w 140"/>
              <a:gd name="T109" fmla="*/ 118 h 120"/>
              <a:gd name="T110" fmla="*/ 128 w 140"/>
              <a:gd name="T111" fmla="*/ 116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0" h="120">
                <a:moveTo>
                  <a:pt x="0" y="0"/>
                </a:moveTo>
                <a:cubicBezTo>
                  <a:pt x="7" y="0"/>
                  <a:pt x="7" y="0"/>
                  <a:pt x="7" y="0"/>
                </a:cubicBezTo>
                <a:cubicBezTo>
                  <a:pt x="7" y="113"/>
                  <a:pt x="7" y="113"/>
                  <a:pt x="7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0"/>
                </a:lnTo>
                <a:close/>
                <a:moveTo>
                  <a:pt x="21" y="0"/>
                </a:moveTo>
                <a:cubicBezTo>
                  <a:pt x="15" y="0"/>
                  <a:pt x="15" y="0"/>
                  <a:pt x="15" y="0"/>
                </a:cubicBezTo>
                <a:cubicBezTo>
                  <a:pt x="15" y="99"/>
                  <a:pt x="15" y="99"/>
                  <a:pt x="15" y="99"/>
                </a:cubicBezTo>
                <a:cubicBezTo>
                  <a:pt x="21" y="99"/>
                  <a:pt x="21" y="99"/>
                  <a:pt x="21" y="99"/>
                </a:cubicBezTo>
                <a:lnTo>
                  <a:pt x="21" y="0"/>
                </a:lnTo>
                <a:close/>
                <a:moveTo>
                  <a:pt x="31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99"/>
                  <a:pt x="27" y="99"/>
                  <a:pt x="27" y="99"/>
                </a:cubicBezTo>
                <a:cubicBezTo>
                  <a:pt x="31" y="99"/>
                  <a:pt x="31" y="99"/>
                  <a:pt x="31" y="99"/>
                </a:cubicBezTo>
                <a:lnTo>
                  <a:pt x="31" y="0"/>
                </a:lnTo>
                <a:close/>
                <a:moveTo>
                  <a:pt x="42" y="0"/>
                </a:moveTo>
                <a:cubicBezTo>
                  <a:pt x="37" y="0"/>
                  <a:pt x="37" y="0"/>
                  <a:pt x="37" y="0"/>
                </a:cubicBezTo>
                <a:cubicBezTo>
                  <a:pt x="37" y="99"/>
                  <a:pt x="37" y="99"/>
                  <a:pt x="37" y="99"/>
                </a:cubicBezTo>
                <a:cubicBezTo>
                  <a:pt x="42" y="99"/>
                  <a:pt x="42" y="99"/>
                  <a:pt x="42" y="99"/>
                </a:cubicBezTo>
                <a:lnTo>
                  <a:pt x="42" y="0"/>
                </a:lnTo>
                <a:close/>
                <a:moveTo>
                  <a:pt x="67" y="0"/>
                </a:moveTo>
                <a:cubicBezTo>
                  <a:pt x="61" y="0"/>
                  <a:pt x="61" y="0"/>
                  <a:pt x="61" y="0"/>
                </a:cubicBezTo>
                <a:cubicBezTo>
                  <a:pt x="61" y="99"/>
                  <a:pt x="61" y="99"/>
                  <a:pt x="61" y="99"/>
                </a:cubicBezTo>
                <a:cubicBezTo>
                  <a:pt x="67" y="99"/>
                  <a:pt x="67" y="99"/>
                  <a:pt x="67" y="99"/>
                </a:cubicBezTo>
                <a:lnTo>
                  <a:pt x="67" y="0"/>
                </a:lnTo>
                <a:close/>
                <a:moveTo>
                  <a:pt x="77" y="0"/>
                </a:moveTo>
                <a:cubicBezTo>
                  <a:pt x="73" y="0"/>
                  <a:pt x="73" y="0"/>
                  <a:pt x="73" y="0"/>
                </a:cubicBezTo>
                <a:cubicBezTo>
                  <a:pt x="73" y="99"/>
                  <a:pt x="73" y="99"/>
                  <a:pt x="73" y="99"/>
                </a:cubicBezTo>
                <a:cubicBezTo>
                  <a:pt x="77" y="99"/>
                  <a:pt x="77" y="99"/>
                  <a:pt x="77" y="99"/>
                </a:cubicBezTo>
                <a:lnTo>
                  <a:pt x="77" y="0"/>
                </a:lnTo>
                <a:close/>
                <a:moveTo>
                  <a:pt x="88" y="99"/>
                </a:moveTo>
                <a:cubicBezTo>
                  <a:pt x="97" y="99"/>
                  <a:pt x="97" y="99"/>
                  <a:pt x="97" y="99"/>
                </a:cubicBezTo>
                <a:cubicBezTo>
                  <a:pt x="97" y="0"/>
                  <a:pt x="97" y="0"/>
                  <a:pt x="97" y="0"/>
                </a:cubicBezTo>
                <a:cubicBezTo>
                  <a:pt x="88" y="0"/>
                  <a:pt x="88" y="0"/>
                  <a:pt x="88" y="0"/>
                </a:cubicBezTo>
                <a:lnTo>
                  <a:pt x="88" y="99"/>
                </a:lnTo>
                <a:close/>
                <a:moveTo>
                  <a:pt x="107" y="0"/>
                </a:moveTo>
                <a:cubicBezTo>
                  <a:pt x="105" y="0"/>
                  <a:pt x="105" y="0"/>
                  <a:pt x="105" y="0"/>
                </a:cubicBezTo>
                <a:cubicBezTo>
                  <a:pt x="105" y="99"/>
                  <a:pt x="105" y="99"/>
                  <a:pt x="105" y="99"/>
                </a:cubicBezTo>
                <a:cubicBezTo>
                  <a:pt x="107" y="99"/>
                  <a:pt x="107" y="99"/>
                  <a:pt x="107" y="99"/>
                </a:cubicBezTo>
                <a:lnTo>
                  <a:pt x="107" y="0"/>
                </a:lnTo>
                <a:close/>
                <a:moveTo>
                  <a:pt x="119" y="0"/>
                </a:moveTo>
                <a:cubicBezTo>
                  <a:pt x="112" y="0"/>
                  <a:pt x="112" y="0"/>
                  <a:pt x="112" y="0"/>
                </a:cubicBezTo>
                <a:cubicBezTo>
                  <a:pt x="112" y="99"/>
                  <a:pt x="112" y="99"/>
                  <a:pt x="112" y="99"/>
                </a:cubicBezTo>
                <a:cubicBezTo>
                  <a:pt x="119" y="99"/>
                  <a:pt x="119" y="99"/>
                  <a:pt x="119" y="99"/>
                </a:cubicBezTo>
                <a:lnTo>
                  <a:pt x="119" y="0"/>
                </a:lnTo>
                <a:close/>
                <a:moveTo>
                  <a:pt x="124" y="99"/>
                </a:moveTo>
                <a:cubicBezTo>
                  <a:pt x="128" y="99"/>
                  <a:pt x="128" y="99"/>
                  <a:pt x="128" y="99"/>
                </a:cubicBezTo>
                <a:cubicBezTo>
                  <a:pt x="128" y="0"/>
                  <a:pt x="128" y="0"/>
                  <a:pt x="128" y="0"/>
                </a:cubicBezTo>
                <a:cubicBezTo>
                  <a:pt x="124" y="0"/>
                  <a:pt x="124" y="0"/>
                  <a:pt x="124" y="0"/>
                </a:cubicBezTo>
                <a:lnTo>
                  <a:pt x="124" y="99"/>
                </a:lnTo>
                <a:close/>
                <a:moveTo>
                  <a:pt x="135" y="0"/>
                </a:moveTo>
                <a:cubicBezTo>
                  <a:pt x="135" y="113"/>
                  <a:pt x="135" y="113"/>
                  <a:pt x="135" y="113"/>
                </a:cubicBezTo>
                <a:cubicBezTo>
                  <a:pt x="140" y="113"/>
                  <a:pt x="140" y="113"/>
                  <a:pt x="140" y="113"/>
                </a:cubicBezTo>
                <a:cubicBezTo>
                  <a:pt x="140" y="0"/>
                  <a:pt x="140" y="0"/>
                  <a:pt x="140" y="0"/>
                </a:cubicBezTo>
                <a:lnTo>
                  <a:pt x="135" y="0"/>
                </a:lnTo>
                <a:close/>
                <a:moveTo>
                  <a:pt x="51" y="0"/>
                </a:moveTo>
                <a:cubicBezTo>
                  <a:pt x="49" y="0"/>
                  <a:pt x="49" y="0"/>
                  <a:pt x="49" y="0"/>
                </a:cubicBezTo>
                <a:cubicBezTo>
                  <a:pt x="49" y="99"/>
                  <a:pt x="49" y="99"/>
                  <a:pt x="49" y="99"/>
                </a:cubicBezTo>
                <a:cubicBezTo>
                  <a:pt x="51" y="99"/>
                  <a:pt x="51" y="99"/>
                  <a:pt x="51" y="99"/>
                </a:cubicBezTo>
                <a:lnTo>
                  <a:pt x="51" y="0"/>
                </a:lnTo>
                <a:close/>
                <a:moveTo>
                  <a:pt x="28" y="113"/>
                </a:moveTo>
                <a:cubicBezTo>
                  <a:pt x="28" y="113"/>
                  <a:pt x="28" y="114"/>
                  <a:pt x="28" y="115"/>
                </a:cubicBezTo>
                <a:cubicBezTo>
                  <a:pt x="28" y="116"/>
                  <a:pt x="28" y="117"/>
                  <a:pt x="28" y="117"/>
                </a:cubicBezTo>
                <a:cubicBezTo>
                  <a:pt x="28" y="118"/>
                  <a:pt x="28" y="118"/>
                  <a:pt x="28" y="118"/>
                </a:cubicBezTo>
                <a:cubicBezTo>
                  <a:pt x="27" y="118"/>
                  <a:pt x="27" y="119"/>
                  <a:pt x="26" y="119"/>
                </a:cubicBezTo>
                <a:cubicBezTo>
                  <a:pt x="26" y="119"/>
                  <a:pt x="25" y="119"/>
                  <a:pt x="25" y="119"/>
                </a:cubicBezTo>
                <a:cubicBezTo>
                  <a:pt x="24" y="120"/>
                  <a:pt x="23" y="120"/>
                  <a:pt x="22" y="120"/>
                </a:cubicBezTo>
                <a:cubicBezTo>
                  <a:pt x="14" y="120"/>
                  <a:pt x="14" y="120"/>
                  <a:pt x="14" y="120"/>
                </a:cubicBezTo>
                <a:cubicBezTo>
                  <a:pt x="14" y="118"/>
                  <a:pt x="14" y="118"/>
                  <a:pt x="14" y="118"/>
                </a:cubicBezTo>
                <a:cubicBezTo>
                  <a:pt x="14" y="104"/>
                  <a:pt x="14" y="104"/>
                  <a:pt x="14" y="104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25" y="104"/>
                  <a:pt x="26" y="105"/>
                  <a:pt x="27" y="105"/>
                </a:cubicBezTo>
                <a:cubicBezTo>
                  <a:pt x="27" y="106"/>
                  <a:pt x="28" y="107"/>
                  <a:pt x="28" y="108"/>
                </a:cubicBezTo>
                <a:cubicBezTo>
                  <a:pt x="28" y="109"/>
                  <a:pt x="27" y="110"/>
                  <a:pt x="27" y="110"/>
                </a:cubicBezTo>
                <a:cubicBezTo>
                  <a:pt x="27" y="111"/>
                  <a:pt x="26" y="111"/>
                  <a:pt x="25" y="111"/>
                </a:cubicBezTo>
                <a:cubicBezTo>
                  <a:pt x="26" y="112"/>
                  <a:pt x="27" y="112"/>
                  <a:pt x="28" y="113"/>
                </a:cubicBezTo>
                <a:close/>
                <a:moveTo>
                  <a:pt x="19" y="110"/>
                </a:moveTo>
                <a:cubicBezTo>
                  <a:pt x="21" y="110"/>
                  <a:pt x="21" y="110"/>
                  <a:pt x="21" y="110"/>
                </a:cubicBezTo>
                <a:cubicBezTo>
                  <a:pt x="22" y="110"/>
                  <a:pt x="22" y="110"/>
                  <a:pt x="23" y="110"/>
                </a:cubicBezTo>
                <a:cubicBezTo>
                  <a:pt x="23" y="110"/>
                  <a:pt x="23" y="109"/>
                  <a:pt x="23" y="109"/>
                </a:cubicBezTo>
                <a:cubicBezTo>
                  <a:pt x="23" y="108"/>
                  <a:pt x="23" y="108"/>
                  <a:pt x="23" y="108"/>
                </a:cubicBezTo>
                <a:cubicBezTo>
                  <a:pt x="22" y="107"/>
                  <a:pt x="22" y="107"/>
                  <a:pt x="21" y="107"/>
                </a:cubicBezTo>
                <a:cubicBezTo>
                  <a:pt x="19" y="107"/>
                  <a:pt x="19" y="107"/>
                  <a:pt x="19" y="107"/>
                </a:cubicBezTo>
                <a:lnTo>
                  <a:pt x="19" y="110"/>
                </a:lnTo>
                <a:close/>
                <a:moveTo>
                  <a:pt x="24" y="115"/>
                </a:moveTo>
                <a:cubicBezTo>
                  <a:pt x="24" y="114"/>
                  <a:pt x="24" y="114"/>
                  <a:pt x="23" y="114"/>
                </a:cubicBezTo>
                <a:cubicBezTo>
                  <a:pt x="23" y="113"/>
                  <a:pt x="22" y="113"/>
                  <a:pt x="21" y="113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19" y="116"/>
                  <a:pt x="19" y="116"/>
                  <a:pt x="19" y="116"/>
                </a:cubicBezTo>
                <a:cubicBezTo>
                  <a:pt x="21" y="116"/>
                  <a:pt x="21" y="116"/>
                  <a:pt x="21" y="116"/>
                </a:cubicBezTo>
                <a:cubicBezTo>
                  <a:pt x="22" y="116"/>
                  <a:pt x="23" y="116"/>
                  <a:pt x="23" y="116"/>
                </a:cubicBezTo>
                <a:cubicBezTo>
                  <a:pt x="24" y="116"/>
                  <a:pt x="24" y="115"/>
                  <a:pt x="24" y="115"/>
                </a:cubicBezTo>
                <a:close/>
                <a:moveTo>
                  <a:pt x="45" y="118"/>
                </a:moveTo>
                <a:cubicBezTo>
                  <a:pt x="46" y="120"/>
                  <a:pt x="46" y="120"/>
                  <a:pt x="46" y="120"/>
                </a:cubicBezTo>
                <a:cubicBezTo>
                  <a:pt x="41" y="120"/>
                  <a:pt x="41" y="120"/>
                  <a:pt x="41" y="120"/>
                </a:cubicBezTo>
                <a:cubicBezTo>
                  <a:pt x="40" y="118"/>
                  <a:pt x="40" y="118"/>
                  <a:pt x="40" y="118"/>
                </a:cubicBezTo>
                <a:cubicBezTo>
                  <a:pt x="40" y="117"/>
                  <a:pt x="40" y="117"/>
                  <a:pt x="40" y="117"/>
                </a:cubicBezTo>
                <a:cubicBezTo>
                  <a:pt x="35" y="117"/>
                  <a:pt x="35" y="117"/>
                  <a:pt x="35" y="117"/>
                </a:cubicBezTo>
                <a:cubicBezTo>
                  <a:pt x="34" y="118"/>
                  <a:pt x="34" y="118"/>
                  <a:pt x="34" y="118"/>
                </a:cubicBezTo>
                <a:cubicBezTo>
                  <a:pt x="34" y="120"/>
                  <a:pt x="34" y="120"/>
                  <a:pt x="34" y="120"/>
                </a:cubicBezTo>
                <a:cubicBezTo>
                  <a:pt x="29" y="120"/>
                  <a:pt x="29" y="120"/>
                  <a:pt x="29" y="120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40" y="104"/>
                  <a:pt x="40" y="104"/>
                  <a:pt x="40" y="104"/>
                </a:cubicBezTo>
                <a:lnTo>
                  <a:pt x="45" y="118"/>
                </a:lnTo>
                <a:close/>
                <a:moveTo>
                  <a:pt x="39" y="114"/>
                </a:moveTo>
                <a:cubicBezTo>
                  <a:pt x="37" y="108"/>
                  <a:pt x="37" y="108"/>
                  <a:pt x="37" y="108"/>
                </a:cubicBezTo>
                <a:cubicBezTo>
                  <a:pt x="36" y="114"/>
                  <a:pt x="36" y="114"/>
                  <a:pt x="36" y="114"/>
                </a:cubicBezTo>
                <a:lnTo>
                  <a:pt x="39" y="114"/>
                </a:lnTo>
                <a:close/>
                <a:moveTo>
                  <a:pt x="62" y="118"/>
                </a:moveTo>
                <a:cubicBezTo>
                  <a:pt x="62" y="120"/>
                  <a:pt x="62" y="120"/>
                  <a:pt x="62" y="120"/>
                </a:cubicBezTo>
                <a:cubicBezTo>
                  <a:pt x="57" y="120"/>
                  <a:pt x="57" y="120"/>
                  <a:pt x="57" y="120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5" y="115"/>
                  <a:pt x="55" y="115"/>
                  <a:pt x="55" y="115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53" y="114"/>
                  <a:pt x="53" y="113"/>
                  <a:pt x="53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52" y="118"/>
                  <a:pt x="52" y="118"/>
                  <a:pt x="52" y="118"/>
                </a:cubicBezTo>
                <a:cubicBezTo>
                  <a:pt x="52" y="120"/>
                  <a:pt x="52" y="120"/>
                  <a:pt x="52" y="120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47" y="118"/>
                  <a:pt x="47" y="118"/>
                  <a:pt x="47" y="118"/>
                </a:cubicBezTo>
                <a:cubicBezTo>
                  <a:pt x="47" y="104"/>
                  <a:pt x="47" y="104"/>
                  <a:pt x="47" y="104"/>
                </a:cubicBezTo>
                <a:cubicBezTo>
                  <a:pt x="55" y="104"/>
                  <a:pt x="55" y="104"/>
                  <a:pt x="55" y="104"/>
                </a:cubicBezTo>
                <a:cubicBezTo>
                  <a:pt x="57" y="104"/>
                  <a:pt x="58" y="104"/>
                  <a:pt x="59" y="105"/>
                </a:cubicBezTo>
                <a:cubicBezTo>
                  <a:pt x="59" y="105"/>
                  <a:pt x="60" y="105"/>
                  <a:pt x="61" y="106"/>
                </a:cubicBezTo>
                <a:cubicBezTo>
                  <a:pt x="61" y="107"/>
                  <a:pt x="61" y="108"/>
                  <a:pt x="61" y="109"/>
                </a:cubicBezTo>
                <a:cubicBezTo>
                  <a:pt x="61" y="109"/>
                  <a:pt x="61" y="110"/>
                  <a:pt x="61" y="111"/>
                </a:cubicBezTo>
                <a:cubicBezTo>
                  <a:pt x="60" y="111"/>
                  <a:pt x="60" y="112"/>
                  <a:pt x="59" y="112"/>
                </a:cubicBezTo>
                <a:cubicBezTo>
                  <a:pt x="59" y="112"/>
                  <a:pt x="58" y="113"/>
                  <a:pt x="57" y="113"/>
                </a:cubicBezTo>
                <a:cubicBezTo>
                  <a:pt x="58" y="113"/>
                  <a:pt x="58" y="113"/>
                  <a:pt x="59" y="113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60" y="115"/>
                  <a:pt x="60" y="115"/>
                  <a:pt x="60" y="115"/>
                </a:cubicBezTo>
                <a:lnTo>
                  <a:pt x="62" y="118"/>
                </a:lnTo>
                <a:close/>
                <a:moveTo>
                  <a:pt x="56" y="109"/>
                </a:moveTo>
                <a:cubicBezTo>
                  <a:pt x="56" y="108"/>
                  <a:pt x="56" y="108"/>
                  <a:pt x="56" y="108"/>
                </a:cubicBezTo>
                <a:cubicBezTo>
                  <a:pt x="56" y="108"/>
                  <a:pt x="55" y="107"/>
                  <a:pt x="54" y="107"/>
                </a:cubicBezTo>
                <a:cubicBezTo>
                  <a:pt x="52" y="107"/>
                  <a:pt x="52" y="107"/>
                  <a:pt x="52" y="107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4" y="110"/>
                  <a:pt x="55" y="110"/>
                  <a:pt x="55" y="110"/>
                </a:cubicBezTo>
                <a:cubicBezTo>
                  <a:pt x="56" y="110"/>
                  <a:pt x="56" y="110"/>
                  <a:pt x="56" y="110"/>
                </a:cubicBezTo>
                <a:cubicBezTo>
                  <a:pt x="56" y="110"/>
                  <a:pt x="56" y="109"/>
                  <a:pt x="56" y="109"/>
                </a:cubicBezTo>
                <a:close/>
                <a:moveTo>
                  <a:pt x="73" y="116"/>
                </a:moveTo>
                <a:cubicBezTo>
                  <a:pt x="72" y="116"/>
                  <a:pt x="72" y="116"/>
                  <a:pt x="71" y="116"/>
                </a:cubicBezTo>
                <a:cubicBezTo>
                  <a:pt x="70" y="116"/>
                  <a:pt x="69" y="116"/>
                  <a:pt x="69" y="115"/>
                </a:cubicBezTo>
                <a:cubicBezTo>
                  <a:pt x="68" y="115"/>
                  <a:pt x="68" y="114"/>
                  <a:pt x="68" y="112"/>
                </a:cubicBezTo>
                <a:cubicBezTo>
                  <a:pt x="68" y="111"/>
                  <a:pt x="68" y="109"/>
                  <a:pt x="68" y="109"/>
                </a:cubicBezTo>
                <a:cubicBezTo>
                  <a:pt x="69" y="108"/>
                  <a:pt x="70" y="108"/>
                  <a:pt x="71" y="108"/>
                </a:cubicBezTo>
                <a:cubicBezTo>
                  <a:pt x="71" y="108"/>
                  <a:pt x="72" y="108"/>
                  <a:pt x="72" y="108"/>
                </a:cubicBezTo>
                <a:cubicBezTo>
                  <a:pt x="73" y="108"/>
                  <a:pt x="73" y="108"/>
                  <a:pt x="73" y="109"/>
                </a:cubicBezTo>
                <a:cubicBezTo>
                  <a:pt x="73" y="109"/>
                  <a:pt x="74" y="109"/>
                  <a:pt x="74" y="110"/>
                </a:cubicBezTo>
                <a:cubicBezTo>
                  <a:pt x="78" y="109"/>
                  <a:pt x="78" y="109"/>
                  <a:pt x="78" y="109"/>
                </a:cubicBezTo>
                <a:cubicBezTo>
                  <a:pt x="77" y="107"/>
                  <a:pt x="77" y="106"/>
                  <a:pt x="75" y="105"/>
                </a:cubicBezTo>
                <a:cubicBezTo>
                  <a:pt x="74" y="104"/>
                  <a:pt x="73" y="104"/>
                  <a:pt x="71" y="104"/>
                </a:cubicBezTo>
                <a:cubicBezTo>
                  <a:pt x="68" y="104"/>
                  <a:pt x="66" y="105"/>
                  <a:pt x="65" y="106"/>
                </a:cubicBezTo>
                <a:cubicBezTo>
                  <a:pt x="64" y="107"/>
                  <a:pt x="63" y="109"/>
                  <a:pt x="63" y="112"/>
                </a:cubicBezTo>
                <a:cubicBezTo>
                  <a:pt x="63" y="114"/>
                  <a:pt x="63" y="115"/>
                  <a:pt x="64" y="117"/>
                </a:cubicBezTo>
                <a:cubicBezTo>
                  <a:pt x="64" y="117"/>
                  <a:pt x="65" y="117"/>
                  <a:pt x="65" y="118"/>
                </a:cubicBezTo>
                <a:cubicBezTo>
                  <a:pt x="66" y="118"/>
                  <a:pt x="66" y="119"/>
                  <a:pt x="67" y="119"/>
                </a:cubicBezTo>
                <a:cubicBezTo>
                  <a:pt x="68" y="120"/>
                  <a:pt x="69" y="120"/>
                  <a:pt x="71" y="120"/>
                </a:cubicBezTo>
                <a:cubicBezTo>
                  <a:pt x="72" y="120"/>
                  <a:pt x="74" y="120"/>
                  <a:pt x="74" y="119"/>
                </a:cubicBezTo>
                <a:cubicBezTo>
                  <a:pt x="75" y="119"/>
                  <a:pt x="76" y="118"/>
                  <a:pt x="76" y="118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7" y="117"/>
                  <a:pt x="78" y="116"/>
                  <a:pt x="78" y="115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74" y="114"/>
                  <a:pt x="73" y="115"/>
                  <a:pt x="73" y="116"/>
                </a:cubicBezTo>
                <a:close/>
                <a:moveTo>
                  <a:pt x="94" y="106"/>
                </a:moveTo>
                <a:cubicBezTo>
                  <a:pt x="95" y="107"/>
                  <a:pt x="96" y="109"/>
                  <a:pt x="96" y="112"/>
                </a:cubicBezTo>
                <a:cubicBezTo>
                  <a:pt x="96" y="114"/>
                  <a:pt x="95" y="115"/>
                  <a:pt x="95" y="116"/>
                </a:cubicBezTo>
                <a:cubicBezTo>
                  <a:pt x="94" y="117"/>
                  <a:pt x="94" y="117"/>
                  <a:pt x="94" y="118"/>
                </a:cubicBezTo>
                <a:cubicBezTo>
                  <a:pt x="93" y="118"/>
                  <a:pt x="93" y="119"/>
                  <a:pt x="92" y="119"/>
                </a:cubicBezTo>
                <a:cubicBezTo>
                  <a:pt x="91" y="120"/>
                  <a:pt x="90" y="120"/>
                  <a:pt x="88" y="120"/>
                </a:cubicBezTo>
                <a:cubicBezTo>
                  <a:pt x="86" y="120"/>
                  <a:pt x="85" y="120"/>
                  <a:pt x="84" y="119"/>
                </a:cubicBezTo>
                <a:cubicBezTo>
                  <a:pt x="83" y="119"/>
                  <a:pt x="82" y="118"/>
                  <a:pt x="82" y="118"/>
                </a:cubicBezTo>
                <a:cubicBezTo>
                  <a:pt x="81" y="117"/>
                  <a:pt x="81" y="117"/>
                  <a:pt x="81" y="116"/>
                </a:cubicBezTo>
                <a:cubicBezTo>
                  <a:pt x="80" y="115"/>
                  <a:pt x="80" y="114"/>
                  <a:pt x="80" y="112"/>
                </a:cubicBezTo>
                <a:cubicBezTo>
                  <a:pt x="80" y="109"/>
                  <a:pt x="80" y="107"/>
                  <a:pt x="82" y="106"/>
                </a:cubicBezTo>
                <a:cubicBezTo>
                  <a:pt x="83" y="105"/>
                  <a:pt x="85" y="104"/>
                  <a:pt x="88" y="104"/>
                </a:cubicBezTo>
                <a:cubicBezTo>
                  <a:pt x="90" y="104"/>
                  <a:pt x="92" y="105"/>
                  <a:pt x="94" y="106"/>
                </a:cubicBezTo>
                <a:close/>
                <a:moveTo>
                  <a:pt x="91" y="112"/>
                </a:moveTo>
                <a:cubicBezTo>
                  <a:pt x="91" y="110"/>
                  <a:pt x="91" y="109"/>
                  <a:pt x="90" y="109"/>
                </a:cubicBezTo>
                <a:cubicBezTo>
                  <a:pt x="89" y="108"/>
                  <a:pt x="89" y="108"/>
                  <a:pt x="88" y="108"/>
                </a:cubicBezTo>
                <a:cubicBezTo>
                  <a:pt x="87" y="108"/>
                  <a:pt x="86" y="108"/>
                  <a:pt x="85" y="109"/>
                </a:cubicBezTo>
                <a:cubicBezTo>
                  <a:pt x="85" y="109"/>
                  <a:pt x="84" y="110"/>
                  <a:pt x="84" y="112"/>
                </a:cubicBezTo>
                <a:cubicBezTo>
                  <a:pt x="84" y="114"/>
                  <a:pt x="85" y="115"/>
                  <a:pt x="85" y="115"/>
                </a:cubicBezTo>
                <a:cubicBezTo>
                  <a:pt x="86" y="116"/>
                  <a:pt x="87" y="116"/>
                  <a:pt x="88" y="116"/>
                </a:cubicBezTo>
                <a:cubicBezTo>
                  <a:pt x="89" y="116"/>
                  <a:pt x="89" y="116"/>
                  <a:pt x="90" y="115"/>
                </a:cubicBezTo>
                <a:cubicBezTo>
                  <a:pt x="91" y="115"/>
                  <a:pt x="91" y="113"/>
                  <a:pt x="91" y="112"/>
                </a:cubicBezTo>
                <a:close/>
                <a:moveTo>
                  <a:pt x="112" y="109"/>
                </a:moveTo>
                <a:cubicBezTo>
                  <a:pt x="112" y="110"/>
                  <a:pt x="112" y="111"/>
                  <a:pt x="112" y="112"/>
                </a:cubicBezTo>
                <a:cubicBezTo>
                  <a:pt x="112" y="114"/>
                  <a:pt x="112" y="115"/>
                  <a:pt x="112" y="116"/>
                </a:cubicBezTo>
                <a:cubicBezTo>
                  <a:pt x="112" y="117"/>
                  <a:pt x="111" y="117"/>
                  <a:pt x="110" y="118"/>
                </a:cubicBezTo>
                <a:cubicBezTo>
                  <a:pt x="110" y="118"/>
                  <a:pt x="110" y="118"/>
                  <a:pt x="110" y="118"/>
                </a:cubicBezTo>
                <a:cubicBezTo>
                  <a:pt x="110" y="119"/>
                  <a:pt x="109" y="119"/>
                  <a:pt x="108" y="119"/>
                </a:cubicBezTo>
                <a:cubicBezTo>
                  <a:pt x="107" y="119"/>
                  <a:pt x="106" y="120"/>
                  <a:pt x="105" y="120"/>
                </a:cubicBezTo>
                <a:cubicBezTo>
                  <a:pt x="98" y="120"/>
                  <a:pt x="98" y="120"/>
                  <a:pt x="98" y="120"/>
                </a:cubicBezTo>
                <a:cubicBezTo>
                  <a:pt x="98" y="118"/>
                  <a:pt x="98" y="118"/>
                  <a:pt x="98" y="118"/>
                </a:cubicBezTo>
                <a:cubicBezTo>
                  <a:pt x="98" y="104"/>
                  <a:pt x="98" y="104"/>
                  <a:pt x="98" y="104"/>
                </a:cubicBezTo>
                <a:cubicBezTo>
                  <a:pt x="105" y="104"/>
                  <a:pt x="105" y="104"/>
                  <a:pt x="105" y="104"/>
                </a:cubicBezTo>
                <a:cubicBezTo>
                  <a:pt x="107" y="104"/>
                  <a:pt x="108" y="104"/>
                  <a:pt x="109" y="105"/>
                </a:cubicBezTo>
                <a:cubicBezTo>
                  <a:pt x="110" y="105"/>
                  <a:pt x="110" y="106"/>
                  <a:pt x="111" y="106"/>
                </a:cubicBezTo>
                <a:cubicBezTo>
                  <a:pt x="111" y="107"/>
                  <a:pt x="112" y="108"/>
                  <a:pt x="112" y="109"/>
                </a:cubicBezTo>
                <a:close/>
                <a:moveTo>
                  <a:pt x="108" y="112"/>
                </a:moveTo>
                <a:cubicBezTo>
                  <a:pt x="108" y="110"/>
                  <a:pt x="107" y="109"/>
                  <a:pt x="107" y="109"/>
                </a:cubicBezTo>
                <a:cubicBezTo>
                  <a:pt x="106" y="108"/>
                  <a:pt x="105" y="108"/>
                  <a:pt x="104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03" y="116"/>
                  <a:pt x="103" y="116"/>
                  <a:pt x="103" y="116"/>
                </a:cubicBezTo>
                <a:cubicBezTo>
                  <a:pt x="104" y="116"/>
                  <a:pt x="104" y="116"/>
                  <a:pt x="104" y="116"/>
                </a:cubicBezTo>
                <a:cubicBezTo>
                  <a:pt x="105" y="116"/>
                  <a:pt x="106" y="116"/>
                  <a:pt x="106" y="116"/>
                </a:cubicBezTo>
                <a:cubicBezTo>
                  <a:pt x="107" y="116"/>
                  <a:pt x="107" y="115"/>
                  <a:pt x="107" y="115"/>
                </a:cubicBezTo>
                <a:cubicBezTo>
                  <a:pt x="108" y="114"/>
                  <a:pt x="108" y="113"/>
                  <a:pt x="108" y="112"/>
                </a:cubicBezTo>
                <a:close/>
                <a:moveTo>
                  <a:pt x="120" y="113"/>
                </a:moveTo>
                <a:cubicBezTo>
                  <a:pt x="127" y="113"/>
                  <a:pt x="127" y="113"/>
                  <a:pt x="127" y="113"/>
                </a:cubicBezTo>
                <a:cubicBezTo>
                  <a:pt x="127" y="110"/>
                  <a:pt x="127" y="110"/>
                  <a:pt x="127" y="110"/>
                </a:cubicBezTo>
                <a:cubicBezTo>
                  <a:pt x="120" y="110"/>
                  <a:pt x="120" y="110"/>
                  <a:pt x="120" y="110"/>
                </a:cubicBezTo>
                <a:cubicBezTo>
                  <a:pt x="120" y="108"/>
                  <a:pt x="120" y="108"/>
                  <a:pt x="120" y="108"/>
                </a:cubicBezTo>
                <a:cubicBezTo>
                  <a:pt x="128" y="108"/>
                  <a:pt x="128" y="108"/>
                  <a:pt x="128" y="108"/>
                </a:cubicBezTo>
                <a:cubicBezTo>
                  <a:pt x="128" y="104"/>
                  <a:pt x="128" y="104"/>
                  <a:pt x="128" y="104"/>
                </a:cubicBezTo>
                <a:cubicBezTo>
                  <a:pt x="115" y="104"/>
                  <a:pt x="115" y="104"/>
                  <a:pt x="115" y="104"/>
                </a:cubicBezTo>
                <a:cubicBezTo>
                  <a:pt x="115" y="118"/>
                  <a:pt x="115" y="118"/>
                  <a:pt x="115" y="118"/>
                </a:cubicBezTo>
                <a:cubicBezTo>
                  <a:pt x="115" y="120"/>
                  <a:pt x="115" y="120"/>
                  <a:pt x="115" y="120"/>
                </a:cubicBezTo>
                <a:cubicBezTo>
                  <a:pt x="128" y="120"/>
                  <a:pt x="128" y="120"/>
                  <a:pt x="128" y="120"/>
                </a:cubicBezTo>
                <a:cubicBezTo>
                  <a:pt x="128" y="118"/>
                  <a:pt x="128" y="118"/>
                  <a:pt x="128" y="118"/>
                </a:cubicBezTo>
                <a:cubicBezTo>
                  <a:pt x="128" y="116"/>
                  <a:pt x="128" y="116"/>
                  <a:pt x="128" y="116"/>
                </a:cubicBezTo>
                <a:cubicBezTo>
                  <a:pt x="120" y="116"/>
                  <a:pt x="120" y="116"/>
                  <a:pt x="120" y="116"/>
                </a:cubicBezTo>
                <a:lnTo>
                  <a:pt x="120" y="1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8" name="Freeform 8">
            <a:extLst>
              <a:ext uri="{FF2B5EF4-FFF2-40B4-BE49-F238E27FC236}">
                <a16:creationId xmlns:a16="http://schemas.microsoft.com/office/drawing/2014/main" id="{66BAEE3E-CA8D-084E-92F1-8ED17C076A4D}"/>
              </a:ext>
            </a:extLst>
          </p:cNvPr>
          <p:cNvSpPr>
            <a:spLocks noEditPoints="1"/>
          </p:cNvSpPr>
          <p:nvPr/>
        </p:nvSpPr>
        <p:spPr bwMode="auto">
          <a:xfrm>
            <a:off x="11046010" y="4850404"/>
            <a:ext cx="307790" cy="326414"/>
          </a:xfrm>
          <a:custGeom>
            <a:avLst/>
            <a:gdLst>
              <a:gd name="T0" fmla="*/ 71 w 133"/>
              <a:gd name="T1" fmla="*/ 114 h 141"/>
              <a:gd name="T2" fmla="*/ 13 w 133"/>
              <a:gd name="T3" fmla="*/ 113 h 141"/>
              <a:gd name="T4" fmla="*/ 9 w 133"/>
              <a:gd name="T5" fmla="*/ 15 h 141"/>
              <a:gd name="T6" fmla="*/ 78 w 133"/>
              <a:gd name="T7" fmla="*/ 11 h 141"/>
              <a:gd name="T8" fmla="*/ 82 w 133"/>
              <a:gd name="T9" fmla="*/ 87 h 141"/>
              <a:gd name="T10" fmla="*/ 89 w 133"/>
              <a:gd name="T11" fmla="*/ 86 h 141"/>
              <a:gd name="T12" fmla="*/ 91 w 133"/>
              <a:gd name="T13" fmla="*/ 13 h 141"/>
              <a:gd name="T14" fmla="*/ 13 w 133"/>
              <a:gd name="T15" fmla="*/ 0 h 141"/>
              <a:gd name="T16" fmla="*/ 0 w 133"/>
              <a:gd name="T17" fmla="*/ 120 h 141"/>
              <a:gd name="T18" fmla="*/ 62 w 133"/>
              <a:gd name="T19" fmla="*/ 133 h 141"/>
              <a:gd name="T20" fmla="*/ 70 w 133"/>
              <a:gd name="T21" fmla="*/ 114 h 141"/>
              <a:gd name="T22" fmla="*/ 52 w 133"/>
              <a:gd name="T23" fmla="*/ 4 h 141"/>
              <a:gd name="T24" fmla="*/ 52 w 133"/>
              <a:gd name="T25" fmla="*/ 6 h 141"/>
              <a:gd name="T26" fmla="*/ 38 w 133"/>
              <a:gd name="T27" fmla="*/ 5 h 141"/>
              <a:gd name="T28" fmla="*/ 46 w 133"/>
              <a:gd name="T29" fmla="*/ 129 h 141"/>
              <a:gd name="T30" fmla="*/ 46 w 133"/>
              <a:gd name="T31" fmla="*/ 117 h 141"/>
              <a:gd name="T32" fmla="*/ 46 w 133"/>
              <a:gd name="T33" fmla="*/ 129 h 141"/>
              <a:gd name="T34" fmla="*/ 63 w 133"/>
              <a:gd name="T35" fmla="*/ 71 h 141"/>
              <a:gd name="T36" fmla="*/ 68 w 133"/>
              <a:gd name="T37" fmla="*/ 49 h 141"/>
              <a:gd name="T38" fmla="*/ 27 w 133"/>
              <a:gd name="T39" fmla="*/ 69 h 141"/>
              <a:gd name="T40" fmla="*/ 57 w 133"/>
              <a:gd name="T41" fmla="*/ 54 h 141"/>
              <a:gd name="T42" fmla="*/ 61 w 133"/>
              <a:gd name="T43" fmla="*/ 54 h 141"/>
              <a:gd name="T44" fmla="*/ 59 w 133"/>
              <a:gd name="T45" fmla="*/ 66 h 141"/>
              <a:gd name="T46" fmla="*/ 57 w 133"/>
              <a:gd name="T47" fmla="*/ 54 h 141"/>
              <a:gd name="T48" fmla="*/ 50 w 133"/>
              <a:gd name="T49" fmla="*/ 52 h 141"/>
              <a:gd name="T50" fmla="*/ 52 w 133"/>
              <a:gd name="T51" fmla="*/ 64 h 141"/>
              <a:gd name="T52" fmla="*/ 48 w 133"/>
              <a:gd name="T53" fmla="*/ 64 h 141"/>
              <a:gd name="T54" fmla="*/ 39 w 133"/>
              <a:gd name="T55" fmla="*/ 54 h 141"/>
              <a:gd name="T56" fmla="*/ 43 w 133"/>
              <a:gd name="T57" fmla="*/ 54 h 141"/>
              <a:gd name="T58" fmla="*/ 41 w 133"/>
              <a:gd name="T59" fmla="*/ 66 h 141"/>
              <a:gd name="T60" fmla="*/ 39 w 133"/>
              <a:gd name="T61" fmla="*/ 54 h 141"/>
              <a:gd name="T62" fmla="*/ 32 w 133"/>
              <a:gd name="T63" fmla="*/ 52 h 141"/>
              <a:gd name="T64" fmla="*/ 34 w 133"/>
              <a:gd name="T65" fmla="*/ 64 h 141"/>
              <a:gd name="T66" fmla="*/ 30 w 133"/>
              <a:gd name="T67" fmla="*/ 64 h 141"/>
              <a:gd name="T68" fmla="*/ 68 w 133"/>
              <a:gd name="T69" fmla="*/ 48 h 141"/>
              <a:gd name="T70" fmla="*/ 19 w 133"/>
              <a:gd name="T71" fmla="*/ 44 h 141"/>
              <a:gd name="T72" fmla="*/ 28 w 133"/>
              <a:gd name="T73" fmla="*/ 40 h 141"/>
              <a:gd name="T74" fmla="*/ 38 w 133"/>
              <a:gd name="T75" fmla="*/ 28 h 141"/>
              <a:gd name="T76" fmla="*/ 41 w 133"/>
              <a:gd name="T77" fmla="*/ 31 h 141"/>
              <a:gd name="T78" fmla="*/ 30 w 133"/>
              <a:gd name="T79" fmla="*/ 40 h 141"/>
              <a:gd name="T80" fmla="*/ 52 w 133"/>
              <a:gd name="T81" fmla="*/ 32 h 141"/>
              <a:gd name="T82" fmla="*/ 50 w 133"/>
              <a:gd name="T83" fmla="*/ 28 h 141"/>
              <a:gd name="T84" fmla="*/ 53 w 133"/>
              <a:gd name="T85" fmla="*/ 31 h 141"/>
              <a:gd name="T86" fmla="*/ 68 w 133"/>
              <a:gd name="T87" fmla="*/ 40 h 141"/>
              <a:gd name="T88" fmla="*/ 68 w 133"/>
              <a:gd name="T89" fmla="*/ 48 h 141"/>
              <a:gd name="T90" fmla="*/ 128 w 133"/>
              <a:gd name="T91" fmla="*/ 127 h 141"/>
              <a:gd name="T92" fmla="*/ 102 w 133"/>
              <a:gd name="T93" fmla="*/ 138 h 141"/>
              <a:gd name="T94" fmla="*/ 97 w 133"/>
              <a:gd name="T95" fmla="*/ 139 h 141"/>
              <a:gd name="T96" fmla="*/ 64 w 133"/>
              <a:gd name="T97" fmla="*/ 124 h 141"/>
              <a:gd name="T98" fmla="*/ 84 w 133"/>
              <a:gd name="T99" fmla="*/ 123 h 141"/>
              <a:gd name="T100" fmla="*/ 81 w 133"/>
              <a:gd name="T101" fmla="*/ 119 h 141"/>
              <a:gd name="T102" fmla="*/ 62 w 133"/>
              <a:gd name="T103" fmla="*/ 79 h 141"/>
              <a:gd name="T104" fmla="*/ 83 w 133"/>
              <a:gd name="T105" fmla="*/ 101 h 141"/>
              <a:gd name="T106" fmla="*/ 93 w 133"/>
              <a:gd name="T107" fmla="*/ 94 h 141"/>
              <a:gd name="T108" fmla="*/ 95 w 133"/>
              <a:gd name="T109" fmla="*/ 88 h 141"/>
              <a:gd name="T110" fmla="*/ 105 w 133"/>
              <a:gd name="T111" fmla="*/ 92 h 141"/>
              <a:gd name="T112" fmla="*/ 115 w 133"/>
              <a:gd name="T113" fmla="*/ 86 h 141"/>
              <a:gd name="T114" fmla="*/ 125 w 133"/>
              <a:gd name="T115" fmla="*/ 101 h 141"/>
              <a:gd name="T116" fmla="*/ 130 w 133"/>
              <a:gd name="T117" fmla="*/ 12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3" h="141">
                <a:moveTo>
                  <a:pt x="70" y="114"/>
                </a:moveTo>
                <a:cubicBezTo>
                  <a:pt x="70" y="114"/>
                  <a:pt x="70" y="114"/>
                  <a:pt x="71" y="114"/>
                </a:cubicBezTo>
                <a:cubicBezTo>
                  <a:pt x="70" y="113"/>
                  <a:pt x="70" y="113"/>
                  <a:pt x="70" y="113"/>
                </a:cubicBezTo>
                <a:cubicBezTo>
                  <a:pt x="13" y="113"/>
                  <a:pt x="13" y="113"/>
                  <a:pt x="13" y="113"/>
                </a:cubicBezTo>
                <a:cubicBezTo>
                  <a:pt x="11" y="113"/>
                  <a:pt x="9" y="111"/>
                  <a:pt x="9" y="109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3"/>
                  <a:pt x="11" y="11"/>
                  <a:pt x="13" y="11"/>
                </a:cubicBezTo>
                <a:cubicBezTo>
                  <a:pt x="78" y="11"/>
                  <a:pt x="78" y="11"/>
                  <a:pt x="78" y="11"/>
                </a:cubicBezTo>
                <a:cubicBezTo>
                  <a:pt x="80" y="11"/>
                  <a:pt x="82" y="13"/>
                  <a:pt x="82" y="15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6"/>
                  <a:pt x="85" y="86"/>
                  <a:pt x="87" y="86"/>
                </a:cubicBezTo>
                <a:cubicBezTo>
                  <a:pt x="88" y="86"/>
                  <a:pt x="89" y="86"/>
                  <a:pt x="89" y="86"/>
                </a:cubicBezTo>
                <a:cubicBezTo>
                  <a:pt x="90" y="85"/>
                  <a:pt x="90" y="84"/>
                  <a:pt x="91" y="84"/>
                </a:cubicBezTo>
                <a:cubicBezTo>
                  <a:pt x="91" y="13"/>
                  <a:pt x="91" y="13"/>
                  <a:pt x="91" y="13"/>
                </a:cubicBezTo>
                <a:cubicBezTo>
                  <a:pt x="91" y="6"/>
                  <a:pt x="85" y="0"/>
                  <a:pt x="78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0" y="13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7"/>
                  <a:pt x="6" y="133"/>
                  <a:pt x="13" y="133"/>
                </a:cubicBezTo>
                <a:cubicBezTo>
                  <a:pt x="62" y="133"/>
                  <a:pt x="62" y="133"/>
                  <a:pt x="62" y="133"/>
                </a:cubicBezTo>
                <a:cubicBezTo>
                  <a:pt x="59" y="131"/>
                  <a:pt x="58" y="127"/>
                  <a:pt x="59" y="123"/>
                </a:cubicBezTo>
                <a:cubicBezTo>
                  <a:pt x="60" y="118"/>
                  <a:pt x="64" y="114"/>
                  <a:pt x="70" y="114"/>
                </a:cubicBezTo>
                <a:close/>
                <a:moveTo>
                  <a:pt x="39" y="4"/>
                </a:moveTo>
                <a:cubicBezTo>
                  <a:pt x="52" y="4"/>
                  <a:pt x="52" y="4"/>
                  <a:pt x="52" y="4"/>
                </a:cubicBezTo>
                <a:cubicBezTo>
                  <a:pt x="53" y="4"/>
                  <a:pt x="53" y="4"/>
                  <a:pt x="53" y="5"/>
                </a:cubicBezTo>
                <a:cubicBezTo>
                  <a:pt x="53" y="6"/>
                  <a:pt x="53" y="6"/>
                  <a:pt x="52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8" y="6"/>
                  <a:pt x="38" y="6"/>
                  <a:pt x="38" y="5"/>
                </a:cubicBezTo>
                <a:cubicBezTo>
                  <a:pt x="38" y="4"/>
                  <a:pt x="38" y="4"/>
                  <a:pt x="39" y="4"/>
                </a:cubicBezTo>
                <a:close/>
                <a:moveTo>
                  <a:pt x="46" y="129"/>
                </a:moveTo>
                <a:cubicBezTo>
                  <a:pt x="42" y="129"/>
                  <a:pt x="39" y="126"/>
                  <a:pt x="39" y="123"/>
                </a:cubicBezTo>
                <a:cubicBezTo>
                  <a:pt x="39" y="120"/>
                  <a:pt x="42" y="117"/>
                  <a:pt x="46" y="117"/>
                </a:cubicBezTo>
                <a:cubicBezTo>
                  <a:pt x="49" y="117"/>
                  <a:pt x="52" y="120"/>
                  <a:pt x="52" y="123"/>
                </a:cubicBezTo>
                <a:cubicBezTo>
                  <a:pt x="52" y="126"/>
                  <a:pt x="49" y="129"/>
                  <a:pt x="46" y="129"/>
                </a:cubicBezTo>
                <a:close/>
                <a:moveTo>
                  <a:pt x="28" y="71"/>
                </a:moveTo>
                <a:cubicBezTo>
                  <a:pt x="63" y="71"/>
                  <a:pt x="63" y="71"/>
                  <a:pt x="63" y="71"/>
                </a:cubicBezTo>
                <a:cubicBezTo>
                  <a:pt x="63" y="71"/>
                  <a:pt x="64" y="70"/>
                  <a:pt x="64" y="69"/>
                </a:cubicBezTo>
                <a:cubicBezTo>
                  <a:pt x="68" y="49"/>
                  <a:pt x="68" y="49"/>
                  <a:pt x="68" y="49"/>
                </a:cubicBezTo>
                <a:cubicBezTo>
                  <a:pt x="23" y="49"/>
                  <a:pt x="23" y="49"/>
                  <a:pt x="23" y="49"/>
                </a:cubicBezTo>
                <a:cubicBezTo>
                  <a:pt x="27" y="69"/>
                  <a:pt x="27" y="69"/>
                  <a:pt x="27" y="69"/>
                </a:cubicBezTo>
                <a:cubicBezTo>
                  <a:pt x="27" y="70"/>
                  <a:pt x="28" y="71"/>
                  <a:pt x="28" y="71"/>
                </a:cubicBezTo>
                <a:close/>
                <a:moveTo>
                  <a:pt x="57" y="54"/>
                </a:moveTo>
                <a:cubicBezTo>
                  <a:pt x="57" y="53"/>
                  <a:pt x="58" y="52"/>
                  <a:pt x="59" y="52"/>
                </a:cubicBezTo>
                <a:cubicBezTo>
                  <a:pt x="60" y="52"/>
                  <a:pt x="61" y="53"/>
                  <a:pt x="61" y="54"/>
                </a:cubicBezTo>
                <a:cubicBezTo>
                  <a:pt x="61" y="64"/>
                  <a:pt x="61" y="64"/>
                  <a:pt x="61" y="64"/>
                </a:cubicBezTo>
                <a:cubicBezTo>
                  <a:pt x="61" y="65"/>
                  <a:pt x="60" y="66"/>
                  <a:pt x="59" y="66"/>
                </a:cubicBezTo>
                <a:cubicBezTo>
                  <a:pt x="58" y="66"/>
                  <a:pt x="57" y="65"/>
                  <a:pt x="57" y="64"/>
                </a:cubicBezTo>
                <a:lnTo>
                  <a:pt x="57" y="54"/>
                </a:lnTo>
                <a:close/>
                <a:moveTo>
                  <a:pt x="48" y="54"/>
                </a:moveTo>
                <a:cubicBezTo>
                  <a:pt x="48" y="53"/>
                  <a:pt x="49" y="52"/>
                  <a:pt x="50" y="52"/>
                </a:cubicBezTo>
                <a:cubicBezTo>
                  <a:pt x="51" y="52"/>
                  <a:pt x="52" y="53"/>
                  <a:pt x="52" y="54"/>
                </a:cubicBezTo>
                <a:cubicBezTo>
                  <a:pt x="52" y="64"/>
                  <a:pt x="52" y="64"/>
                  <a:pt x="52" y="64"/>
                </a:cubicBezTo>
                <a:cubicBezTo>
                  <a:pt x="52" y="65"/>
                  <a:pt x="51" y="66"/>
                  <a:pt x="50" y="66"/>
                </a:cubicBezTo>
                <a:cubicBezTo>
                  <a:pt x="49" y="66"/>
                  <a:pt x="48" y="65"/>
                  <a:pt x="48" y="64"/>
                </a:cubicBezTo>
                <a:lnTo>
                  <a:pt x="48" y="54"/>
                </a:lnTo>
                <a:close/>
                <a:moveTo>
                  <a:pt x="39" y="54"/>
                </a:moveTo>
                <a:cubicBezTo>
                  <a:pt x="39" y="53"/>
                  <a:pt x="40" y="52"/>
                  <a:pt x="41" y="52"/>
                </a:cubicBezTo>
                <a:cubicBezTo>
                  <a:pt x="42" y="52"/>
                  <a:pt x="43" y="53"/>
                  <a:pt x="43" y="54"/>
                </a:cubicBezTo>
                <a:cubicBezTo>
                  <a:pt x="43" y="64"/>
                  <a:pt x="43" y="64"/>
                  <a:pt x="43" y="64"/>
                </a:cubicBezTo>
                <a:cubicBezTo>
                  <a:pt x="43" y="65"/>
                  <a:pt x="42" y="66"/>
                  <a:pt x="41" y="66"/>
                </a:cubicBezTo>
                <a:cubicBezTo>
                  <a:pt x="40" y="66"/>
                  <a:pt x="39" y="65"/>
                  <a:pt x="39" y="64"/>
                </a:cubicBezTo>
                <a:lnTo>
                  <a:pt x="39" y="54"/>
                </a:lnTo>
                <a:close/>
                <a:moveTo>
                  <a:pt x="30" y="54"/>
                </a:moveTo>
                <a:cubicBezTo>
                  <a:pt x="30" y="53"/>
                  <a:pt x="31" y="52"/>
                  <a:pt x="32" y="52"/>
                </a:cubicBezTo>
                <a:cubicBezTo>
                  <a:pt x="33" y="52"/>
                  <a:pt x="34" y="53"/>
                  <a:pt x="34" y="54"/>
                </a:cubicBezTo>
                <a:cubicBezTo>
                  <a:pt x="34" y="64"/>
                  <a:pt x="34" y="64"/>
                  <a:pt x="34" y="64"/>
                </a:cubicBezTo>
                <a:cubicBezTo>
                  <a:pt x="34" y="65"/>
                  <a:pt x="33" y="66"/>
                  <a:pt x="32" y="66"/>
                </a:cubicBezTo>
                <a:cubicBezTo>
                  <a:pt x="31" y="66"/>
                  <a:pt x="30" y="65"/>
                  <a:pt x="30" y="64"/>
                </a:cubicBezTo>
                <a:lnTo>
                  <a:pt x="30" y="54"/>
                </a:lnTo>
                <a:close/>
                <a:moveTo>
                  <a:pt x="68" y="48"/>
                </a:moveTo>
                <a:cubicBezTo>
                  <a:pt x="23" y="48"/>
                  <a:pt x="23" y="48"/>
                  <a:pt x="23" y="48"/>
                </a:cubicBezTo>
                <a:cubicBezTo>
                  <a:pt x="21" y="48"/>
                  <a:pt x="19" y="46"/>
                  <a:pt x="19" y="44"/>
                </a:cubicBezTo>
                <a:cubicBezTo>
                  <a:pt x="19" y="42"/>
                  <a:pt x="21" y="40"/>
                  <a:pt x="23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38" y="31"/>
                  <a:pt x="38" y="31"/>
                  <a:pt x="38" y="31"/>
                </a:cubicBezTo>
                <a:cubicBezTo>
                  <a:pt x="37" y="30"/>
                  <a:pt x="37" y="29"/>
                  <a:pt x="38" y="28"/>
                </a:cubicBezTo>
                <a:cubicBezTo>
                  <a:pt x="39" y="27"/>
                  <a:pt x="40" y="27"/>
                  <a:pt x="41" y="28"/>
                </a:cubicBezTo>
                <a:cubicBezTo>
                  <a:pt x="42" y="29"/>
                  <a:pt x="42" y="31"/>
                  <a:pt x="41" y="31"/>
                </a:cubicBezTo>
                <a:cubicBezTo>
                  <a:pt x="41" y="32"/>
                  <a:pt x="40" y="32"/>
                  <a:pt x="39" y="32"/>
                </a:cubicBezTo>
                <a:cubicBezTo>
                  <a:pt x="30" y="40"/>
                  <a:pt x="30" y="40"/>
                  <a:pt x="30" y="40"/>
                </a:cubicBezTo>
                <a:cubicBezTo>
                  <a:pt x="61" y="40"/>
                  <a:pt x="61" y="40"/>
                  <a:pt x="61" y="40"/>
                </a:cubicBezTo>
                <a:cubicBezTo>
                  <a:pt x="52" y="32"/>
                  <a:pt x="52" y="32"/>
                  <a:pt x="52" y="32"/>
                </a:cubicBezTo>
                <a:cubicBezTo>
                  <a:pt x="51" y="32"/>
                  <a:pt x="50" y="32"/>
                  <a:pt x="50" y="31"/>
                </a:cubicBezTo>
                <a:cubicBezTo>
                  <a:pt x="49" y="31"/>
                  <a:pt x="49" y="29"/>
                  <a:pt x="50" y="28"/>
                </a:cubicBezTo>
                <a:cubicBezTo>
                  <a:pt x="51" y="27"/>
                  <a:pt x="52" y="27"/>
                  <a:pt x="53" y="28"/>
                </a:cubicBezTo>
                <a:cubicBezTo>
                  <a:pt x="54" y="29"/>
                  <a:pt x="54" y="30"/>
                  <a:pt x="53" y="31"/>
                </a:cubicBezTo>
                <a:cubicBezTo>
                  <a:pt x="63" y="40"/>
                  <a:pt x="63" y="40"/>
                  <a:pt x="63" y="40"/>
                </a:cubicBezTo>
                <a:cubicBezTo>
                  <a:pt x="68" y="40"/>
                  <a:pt x="68" y="40"/>
                  <a:pt x="68" y="40"/>
                </a:cubicBezTo>
                <a:cubicBezTo>
                  <a:pt x="71" y="40"/>
                  <a:pt x="72" y="42"/>
                  <a:pt x="72" y="44"/>
                </a:cubicBezTo>
                <a:cubicBezTo>
                  <a:pt x="72" y="46"/>
                  <a:pt x="71" y="48"/>
                  <a:pt x="68" y="48"/>
                </a:cubicBezTo>
                <a:close/>
                <a:moveTo>
                  <a:pt x="130" y="120"/>
                </a:moveTo>
                <a:cubicBezTo>
                  <a:pt x="131" y="122"/>
                  <a:pt x="130" y="126"/>
                  <a:pt x="128" y="127"/>
                </a:cubicBezTo>
                <a:cubicBezTo>
                  <a:pt x="109" y="139"/>
                  <a:pt x="109" y="139"/>
                  <a:pt x="109" y="139"/>
                </a:cubicBezTo>
                <a:cubicBezTo>
                  <a:pt x="107" y="141"/>
                  <a:pt x="104" y="140"/>
                  <a:pt x="102" y="138"/>
                </a:cubicBezTo>
                <a:cubicBezTo>
                  <a:pt x="102" y="138"/>
                  <a:pt x="101" y="138"/>
                  <a:pt x="101" y="139"/>
                </a:cubicBezTo>
                <a:cubicBezTo>
                  <a:pt x="100" y="139"/>
                  <a:pt x="98" y="139"/>
                  <a:pt x="97" y="139"/>
                </a:cubicBezTo>
                <a:cubicBezTo>
                  <a:pt x="69" y="132"/>
                  <a:pt x="69" y="132"/>
                  <a:pt x="69" y="132"/>
                </a:cubicBezTo>
                <a:cubicBezTo>
                  <a:pt x="66" y="131"/>
                  <a:pt x="64" y="128"/>
                  <a:pt x="64" y="124"/>
                </a:cubicBezTo>
                <a:cubicBezTo>
                  <a:pt x="65" y="121"/>
                  <a:pt x="68" y="119"/>
                  <a:pt x="71" y="120"/>
                </a:cubicBezTo>
                <a:cubicBezTo>
                  <a:pt x="84" y="123"/>
                  <a:pt x="84" y="123"/>
                  <a:pt x="84" y="123"/>
                </a:cubicBezTo>
                <a:cubicBezTo>
                  <a:pt x="83" y="122"/>
                  <a:pt x="83" y="122"/>
                  <a:pt x="83" y="122"/>
                </a:cubicBezTo>
                <a:cubicBezTo>
                  <a:pt x="81" y="119"/>
                  <a:pt x="81" y="119"/>
                  <a:pt x="81" y="119"/>
                </a:cubicBezTo>
                <a:cubicBezTo>
                  <a:pt x="61" y="88"/>
                  <a:pt x="61" y="88"/>
                  <a:pt x="61" y="88"/>
                </a:cubicBezTo>
                <a:cubicBezTo>
                  <a:pt x="59" y="85"/>
                  <a:pt x="59" y="81"/>
                  <a:pt x="62" y="79"/>
                </a:cubicBezTo>
                <a:cubicBezTo>
                  <a:pt x="65" y="77"/>
                  <a:pt x="68" y="78"/>
                  <a:pt x="70" y="81"/>
                </a:cubicBezTo>
                <a:cubicBezTo>
                  <a:pt x="83" y="101"/>
                  <a:pt x="83" y="101"/>
                  <a:pt x="83" y="101"/>
                </a:cubicBezTo>
                <a:cubicBezTo>
                  <a:pt x="81" y="98"/>
                  <a:pt x="82" y="94"/>
                  <a:pt x="84" y="92"/>
                </a:cubicBezTo>
                <a:cubicBezTo>
                  <a:pt x="87" y="91"/>
                  <a:pt x="91" y="92"/>
                  <a:pt x="93" y="94"/>
                </a:cubicBezTo>
                <a:cubicBezTo>
                  <a:pt x="94" y="96"/>
                  <a:pt x="94" y="96"/>
                  <a:pt x="94" y="96"/>
                </a:cubicBezTo>
                <a:cubicBezTo>
                  <a:pt x="92" y="93"/>
                  <a:pt x="93" y="89"/>
                  <a:pt x="95" y="88"/>
                </a:cubicBezTo>
                <a:cubicBezTo>
                  <a:pt x="98" y="86"/>
                  <a:pt x="102" y="87"/>
                  <a:pt x="104" y="90"/>
                </a:cubicBezTo>
                <a:cubicBezTo>
                  <a:pt x="105" y="92"/>
                  <a:pt x="105" y="92"/>
                  <a:pt x="105" y="92"/>
                </a:cubicBezTo>
                <a:cubicBezTo>
                  <a:pt x="103" y="89"/>
                  <a:pt x="104" y="85"/>
                  <a:pt x="107" y="84"/>
                </a:cubicBezTo>
                <a:cubicBezTo>
                  <a:pt x="109" y="82"/>
                  <a:pt x="113" y="83"/>
                  <a:pt x="115" y="86"/>
                </a:cubicBezTo>
                <a:cubicBezTo>
                  <a:pt x="120" y="94"/>
                  <a:pt x="120" y="94"/>
                  <a:pt x="120" y="94"/>
                </a:cubicBezTo>
                <a:cubicBezTo>
                  <a:pt x="125" y="101"/>
                  <a:pt x="125" y="101"/>
                  <a:pt x="125" y="101"/>
                </a:cubicBezTo>
                <a:cubicBezTo>
                  <a:pt x="130" y="109"/>
                  <a:pt x="130" y="109"/>
                  <a:pt x="130" y="109"/>
                </a:cubicBezTo>
                <a:cubicBezTo>
                  <a:pt x="133" y="113"/>
                  <a:pt x="132" y="117"/>
                  <a:pt x="130" y="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9" name="Freeform 11">
            <a:extLst>
              <a:ext uri="{FF2B5EF4-FFF2-40B4-BE49-F238E27FC236}">
                <a16:creationId xmlns:a16="http://schemas.microsoft.com/office/drawing/2014/main" id="{0D0F8598-C06C-9446-B69E-720F157E6FB4}"/>
              </a:ext>
            </a:extLst>
          </p:cNvPr>
          <p:cNvSpPr>
            <a:spLocks noEditPoints="1"/>
          </p:cNvSpPr>
          <p:nvPr/>
        </p:nvSpPr>
        <p:spPr bwMode="auto">
          <a:xfrm>
            <a:off x="1265001" y="4831507"/>
            <a:ext cx="263682" cy="345038"/>
          </a:xfrm>
          <a:custGeom>
            <a:avLst/>
            <a:gdLst>
              <a:gd name="T0" fmla="*/ 95 w 114"/>
              <a:gd name="T1" fmla="*/ 99 h 149"/>
              <a:gd name="T2" fmla="*/ 93 w 114"/>
              <a:gd name="T3" fmla="*/ 98 h 149"/>
              <a:gd name="T4" fmla="*/ 89 w 114"/>
              <a:gd name="T5" fmla="*/ 96 h 149"/>
              <a:gd name="T6" fmla="*/ 74 w 114"/>
              <a:gd name="T7" fmla="*/ 85 h 149"/>
              <a:gd name="T8" fmla="*/ 90 w 114"/>
              <a:gd name="T9" fmla="*/ 58 h 149"/>
              <a:gd name="T10" fmla="*/ 57 w 114"/>
              <a:gd name="T11" fmla="*/ 1 h 149"/>
              <a:gd name="T12" fmla="*/ 19 w 114"/>
              <a:gd name="T13" fmla="*/ 41 h 149"/>
              <a:gd name="T14" fmla="*/ 42 w 114"/>
              <a:gd name="T15" fmla="*/ 87 h 149"/>
              <a:gd name="T16" fmla="*/ 25 w 114"/>
              <a:gd name="T17" fmla="*/ 96 h 149"/>
              <a:gd name="T18" fmla="*/ 21 w 114"/>
              <a:gd name="T19" fmla="*/ 98 h 149"/>
              <a:gd name="T20" fmla="*/ 19 w 114"/>
              <a:gd name="T21" fmla="*/ 99 h 149"/>
              <a:gd name="T22" fmla="*/ 0 w 114"/>
              <a:gd name="T23" fmla="*/ 123 h 149"/>
              <a:gd name="T24" fmla="*/ 1 w 114"/>
              <a:gd name="T25" fmla="*/ 149 h 149"/>
              <a:gd name="T26" fmla="*/ 113 w 114"/>
              <a:gd name="T27" fmla="*/ 149 h 149"/>
              <a:gd name="T28" fmla="*/ 114 w 114"/>
              <a:gd name="T29" fmla="*/ 147 h 149"/>
              <a:gd name="T30" fmla="*/ 95 w 114"/>
              <a:gd name="T31" fmla="*/ 99 h 149"/>
              <a:gd name="T32" fmla="*/ 82 w 114"/>
              <a:gd name="T33" fmla="*/ 28 h 149"/>
              <a:gd name="T34" fmla="*/ 30 w 114"/>
              <a:gd name="T35" fmla="*/ 26 h 149"/>
              <a:gd name="T36" fmla="*/ 40 w 114"/>
              <a:gd name="T37" fmla="*/ 74 h 149"/>
              <a:gd name="T38" fmla="*/ 33 w 114"/>
              <a:gd name="T39" fmla="*/ 61 h 149"/>
              <a:gd name="T40" fmla="*/ 43 w 114"/>
              <a:gd name="T41" fmla="*/ 25 h 149"/>
              <a:gd name="T42" fmla="*/ 62 w 114"/>
              <a:gd name="T43" fmla="*/ 42 h 149"/>
              <a:gd name="T44" fmla="*/ 50 w 114"/>
              <a:gd name="T45" fmla="*/ 29 h 149"/>
              <a:gd name="T46" fmla="*/ 77 w 114"/>
              <a:gd name="T47" fmla="*/ 43 h 149"/>
              <a:gd name="T48" fmla="*/ 80 w 114"/>
              <a:gd name="T49" fmla="*/ 47 h 149"/>
              <a:gd name="T50" fmla="*/ 67 w 114"/>
              <a:gd name="T51" fmla="*/ 68 h 149"/>
              <a:gd name="T52" fmla="*/ 56 w 114"/>
              <a:gd name="T53" fmla="*/ 70 h 149"/>
              <a:gd name="T54" fmla="*/ 67 w 114"/>
              <a:gd name="T55" fmla="*/ 70 h 149"/>
              <a:gd name="T56" fmla="*/ 81 w 114"/>
              <a:gd name="T57" fmla="*/ 50 h 149"/>
              <a:gd name="T58" fmla="*/ 82 w 114"/>
              <a:gd name="T59" fmla="*/ 57 h 149"/>
              <a:gd name="T60" fmla="*/ 73 w 114"/>
              <a:gd name="T61" fmla="*/ 74 h 149"/>
              <a:gd name="T62" fmla="*/ 73 w 114"/>
              <a:gd name="T63" fmla="*/ 74 h 149"/>
              <a:gd name="T64" fmla="*/ 57 w 114"/>
              <a:gd name="T65" fmla="*/ 85 h 149"/>
              <a:gd name="T66" fmla="*/ 42 w 114"/>
              <a:gd name="T67" fmla="*/ 76 h 149"/>
              <a:gd name="T68" fmla="*/ 79 w 114"/>
              <a:gd name="T69" fmla="*/ 99 h 149"/>
              <a:gd name="T70" fmla="*/ 57 w 114"/>
              <a:gd name="T71" fmla="*/ 113 h 149"/>
              <a:gd name="T72" fmla="*/ 36 w 114"/>
              <a:gd name="T73" fmla="*/ 100 h 149"/>
              <a:gd name="T74" fmla="*/ 41 w 114"/>
              <a:gd name="T75" fmla="*/ 93 h 149"/>
              <a:gd name="T76" fmla="*/ 42 w 114"/>
              <a:gd name="T77" fmla="*/ 92 h 149"/>
              <a:gd name="T78" fmla="*/ 42 w 114"/>
              <a:gd name="T79" fmla="*/ 91 h 149"/>
              <a:gd name="T80" fmla="*/ 43 w 114"/>
              <a:gd name="T81" fmla="*/ 86 h 149"/>
              <a:gd name="T82" fmla="*/ 53 w 114"/>
              <a:gd name="T83" fmla="*/ 86 h 149"/>
              <a:gd name="T84" fmla="*/ 57 w 114"/>
              <a:gd name="T85" fmla="*/ 87 h 149"/>
              <a:gd name="T86" fmla="*/ 73 w 114"/>
              <a:gd name="T87" fmla="*/ 76 h 149"/>
              <a:gd name="T88" fmla="*/ 74 w 114"/>
              <a:gd name="T89" fmla="*/ 92 h 149"/>
              <a:gd name="T90" fmla="*/ 74 w 114"/>
              <a:gd name="T91" fmla="*/ 92 h 149"/>
              <a:gd name="T92" fmla="*/ 75 w 114"/>
              <a:gd name="T93" fmla="*/ 93 h 149"/>
              <a:gd name="T94" fmla="*/ 82 w 114"/>
              <a:gd name="T95" fmla="*/ 9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4" h="149">
                <a:moveTo>
                  <a:pt x="95" y="99"/>
                </a:moveTo>
                <a:cubicBezTo>
                  <a:pt x="95" y="99"/>
                  <a:pt x="95" y="99"/>
                  <a:pt x="95" y="99"/>
                </a:cubicBezTo>
                <a:cubicBezTo>
                  <a:pt x="95" y="99"/>
                  <a:pt x="94" y="98"/>
                  <a:pt x="94" y="98"/>
                </a:cubicBezTo>
                <a:cubicBezTo>
                  <a:pt x="93" y="98"/>
                  <a:pt x="93" y="98"/>
                  <a:pt x="93" y="98"/>
                </a:cubicBezTo>
                <a:cubicBezTo>
                  <a:pt x="92" y="97"/>
                  <a:pt x="90" y="97"/>
                  <a:pt x="89" y="96"/>
                </a:cubicBezTo>
                <a:cubicBezTo>
                  <a:pt x="89" y="96"/>
                  <a:pt x="89" y="96"/>
                  <a:pt x="89" y="96"/>
                </a:cubicBezTo>
                <a:cubicBezTo>
                  <a:pt x="84" y="94"/>
                  <a:pt x="80" y="93"/>
                  <a:pt x="75" y="92"/>
                </a:cubicBezTo>
                <a:cubicBezTo>
                  <a:pt x="75" y="90"/>
                  <a:pt x="74" y="88"/>
                  <a:pt x="74" y="85"/>
                </a:cubicBezTo>
                <a:cubicBezTo>
                  <a:pt x="79" y="85"/>
                  <a:pt x="93" y="81"/>
                  <a:pt x="92" y="79"/>
                </a:cubicBezTo>
                <a:cubicBezTo>
                  <a:pt x="87" y="74"/>
                  <a:pt x="89" y="64"/>
                  <a:pt x="90" y="58"/>
                </a:cubicBezTo>
                <a:cubicBezTo>
                  <a:pt x="92" y="44"/>
                  <a:pt x="94" y="38"/>
                  <a:pt x="89" y="22"/>
                </a:cubicBezTo>
                <a:cubicBezTo>
                  <a:pt x="85" y="11"/>
                  <a:pt x="72" y="0"/>
                  <a:pt x="57" y="1"/>
                </a:cubicBezTo>
                <a:cubicBezTo>
                  <a:pt x="51" y="1"/>
                  <a:pt x="46" y="3"/>
                  <a:pt x="40" y="7"/>
                </a:cubicBezTo>
                <a:cubicBezTo>
                  <a:pt x="27" y="9"/>
                  <a:pt x="18" y="20"/>
                  <a:pt x="19" y="41"/>
                </a:cubicBezTo>
                <a:cubicBezTo>
                  <a:pt x="20" y="52"/>
                  <a:pt x="29" y="65"/>
                  <a:pt x="21" y="79"/>
                </a:cubicBezTo>
                <a:cubicBezTo>
                  <a:pt x="19" y="81"/>
                  <a:pt x="34" y="88"/>
                  <a:pt x="42" y="87"/>
                </a:cubicBezTo>
                <a:cubicBezTo>
                  <a:pt x="42" y="89"/>
                  <a:pt x="41" y="90"/>
                  <a:pt x="41" y="91"/>
                </a:cubicBezTo>
                <a:cubicBezTo>
                  <a:pt x="35" y="92"/>
                  <a:pt x="30" y="94"/>
                  <a:pt x="25" y="96"/>
                </a:cubicBezTo>
                <a:cubicBezTo>
                  <a:pt x="25" y="96"/>
                  <a:pt x="25" y="96"/>
                  <a:pt x="25" y="96"/>
                </a:cubicBezTo>
                <a:cubicBezTo>
                  <a:pt x="24" y="97"/>
                  <a:pt x="22" y="97"/>
                  <a:pt x="21" y="98"/>
                </a:cubicBezTo>
                <a:cubicBezTo>
                  <a:pt x="21" y="98"/>
                  <a:pt x="21" y="98"/>
                  <a:pt x="20" y="98"/>
                </a:cubicBezTo>
                <a:cubicBezTo>
                  <a:pt x="20" y="98"/>
                  <a:pt x="19" y="99"/>
                  <a:pt x="19" y="99"/>
                </a:cubicBezTo>
                <a:cubicBezTo>
                  <a:pt x="19" y="99"/>
                  <a:pt x="19" y="99"/>
                  <a:pt x="19" y="99"/>
                </a:cubicBezTo>
                <a:cubicBezTo>
                  <a:pt x="7" y="105"/>
                  <a:pt x="0" y="114"/>
                  <a:pt x="0" y="123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49"/>
                  <a:pt x="1" y="149"/>
                  <a:pt x="1" y="149"/>
                </a:cubicBezTo>
                <a:cubicBezTo>
                  <a:pt x="1" y="149"/>
                  <a:pt x="1" y="149"/>
                  <a:pt x="1" y="149"/>
                </a:cubicBezTo>
                <a:cubicBezTo>
                  <a:pt x="113" y="149"/>
                  <a:pt x="113" y="149"/>
                  <a:pt x="113" y="149"/>
                </a:cubicBezTo>
                <a:cubicBezTo>
                  <a:pt x="113" y="149"/>
                  <a:pt x="113" y="148"/>
                  <a:pt x="113" y="148"/>
                </a:cubicBezTo>
                <a:cubicBezTo>
                  <a:pt x="113" y="147"/>
                  <a:pt x="114" y="147"/>
                  <a:pt x="114" y="147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4" y="114"/>
                  <a:pt x="107" y="105"/>
                  <a:pt x="95" y="99"/>
                </a:cubicBezTo>
                <a:close/>
                <a:moveTo>
                  <a:pt x="59" y="7"/>
                </a:moveTo>
                <a:cubicBezTo>
                  <a:pt x="70" y="8"/>
                  <a:pt x="78" y="17"/>
                  <a:pt x="82" y="28"/>
                </a:cubicBezTo>
                <a:cubicBezTo>
                  <a:pt x="77" y="20"/>
                  <a:pt x="69" y="14"/>
                  <a:pt x="59" y="12"/>
                </a:cubicBezTo>
                <a:cubicBezTo>
                  <a:pt x="47" y="11"/>
                  <a:pt x="36" y="17"/>
                  <a:pt x="30" y="26"/>
                </a:cubicBezTo>
                <a:cubicBezTo>
                  <a:pt x="34" y="13"/>
                  <a:pt x="46" y="5"/>
                  <a:pt x="59" y="7"/>
                </a:cubicBezTo>
                <a:close/>
                <a:moveTo>
                  <a:pt x="40" y="74"/>
                </a:moveTo>
                <a:cubicBezTo>
                  <a:pt x="40" y="73"/>
                  <a:pt x="40" y="73"/>
                  <a:pt x="40" y="73"/>
                </a:cubicBezTo>
                <a:cubicBezTo>
                  <a:pt x="37" y="69"/>
                  <a:pt x="34" y="65"/>
                  <a:pt x="33" y="61"/>
                </a:cubicBezTo>
                <a:cubicBezTo>
                  <a:pt x="32" y="56"/>
                  <a:pt x="32" y="52"/>
                  <a:pt x="33" y="47"/>
                </a:cubicBezTo>
                <a:cubicBezTo>
                  <a:pt x="34" y="39"/>
                  <a:pt x="37" y="32"/>
                  <a:pt x="43" y="25"/>
                </a:cubicBezTo>
                <a:cubicBezTo>
                  <a:pt x="44" y="28"/>
                  <a:pt x="46" y="30"/>
                  <a:pt x="48" y="33"/>
                </a:cubicBezTo>
                <a:cubicBezTo>
                  <a:pt x="51" y="37"/>
                  <a:pt x="56" y="41"/>
                  <a:pt x="62" y="42"/>
                </a:cubicBezTo>
                <a:cubicBezTo>
                  <a:pt x="59" y="40"/>
                  <a:pt x="55" y="37"/>
                  <a:pt x="52" y="32"/>
                </a:cubicBezTo>
                <a:cubicBezTo>
                  <a:pt x="52" y="31"/>
                  <a:pt x="51" y="30"/>
                  <a:pt x="50" y="29"/>
                </a:cubicBezTo>
                <a:cubicBezTo>
                  <a:pt x="51" y="30"/>
                  <a:pt x="52" y="31"/>
                  <a:pt x="53" y="32"/>
                </a:cubicBezTo>
                <a:cubicBezTo>
                  <a:pt x="62" y="39"/>
                  <a:pt x="73" y="42"/>
                  <a:pt x="77" y="43"/>
                </a:cubicBezTo>
                <a:cubicBezTo>
                  <a:pt x="72" y="40"/>
                  <a:pt x="68" y="37"/>
                  <a:pt x="64" y="33"/>
                </a:cubicBezTo>
                <a:cubicBezTo>
                  <a:pt x="70" y="36"/>
                  <a:pt x="75" y="39"/>
                  <a:pt x="80" y="47"/>
                </a:cubicBezTo>
                <a:cubicBezTo>
                  <a:pt x="80" y="47"/>
                  <a:pt x="80" y="47"/>
                  <a:pt x="80" y="47"/>
                </a:cubicBezTo>
                <a:cubicBezTo>
                  <a:pt x="80" y="56"/>
                  <a:pt x="74" y="64"/>
                  <a:pt x="67" y="68"/>
                </a:cubicBezTo>
                <a:cubicBezTo>
                  <a:pt x="66" y="66"/>
                  <a:pt x="64" y="65"/>
                  <a:pt x="62" y="65"/>
                </a:cubicBezTo>
                <a:cubicBezTo>
                  <a:pt x="59" y="65"/>
                  <a:pt x="56" y="67"/>
                  <a:pt x="56" y="70"/>
                </a:cubicBezTo>
                <a:cubicBezTo>
                  <a:pt x="56" y="72"/>
                  <a:pt x="59" y="74"/>
                  <a:pt x="62" y="74"/>
                </a:cubicBezTo>
                <a:cubicBezTo>
                  <a:pt x="65" y="74"/>
                  <a:pt x="67" y="72"/>
                  <a:pt x="67" y="70"/>
                </a:cubicBezTo>
                <a:cubicBezTo>
                  <a:pt x="67" y="69"/>
                  <a:pt x="67" y="69"/>
                  <a:pt x="67" y="69"/>
                </a:cubicBezTo>
                <a:cubicBezTo>
                  <a:pt x="75" y="65"/>
                  <a:pt x="80" y="58"/>
                  <a:pt x="81" y="50"/>
                </a:cubicBezTo>
                <a:cubicBezTo>
                  <a:pt x="81" y="50"/>
                  <a:pt x="81" y="50"/>
                  <a:pt x="81" y="50"/>
                </a:cubicBezTo>
                <a:cubicBezTo>
                  <a:pt x="82" y="52"/>
                  <a:pt x="82" y="54"/>
                  <a:pt x="82" y="57"/>
                </a:cubicBezTo>
                <a:cubicBezTo>
                  <a:pt x="81" y="62"/>
                  <a:pt x="78" y="68"/>
                  <a:pt x="74" y="73"/>
                </a:cubicBezTo>
                <a:cubicBezTo>
                  <a:pt x="74" y="73"/>
                  <a:pt x="74" y="73"/>
                  <a:pt x="73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68" y="80"/>
                  <a:pt x="63" y="84"/>
                  <a:pt x="59" y="85"/>
                </a:cubicBezTo>
                <a:cubicBezTo>
                  <a:pt x="58" y="85"/>
                  <a:pt x="58" y="86"/>
                  <a:pt x="57" y="85"/>
                </a:cubicBezTo>
                <a:cubicBezTo>
                  <a:pt x="57" y="85"/>
                  <a:pt x="56" y="85"/>
                  <a:pt x="56" y="85"/>
                </a:cubicBezTo>
                <a:cubicBezTo>
                  <a:pt x="52" y="85"/>
                  <a:pt x="47" y="81"/>
                  <a:pt x="42" y="76"/>
                </a:cubicBezTo>
                <a:cubicBezTo>
                  <a:pt x="42" y="75"/>
                  <a:pt x="41" y="74"/>
                  <a:pt x="40" y="74"/>
                </a:cubicBezTo>
                <a:close/>
                <a:moveTo>
                  <a:pt x="79" y="99"/>
                </a:moveTo>
                <a:cubicBezTo>
                  <a:pt x="78" y="99"/>
                  <a:pt x="78" y="99"/>
                  <a:pt x="78" y="100"/>
                </a:cubicBezTo>
                <a:cubicBezTo>
                  <a:pt x="72" y="106"/>
                  <a:pt x="65" y="113"/>
                  <a:pt x="57" y="113"/>
                </a:cubicBezTo>
                <a:cubicBezTo>
                  <a:pt x="50" y="113"/>
                  <a:pt x="43" y="107"/>
                  <a:pt x="37" y="101"/>
                </a:cubicBezTo>
                <a:cubicBezTo>
                  <a:pt x="37" y="100"/>
                  <a:pt x="37" y="100"/>
                  <a:pt x="36" y="100"/>
                </a:cubicBezTo>
                <a:cubicBezTo>
                  <a:pt x="35" y="98"/>
                  <a:pt x="33" y="97"/>
                  <a:pt x="32" y="95"/>
                </a:cubicBezTo>
                <a:cubicBezTo>
                  <a:pt x="35" y="94"/>
                  <a:pt x="38" y="94"/>
                  <a:pt x="41" y="93"/>
                </a:cubicBezTo>
                <a:cubicBezTo>
                  <a:pt x="41" y="93"/>
                  <a:pt x="42" y="93"/>
                  <a:pt x="42" y="93"/>
                </a:cubicBezTo>
                <a:cubicBezTo>
                  <a:pt x="42" y="93"/>
                  <a:pt x="42" y="93"/>
                  <a:pt x="42" y="92"/>
                </a:cubicBezTo>
                <a:cubicBezTo>
                  <a:pt x="42" y="92"/>
                  <a:pt x="42" y="92"/>
                  <a:pt x="42" y="92"/>
                </a:cubicBezTo>
                <a:cubicBezTo>
                  <a:pt x="42" y="92"/>
                  <a:pt x="42" y="92"/>
                  <a:pt x="42" y="91"/>
                </a:cubicBezTo>
                <a:cubicBezTo>
                  <a:pt x="42" y="91"/>
                  <a:pt x="42" y="91"/>
                  <a:pt x="42" y="91"/>
                </a:cubicBezTo>
                <a:cubicBezTo>
                  <a:pt x="43" y="90"/>
                  <a:pt x="43" y="88"/>
                  <a:pt x="43" y="86"/>
                </a:cubicBezTo>
                <a:cubicBezTo>
                  <a:pt x="43" y="83"/>
                  <a:pt x="43" y="80"/>
                  <a:pt x="42" y="78"/>
                </a:cubicBezTo>
                <a:cubicBezTo>
                  <a:pt x="46" y="81"/>
                  <a:pt x="50" y="84"/>
                  <a:pt x="53" y="86"/>
                </a:cubicBezTo>
                <a:cubicBezTo>
                  <a:pt x="55" y="86"/>
                  <a:pt x="56" y="87"/>
                  <a:pt x="57" y="87"/>
                </a:cubicBezTo>
                <a:cubicBezTo>
                  <a:pt x="57" y="87"/>
                  <a:pt x="57" y="87"/>
                  <a:pt x="57" y="87"/>
                </a:cubicBezTo>
                <a:cubicBezTo>
                  <a:pt x="59" y="87"/>
                  <a:pt x="61" y="86"/>
                  <a:pt x="62" y="85"/>
                </a:cubicBezTo>
                <a:cubicBezTo>
                  <a:pt x="66" y="83"/>
                  <a:pt x="69" y="80"/>
                  <a:pt x="73" y="76"/>
                </a:cubicBezTo>
                <a:cubicBezTo>
                  <a:pt x="73" y="79"/>
                  <a:pt x="73" y="85"/>
                  <a:pt x="73" y="85"/>
                </a:cubicBezTo>
                <a:cubicBezTo>
                  <a:pt x="73" y="85"/>
                  <a:pt x="73" y="90"/>
                  <a:pt x="74" y="92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93"/>
                  <a:pt x="74" y="93"/>
                  <a:pt x="74" y="93"/>
                </a:cubicBezTo>
                <a:cubicBezTo>
                  <a:pt x="74" y="93"/>
                  <a:pt x="75" y="93"/>
                  <a:pt x="75" y="93"/>
                </a:cubicBezTo>
                <a:cubicBezTo>
                  <a:pt x="75" y="93"/>
                  <a:pt x="75" y="94"/>
                  <a:pt x="76" y="94"/>
                </a:cubicBezTo>
                <a:cubicBezTo>
                  <a:pt x="78" y="94"/>
                  <a:pt x="80" y="94"/>
                  <a:pt x="82" y="95"/>
                </a:cubicBezTo>
                <a:cubicBezTo>
                  <a:pt x="81" y="96"/>
                  <a:pt x="80" y="98"/>
                  <a:pt x="79" y="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0" name="Freeform 26">
            <a:extLst>
              <a:ext uri="{FF2B5EF4-FFF2-40B4-BE49-F238E27FC236}">
                <a16:creationId xmlns:a16="http://schemas.microsoft.com/office/drawing/2014/main" id="{553411D6-665E-EF4B-B7C5-D16B162B6273}"/>
              </a:ext>
            </a:extLst>
          </p:cNvPr>
          <p:cNvSpPr>
            <a:spLocks noEditPoints="1"/>
          </p:cNvSpPr>
          <p:nvPr/>
        </p:nvSpPr>
        <p:spPr bwMode="auto">
          <a:xfrm>
            <a:off x="1260591" y="2324822"/>
            <a:ext cx="272502" cy="326414"/>
          </a:xfrm>
          <a:custGeom>
            <a:avLst/>
            <a:gdLst>
              <a:gd name="T0" fmla="*/ 11 w 118"/>
              <a:gd name="T1" fmla="*/ 90 h 141"/>
              <a:gd name="T2" fmla="*/ 13 w 118"/>
              <a:gd name="T3" fmla="*/ 121 h 141"/>
              <a:gd name="T4" fmla="*/ 13 w 118"/>
              <a:gd name="T5" fmla="*/ 61 h 141"/>
              <a:gd name="T6" fmla="*/ 16 w 118"/>
              <a:gd name="T7" fmla="*/ 130 h 141"/>
              <a:gd name="T8" fmla="*/ 13 w 118"/>
              <a:gd name="T9" fmla="*/ 110 h 141"/>
              <a:gd name="T10" fmla="*/ 101 w 118"/>
              <a:gd name="T11" fmla="*/ 112 h 141"/>
              <a:gd name="T12" fmla="*/ 101 w 118"/>
              <a:gd name="T13" fmla="*/ 55 h 141"/>
              <a:gd name="T14" fmla="*/ 107 w 118"/>
              <a:gd name="T15" fmla="*/ 127 h 141"/>
              <a:gd name="T16" fmla="*/ 0 w 118"/>
              <a:gd name="T17" fmla="*/ 127 h 141"/>
              <a:gd name="T18" fmla="*/ 73 w 118"/>
              <a:gd name="T19" fmla="*/ 3 h 141"/>
              <a:gd name="T20" fmla="*/ 114 w 118"/>
              <a:gd name="T21" fmla="*/ 62 h 141"/>
              <a:gd name="T22" fmla="*/ 69 w 118"/>
              <a:gd name="T23" fmla="*/ 48 h 141"/>
              <a:gd name="T24" fmla="*/ 47 w 118"/>
              <a:gd name="T25" fmla="*/ 48 h 141"/>
              <a:gd name="T26" fmla="*/ 53 w 118"/>
              <a:gd name="T27" fmla="*/ 40 h 141"/>
              <a:gd name="T28" fmla="*/ 60 w 118"/>
              <a:gd name="T29" fmla="*/ 47 h 141"/>
              <a:gd name="T30" fmla="*/ 78 w 118"/>
              <a:gd name="T31" fmla="*/ 28 h 141"/>
              <a:gd name="T32" fmla="*/ 75 w 118"/>
              <a:gd name="T33" fmla="*/ 25 h 141"/>
              <a:gd name="T34" fmla="*/ 74 w 118"/>
              <a:gd name="T35" fmla="*/ 25 h 141"/>
              <a:gd name="T36" fmla="*/ 71 w 118"/>
              <a:gd name="T37" fmla="*/ 25 h 141"/>
              <a:gd name="T38" fmla="*/ 69 w 118"/>
              <a:gd name="T39" fmla="*/ 27 h 141"/>
              <a:gd name="T40" fmla="*/ 68 w 118"/>
              <a:gd name="T41" fmla="*/ 30 h 141"/>
              <a:gd name="T42" fmla="*/ 68 w 118"/>
              <a:gd name="T43" fmla="*/ 32 h 141"/>
              <a:gd name="T44" fmla="*/ 69 w 118"/>
              <a:gd name="T45" fmla="*/ 34 h 141"/>
              <a:gd name="T46" fmla="*/ 71 w 118"/>
              <a:gd name="T47" fmla="*/ 35 h 141"/>
              <a:gd name="T48" fmla="*/ 72 w 118"/>
              <a:gd name="T49" fmla="*/ 35 h 141"/>
              <a:gd name="T50" fmla="*/ 74 w 118"/>
              <a:gd name="T51" fmla="*/ 35 h 141"/>
              <a:gd name="T52" fmla="*/ 75 w 118"/>
              <a:gd name="T53" fmla="*/ 35 h 141"/>
              <a:gd name="T54" fmla="*/ 77 w 118"/>
              <a:gd name="T55" fmla="*/ 34 h 141"/>
              <a:gd name="T56" fmla="*/ 78 w 118"/>
              <a:gd name="T57" fmla="*/ 32 h 141"/>
              <a:gd name="T58" fmla="*/ 93 w 118"/>
              <a:gd name="T59" fmla="*/ 45 h 141"/>
              <a:gd name="T60" fmla="*/ 64 w 118"/>
              <a:gd name="T61" fmla="*/ 6 h 141"/>
              <a:gd name="T62" fmla="*/ 63 w 118"/>
              <a:gd name="T63" fmla="*/ 12 h 141"/>
              <a:gd name="T64" fmla="*/ 72 w 118"/>
              <a:gd name="T65" fmla="*/ 11 h 141"/>
              <a:gd name="T66" fmla="*/ 92 w 118"/>
              <a:gd name="T67" fmla="*/ 41 h 141"/>
              <a:gd name="T68" fmla="*/ 93 w 118"/>
              <a:gd name="T69" fmla="*/ 45 h 141"/>
              <a:gd name="T70" fmla="*/ 111 w 118"/>
              <a:gd name="T71" fmla="*/ 105 h 141"/>
              <a:gd name="T72" fmla="*/ 97 w 118"/>
              <a:gd name="T73" fmla="*/ 128 h 141"/>
              <a:gd name="T74" fmla="*/ 78 w 118"/>
              <a:gd name="T75" fmla="*/ 130 h 141"/>
              <a:gd name="T76" fmla="*/ 11 w 118"/>
              <a:gd name="T77" fmla="*/ 79 h 141"/>
              <a:gd name="T78" fmla="*/ 100 w 118"/>
              <a:gd name="T79" fmla="*/ 126 h 141"/>
              <a:gd name="T80" fmla="*/ 64 w 118"/>
              <a:gd name="T81" fmla="*/ 59 h 141"/>
              <a:gd name="T82" fmla="*/ 78 w 118"/>
              <a:gd name="T83" fmla="*/ 59 h 141"/>
              <a:gd name="T84" fmla="*/ 61 w 118"/>
              <a:gd name="T85" fmla="*/ 130 h 141"/>
              <a:gd name="T86" fmla="*/ 75 w 118"/>
              <a:gd name="T87" fmla="*/ 61 h 141"/>
              <a:gd name="T88" fmla="*/ 101 w 118"/>
              <a:gd name="T89" fmla="*/ 76 h 141"/>
              <a:gd name="T90" fmla="*/ 103 w 118"/>
              <a:gd name="T91" fmla="*/ 65 h 141"/>
              <a:gd name="T92" fmla="*/ 23 w 118"/>
              <a:gd name="T93" fmla="*/ 61 h 141"/>
              <a:gd name="T94" fmla="*/ 23 w 118"/>
              <a:gd name="T95" fmla="*/ 61 h 141"/>
              <a:gd name="T96" fmla="*/ 27 w 118"/>
              <a:gd name="T97" fmla="*/ 128 h 141"/>
              <a:gd name="T98" fmla="*/ 30 w 118"/>
              <a:gd name="T99" fmla="*/ 128 h 141"/>
              <a:gd name="T100" fmla="*/ 36 w 118"/>
              <a:gd name="T101" fmla="*/ 61 h 141"/>
              <a:gd name="T102" fmla="*/ 54 w 118"/>
              <a:gd name="T103" fmla="*/ 61 h 141"/>
              <a:gd name="T104" fmla="*/ 47 w 118"/>
              <a:gd name="T105" fmla="*/ 128 h 141"/>
              <a:gd name="T106" fmla="*/ 84 w 118"/>
              <a:gd name="T107" fmla="*/ 88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8" h="141">
                <a:moveTo>
                  <a:pt x="11" y="93"/>
                </a:moveTo>
                <a:cubicBezTo>
                  <a:pt x="13" y="93"/>
                  <a:pt x="13" y="93"/>
                  <a:pt x="13" y="93"/>
                </a:cubicBezTo>
                <a:cubicBezTo>
                  <a:pt x="13" y="100"/>
                  <a:pt x="13" y="100"/>
                  <a:pt x="13" y="100"/>
                </a:cubicBezTo>
                <a:cubicBezTo>
                  <a:pt x="11" y="100"/>
                  <a:pt x="11" y="100"/>
                  <a:pt x="11" y="100"/>
                </a:cubicBezTo>
                <a:lnTo>
                  <a:pt x="11" y="93"/>
                </a:lnTo>
                <a:close/>
                <a:moveTo>
                  <a:pt x="11" y="90"/>
                </a:moveTo>
                <a:cubicBezTo>
                  <a:pt x="13" y="90"/>
                  <a:pt x="13" y="90"/>
                  <a:pt x="13" y="90"/>
                </a:cubicBezTo>
                <a:cubicBezTo>
                  <a:pt x="13" y="82"/>
                  <a:pt x="13" y="82"/>
                  <a:pt x="13" y="82"/>
                </a:cubicBezTo>
                <a:cubicBezTo>
                  <a:pt x="11" y="82"/>
                  <a:pt x="11" y="82"/>
                  <a:pt x="11" y="82"/>
                </a:cubicBezTo>
                <a:lnTo>
                  <a:pt x="11" y="90"/>
                </a:lnTo>
                <a:close/>
                <a:moveTo>
                  <a:pt x="11" y="121"/>
                </a:moveTo>
                <a:cubicBezTo>
                  <a:pt x="13" y="121"/>
                  <a:pt x="13" y="121"/>
                  <a:pt x="13" y="121"/>
                </a:cubicBezTo>
                <a:cubicBezTo>
                  <a:pt x="13" y="113"/>
                  <a:pt x="13" y="113"/>
                  <a:pt x="13" y="113"/>
                </a:cubicBezTo>
                <a:cubicBezTo>
                  <a:pt x="11" y="113"/>
                  <a:pt x="11" y="113"/>
                  <a:pt x="11" y="113"/>
                </a:cubicBezTo>
                <a:lnTo>
                  <a:pt x="11" y="121"/>
                </a:lnTo>
                <a:close/>
                <a:moveTo>
                  <a:pt x="13" y="65"/>
                </a:moveTo>
                <a:cubicBezTo>
                  <a:pt x="13" y="64"/>
                  <a:pt x="14" y="63"/>
                  <a:pt x="14" y="63"/>
                </a:cubicBezTo>
                <a:cubicBezTo>
                  <a:pt x="13" y="61"/>
                  <a:pt x="13" y="61"/>
                  <a:pt x="13" y="61"/>
                </a:cubicBezTo>
                <a:cubicBezTo>
                  <a:pt x="12" y="62"/>
                  <a:pt x="11" y="64"/>
                  <a:pt x="11" y="65"/>
                </a:cubicBezTo>
                <a:cubicBezTo>
                  <a:pt x="11" y="69"/>
                  <a:pt x="11" y="69"/>
                  <a:pt x="11" y="69"/>
                </a:cubicBezTo>
                <a:cubicBezTo>
                  <a:pt x="13" y="69"/>
                  <a:pt x="13" y="69"/>
                  <a:pt x="13" y="69"/>
                </a:cubicBezTo>
                <a:lnTo>
                  <a:pt x="13" y="65"/>
                </a:lnTo>
                <a:close/>
                <a:moveTo>
                  <a:pt x="11" y="124"/>
                </a:moveTo>
                <a:cubicBezTo>
                  <a:pt x="11" y="127"/>
                  <a:pt x="14" y="129"/>
                  <a:pt x="16" y="130"/>
                </a:cubicBezTo>
                <a:cubicBezTo>
                  <a:pt x="17" y="128"/>
                  <a:pt x="17" y="128"/>
                  <a:pt x="17" y="128"/>
                </a:cubicBezTo>
                <a:cubicBezTo>
                  <a:pt x="15" y="127"/>
                  <a:pt x="13" y="126"/>
                  <a:pt x="13" y="124"/>
                </a:cubicBezTo>
                <a:cubicBezTo>
                  <a:pt x="13" y="124"/>
                  <a:pt x="13" y="124"/>
                  <a:pt x="13" y="124"/>
                </a:cubicBezTo>
                <a:cubicBezTo>
                  <a:pt x="11" y="124"/>
                  <a:pt x="11" y="124"/>
                  <a:pt x="11" y="124"/>
                </a:cubicBezTo>
                <a:close/>
                <a:moveTo>
                  <a:pt x="11" y="110"/>
                </a:moveTo>
                <a:cubicBezTo>
                  <a:pt x="13" y="110"/>
                  <a:pt x="13" y="110"/>
                  <a:pt x="13" y="110"/>
                </a:cubicBezTo>
                <a:cubicBezTo>
                  <a:pt x="13" y="103"/>
                  <a:pt x="13" y="103"/>
                  <a:pt x="13" y="103"/>
                </a:cubicBezTo>
                <a:cubicBezTo>
                  <a:pt x="11" y="103"/>
                  <a:pt x="11" y="103"/>
                  <a:pt x="11" y="103"/>
                </a:cubicBezTo>
                <a:lnTo>
                  <a:pt x="11" y="110"/>
                </a:lnTo>
                <a:close/>
                <a:moveTo>
                  <a:pt x="103" y="116"/>
                </a:moveTo>
                <a:cubicBezTo>
                  <a:pt x="101" y="116"/>
                  <a:pt x="101" y="116"/>
                  <a:pt x="101" y="116"/>
                </a:cubicBezTo>
                <a:cubicBezTo>
                  <a:pt x="101" y="112"/>
                  <a:pt x="101" y="112"/>
                  <a:pt x="101" y="112"/>
                </a:cubicBezTo>
                <a:cubicBezTo>
                  <a:pt x="83" y="112"/>
                  <a:pt x="83" y="112"/>
                  <a:pt x="83" y="112"/>
                </a:cubicBezTo>
                <a:cubicBezTo>
                  <a:pt x="73" y="112"/>
                  <a:pt x="65" y="104"/>
                  <a:pt x="65" y="94"/>
                </a:cubicBezTo>
                <a:cubicBezTo>
                  <a:pt x="65" y="84"/>
                  <a:pt x="73" y="76"/>
                  <a:pt x="83" y="76"/>
                </a:cubicBezTo>
                <a:cubicBezTo>
                  <a:pt x="107" y="76"/>
                  <a:pt x="107" y="76"/>
                  <a:pt x="107" y="76"/>
                </a:cubicBezTo>
                <a:cubicBezTo>
                  <a:pt x="107" y="62"/>
                  <a:pt x="107" y="62"/>
                  <a:pt x="107" y="62"/>
                </a:cubicBezTo>
                <a:cubicBezTo>
                  <a:pt x="107" y="58"/>
                  <a:pt x="104" y="55"/>
                  <a:pt x="101" y="55"/>
                </a:cubicBezTo>
                <a:cubicBezTo>
                  <a:pt x="14" y="55"/>
                  <a:pt x="14" y="55"/>
                  <a:pt x="14" y="55"/>
                </a:cubicBezTo>
                <a:cubicBezTo>
                  <a:pt x="10" y="55"/>
                  <a:pt x="7" y="58"/>
                  <a:pt x="7" y="62"/>
                </a:cubicBezTo>
                <a:cubicBezTo>
                  <a:pt x="7" y="127"/>
                  <a:pt x="7" y="127"/>
                  <a:pt x="7" y="127"/>
                </a:cubicBezTo>
                <a:cubicBezTo>
                  <a:pt x="7" y="131"/>
                  <a:pt x="10" y="134"/>
                  <a:pt x="14" y="134"/>
                </a:cubicBezTo>
                <a:cubicBezTo>
                  <a:pt x="101" y="134"/>
                  <a:pt x="101" y="134"/>
                  <a:pt x="101" y="134"/>
                </a:cubicBezTo>
                <a:cubicBezTo>
                  <a:pt x="104" y="134"/>
                  <a:pt x="107" y="131"/>
                  <a:pt x="107" y="127"/>
                </a:cubicBezTo>
                <a:cubicBezTo>
                  <a:pt x="107" y="113"/>
                  <a:pt x="107" y="113"/>
                  <a:pt x="107" y="113"/>
                </a:cubicBezTo>
                <a:cubicBezTo>
                  <a:pt x="114" y="113"/>
                  <a:pt x="114" y="113"/>
                  <a:pt x="114" y="113"/>
                </a:cubicBezTo>
                <a:cubicBezTo>
                  <a:pt x="114" y="127"/>
                  <a:pt x="114" y="127"/>
                  <a:pt x="114" y="127"/>
                </a:cubicBezTo>
                <a:cubicBezTo>
                  <a:pt x="114" y="135"/>
                  <a:pt x="108" y="141"/>
                  <a:pt x="101" y="141"/>
                </a:cubicBezTo>
                <a:cubicBezTo>
                  <a:pt x="14" y="141"/>
                  <a:pt x="14" y="141"/>
                  <a:pt x="14" y="141"/>
                </a:cubicBezTo>
                <a:cubicBezTo>
                  <a:pt x="6" y="141"/>
                  <a:pt x="0" y="135"/>
                  <a:pt x="0" y="127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54"/>
                  <a:pt x="6" y="48"/>
                  <a:pt x="14" y="48"/>
                </a:cubicBezTo>
                <a:cubicBezTo>
                  <a:pt x="19" y="48"/>
                  <a:pt x="19" y="48"/>
                  <a:pt x="19" y="48"/>
                </a:cubicBezTo>
                <a:cubicBezTo>
                  <a:pt x="22" y="45"/>
                  <a:pt x="22" y="45"/>
                  <a:pt x="22" y="45"/>
                </a:cubicBezTo>
                <a:cubicBezTo>
                  <a:pt x="64" y="3"/>
                  <a:pt x="64" y="3"/>
                  <a:pt x="64" y="3"/>
                </a:cubicBezTo>
                <a:cubicBezTo>
                  <a:pt x="66" y="0"/>
                  <a:pt x="70" y="0"/>
                  <a:pt x="73" y="3"/>
                </a:cubicBezTo>
                <a:cubicBezTo>
                  <a:pt x="101" y="32"/>
                  <a:pt x="101" y="32"/>
                  <a:pt x="101" y="32"/>
                </a:cubicBezTo>
                <a:cubicBezTo>
                  <a:pt x="104" y="34"/>
                  <a:pt x="104" y="38"/>
                  <a:pt x="101" y="41"/>
                </a:cubicBezTo>
                <a:cubicBezTo>
                  <a:pt x="96" y="46"/>
                  <a:pt x="96" y="46"/>
                  <a:pt x="96" y="46"/>
                </a:cubicBezTo>
                <a:cubicBezTo>
                  <a:pt x="94" y="48"/>
                  <a:pt x="94" y="48"/>
                  <a:pt x="94" y="48"/>
                </a:cubicBezTo>
                <a:cubicBezTo>
                  <a:pt x="101" y="48"/>
                  <a:pt x="101" y="48"/>
                  <a:pt x="101" y="48"/>
                </a:cubicBezTo>
                <a:cubicBezTo>
                  <a:pt x="108" y="48"/>
                  <a:pt x="114" y="54"/>
                  <a:pt x="114" y="62"/>
                </a:cubicBezTo>
                <a:cubicBezTo>
                  <a:pt x="114" y="76"/>
                  <a:pt x="114" y="76"/>
                  <a:pt x="114" y="76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18" y="112"/>
                  <a:pt x="118" y="112"/>
                  <a:pt x="118" y="112"/>
                </a:cubicBezTo>
                <a:cubicBezTo>
                  <a:pt x="103" y="112"/>
                  <a:pt x="103" y="112"/>
                  <a:pt x="103" y="112"/>
                </a:cubicBezTo>
                <a:lnTo>
                  <a:pt x="103" y="116"/>
                </a:lnTo>
                <a:close/>
                <a:moveTo>
                  <a:pt x="69" y="48"/>
                </a:moveTo>
                <a:cubicBezTo>
                  <a:pt x="69" y="47"/>
                  <a:pt x="69" y="46"/>
                  <a:pt x="69" y="45"/>
                </a:cubicBezTo>
                <a:cubicBezTo>
                  <a:pt x="69" y="42"/>
                  <a:pt x="68" y="40"/>
                  <a:pt x="66" y="38"/>
                </a:cubicBezTo>
                <a:cubicBezTo>
                  <a:pt x="60" y="32"/>
                  <a:pt x="50" y="33"/>
                  <a:pt x="44" y="39"/>
                </a:cubicBezTo>
                <a:cubicBezTo>
                  <a:pt x="42" y="41"/>
                  <a:pt x="41" y="43"/>
                  <a:pt x="40" y="45"/>
                </a:cubicBezTo>
                <a:cubicBezTo>
                  <a:pt x="40" y="46"/>
                  <a:pt x="39" y="47"/>
                  <a:pt x="39" y="48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47"/>
                  <a:pt x="47" y="46"/>
                  <a:pt x="48" y="45"/>
                </a:cubicBezTo>
                <a:cubicBezTo>
                  <a:pt x="48" y="45"/>
                  <a:pt x="48" y="44"/>
                  <a:pt x="48" y="44"/>
                </a:cubicBezTo>
                <a:cubicBezTo>
                  <a:pt x="46" y="42"/>
                  <a:pt x="46" y="42"/>
                  <a:pt x="46" y="42"/>
                </a:cubicBezTo>
                <a:cubicBezTo>
                  <a:pt x="48" y="41"/>
                  <a:pt x="48" y="41"/>
                  <a:pt x="48" y="41"/>
                </a:cubicBezTo>
                <a:cubicBezTo>
                  <a:pt x="50" y="42"/>
                  <a:pt x="50" y="42"/>
                  <a:pt x="50" y="42"/>
                </a:cubicBezTo>
                <a:cubicBezTo>
                  <a:pt x="51" y="41"/>
                  <a:pt x="52" y="41"/>
                  <a:pt x="53" y="40"/>
                </a:cubicBezTo>
                <a:cubicBezTo>
                  <a:pt x="54" y="43"/>
                  <a:pt x="54" y="43"/>
                  <a:pt x="54" y="43"/>
                </a:cubicBezTo>
                <a:cubicBezTo>
                  <a:pt x="54" y="43"/>
                  <a:pt x="52" y="43"/>
                  <a:pt x="51" y="45"/>
                </a:cubicBezTo>
                <a:cubicBezTo>
                  <a:pt x="51" y="45"/>
                  <a:pt x="51" y="45"/>
                  <a:pt x="51" y="45"/>
                </a:cubicBezTo>
                <a:cubicBezTo>
                  <a:pt x="50" y="46"/>
                  <a:pt x="50" y="47"/>
                  <a:pt x="50" y="47"/>
                </a:cubicBezTo>
                <a:cubicBezTo>
                  <a:pt x="51" y="48"/>
                  <a:pt x="52" y="48"/>
                  <a:pt x="54" y="47"/>
                </a:cubicBezTo>
                <a:cubicBezTo>
                  <a:pt x="57" y="45"/>
                  <a:pt x="59" y="45"/>
                  <a:pt x="60" y="47"/>
                </a:cubicBezTo>
                <a:cubicBezTo>
                  <a:pt x="61" y="47"/>
                  <a:pt x="61" y="48"/>
                  <a:pt x="61" y="48"/>
                </a:cubicBezTo>
                <a:lnTo>
                  <a:pt x="69" y="48"/>
                </a:lnTo>
                <a:close/>
                <a:moveTo>
                  <a:pt x="79" y="30"/>
                </a:moveTo>
                <a:cubicBezTo>
                  <a:pt x="79" y="30"/>
                  <a:pt x="79" y="29"/>
                  <a:pt x="79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7" y="27"/>
                  <a:pt x="77" y="26"/>
                  <a:pt x="77" y="26"/>
                </a:cubicBezTo>
                <a:cubicBezTo>
                  <a:pt x="77" y="26"/>
                  <a:pt x="76" y="25"/>
                  <a:pt x="75" y="25"/>
                </a:cubicBezTo>
                <a:cubicBezTo>
                  <a:pt x="75" y="25"/>
                  <a:pt x="75" y="25"/>
                  <a:pt x="75" y="25"/>
                </a:cubicBezTo>
                <a:cubicBezTo>
                  <a:pt x="75" y="25"/>
                  <a:pt x="75" y="25"/>
                  <a:pt x="75" y="25"/>
                </a:cubicBezTo>
                <a:cubicBezTo>
                  <a:pt x="75" y="25"/>
                  <a:pt x="75" y="25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3" y="24"/>
                  <a:pt x="73" y="24"/>
                  <a:pt x="73" y="25"/>
                </a:cubicBezTo>
                <a:cubicBezTo>
                  <a:pt x="73" y="25"/>
                  <a:pt x="73" y="25"/>
                  <a:pt x="73" y="25"/>
                </a:cubicBezTo>
                <a:cubicBezTo>
                  <a:pt x="73" y="25"/>
                  <a:pt x="72" y="25"/>
                  <a:pt x="72" y="25"/>
                </a:cubicBezTo>
                <a:cubicBezTo>
                  <a:pt x="72" y="25"/>
                  <a:pt x="72" y="25"/>
                  <a:pt x="72" y="25"/>
                </a:cubicBezTo>
                <a:cubicBezTo>
                  <a:pt x="72" y="25"/>
                  <a:pt x="72" y="25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0" y="25"/>
                  <a:pt x="70" y="25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69" y="26"/>
                  <a:pt x="69" y="26"/>
                </a:cubicBezTo>
                <a:cubicBezTo>
                  <a:pt x="69" y="26"/>
                  <a:pt x="69" y="27"/>
                  <a:pt x="69" y="27"/>
                </a:cubicBezTo>
                <a:cubicBezTo>
                  <a:pt x="69" y="27"/>
                  <a:pt x="69" y="27"/>
                  <a:pt x="69" y="27"/>
                </a:cubicBezTo>
                <a:cubicBezTo>
                  <a:pt x="68" y="27"/>
                  <a:pt x="68" y="27"/>
                  <a:pt x="68" y="28"/>
                </a:cubicBezTo>
                <a:cubicBezTo>
                  <a:pt x="68" y="28"/>
                  <a:pt x="68" y="28"/>
                  <a:pt x="68" y="28"/>
                </a:cubicBezTo>
                <a:cubicBezTo>
                  <a:pt x="68" y="28"/>
                  <a:pt x="68" y="28"/>
                  <a:pt x="68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8" y="29"/>
                  <a:pt x="68" y="29"/>
                  <a:pt x="68" y="30"/>
                </a:cubicBezTo>
                <a:cubicBezTo>
                  <a:pt x="68" y="30"/>
                  <a:pt x="68" y="30"/>
                  <a:pt x="68" y="30"/>
                </a:cubicBezTo>
                <a:cubicBezTo>
                  <a:pt x="68" y="30"/>
                  <a:pt x="68" y="30"/>
                  <a:pt x="68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68" y="31"/>
                  <a:pt x="68" y="31"/>
                  <a:pt x="68" y="32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2"/>
                  <a:pt x="68" y="33"/>
                  <a:pt x="68" y="33"/>
                </a:cubicBezTo>
                <a:cubicBezTo>
                  <a:pt x="68" y="33"/>
                  <a:pt x="69" y="33"/>
                  <a:pt x="69" y="33"/>
                </a:cubicBezTo>
                <a:cubicBezTo>
                  <a:pt x="69" y="33"/>
                  <a:pt x="69" y="33"/>
                  <a:pt x="69" y="33"/>
                </a:cubicBezTo>
                <a:cubicBezTo>
                  <a:pt x="69" y="33"/>
                  <a:pt x="69" y="33"/>
                  <a:pt x="69" y="33"/>
                </a:cubicBezTo>
                <a:cubicBezTo>
                  <a:pt x="69" y="34"/>
                  <a:pt x="69" y="34"/>
                  <a:pt x="69" y="34"/>
                </a:cubicBezTo>
                <a:cubicBezTo>
                  <a:pt x="69" y="34"/>
                  <a:pt x="69" y="34"/>
                  <a:pt x="69" y="34"/>
                </a:cubicBezTo>
                <a:cubicBezTo>
                  <a:pt x="69" y="34"/>
                  <a:pt x="70" y="34"/>
                  <a:pt x="70" y="34"/>
                </a:cubicBezTo>
                <a:cubicBezTo>
                  <a:pt x="70" y="34"/>
                  <a:pt x="70" y="34"/>
                  <a:pt x="70" y="34"/>
                </a:cubicBezTo>
                <a:cubicBezTo>
                  <a:pt x="70" y="34"/>
                  <a:pt x="70" y="35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5"/>
                  <a:pt x="71" y="35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35"/>
                  <a:pt x="71" y="35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5"/>
                  <a:pt x="73" y="35"/>
                  <a:pt x="73" y="35"/>
                </a:cubicBezTo>
                <a:cubicBezTo>
                  <a:pt x="73" y="35"/>
                  <a:pt x="73" y="35"/>
                  <a:pt x="73" y="35"/>
                </a:cubicBezTo>
                <a:cubicBezTo>
                  <a:pt x="73" y="35"/>
                  <a:pt x="73" y="36"/>
                  <a:pt x="73" y="36"/>
                </a:cubicBezTo>
                <a:cubicBezTo>
                  <a:pt x="73" y="36"/>
                  <a:pt x="73" y="36"/>
                  <a:pt x="73" y="35"/>
                </a:cubicBezTo>
                <a:cubicBezTo>
                  <a:pt x="73" y="36"/>
                  <a:pt x="73" y="36"/>
                  <a:pt x="73" y="35"/>
                </a:cubicBezTo>
                <a:cubicBezTo>
                  <a:pt x="73" y="35"/>
                  <a:pt x="74" y="35"/>
                  <a:pt x="74" y="35"/>
                </a:cubicBezTo>
                <a:cubicBezTo>
                  <a:pt x="74" y="35"/>
                  <a:pt x="74" y="35"/>
                  <a:pt x="74" y="35"/>
                </a:cubicBezTo>
                <a:cubicBezTo>
                  <a:pt x="74" y="35"/>
                  <a:pt x="74" y="35"/>
                  <a:pt x="74" y="35"/>
                </a:cubicBezTo>
                <a:cubicBezTo>
                  <a:pt x="74" y="35"/>
                  <a:pt x="74" y="35"/>
                  <a:pt x="74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5"/>
                  <a:pt x="76" y="35"/>
                  <a:pt x="76" y="34"/>
                </a:cubicBezTo>
                <a:cubicBezTo>
                  <a:pt x="76" y="34"/>
                  <a:pt x="77" y="34"/>
                  <a:pt x="7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4"/>
                  <a:pt x="78" y="33"/>
                  <a:pt x="78" y="33"/>
                </a:cubicBezTo>
                <a:cubicBezTo>
                  <a:pt x="78" y="33"/>
                  <a:pt x="78" y="33"/>
                  <a:pt x="78" y="33"/>
                </a:cubicBezTo>
                <a:cubicBezTo>
                  <a:pt x="78" y="33"/>
                  <a:pt x="78" y="33"/>
                  <a:pt x="78" y="32"/>
                </a:cubicBezTo>
                <a:cubicBezTo>
                  <a:pt x="78" y="32"/>
                  <a:pt x="78" y="32"/>
                  <a:pt x="78" y="32"/>
                </a:cubicBezTo>
                <a:cubicBezTo>
                  <a:pt x="78" y="32"/>
                  <a:pt x="78" y="32"/>
                  <a:pt x="79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79" y="31"/>
                  <a:pt x="79" y="31"/>
                  <a:pt x="79" y="30"/>
                </a:cubicBezTo>
                <a:cubicBezTo>
                  <a:pt x="79" y="30"/>
                  <a:pt x="79" y="30"/>
                  <a:pt x="79" y="30"/>
                </a:cubicBezTo>
                <a:close/>
                <a:moveTo>
                  <a:pt x="93" y="45"/>
                </a:moveTo>
                <a:cubicBezTo>
                  <a:pt x="99" y="39"/>
                  <a:pt x="99" y="39"/>
                  <a:pt x="99" y="39"/>
                </a:cubicBezTo>
                <a:cubicBezTo>
                  <a:pt x="99" y="39"/>
                  <a:pt x="99" y="39"/>
                  <a:pt x="99" y="39"/>
                </a:cubicBezTo>
                <a:cubicBezTo>
                  <a:pt x="100" y="38"/>
                  <a:pt x="100" y="35"/>
                  <a:pt x="99" y="34"/>
                </a:cubicBezTo>
                <a:cubicBezTo>
                  <a:pt x="71" y="6"/>
                  <a:pt x="71" y="6"/>
                  <a:pt x="71" y="6"/>
                </a:cubicBezTo>
                <a:cubicBezTo>
                  <a:pt x="69" y="4"/>
                  <a:pt x="67" y="4"/>
                  <a:pt x="65" y="6"/>
                </a:cubicBezTo>
                <a:cubicBezTo>
                  <a:pt x="64" y="6"/>
                  <a:pt x="64" y="6"/>
                  <a:pt x="64" y="6"/>
                </a:cubicBezTo>
                <a:cubicBezTo>
                  <a:pt x="26" y="45"/>
                  <a:pt x="26" y="45"/>
                  <a:pt x="26" y="45"/>
                </a:cubicBezTo>
                <a:cubicBezTo>
                  <a:pt x="23" y="48"/>
                  <a:pt x="23" y="48"/>
                  <a:pt x="23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30" y="45"/>
                  <a:pt x="30" y="45"/>
                  <a:pt x="30" y="45"/>
                </a:cubicBezTo>
                <a:cubicBezTo>
                  <a:pt x="63" y="12"/>
                  <a:pt x="63" y="12"/>
                  <a:pt x="63" y="12"/>
                </a:cubicBezTo>
                <a:cubicBezTo>
                  <a:pt x="63" y="12"/>
                  <a:pt x="63" y="12"/>
                  <a:pt x="63" y="12"/>
                </a:cubicBezTo>
                <a:cubicBezTo>
                  <a:pt x="63" y="12"/>
                  <a:pt x="64" y="12"/>
                  <a:pt x="64" y="12"/>
                </a:cubicBezTo>
                <a:cubicBezTo>
                  <a:pt x="64" y="12"/>
                  <a:pt x="64" y="13"/>
                  <a:pt x="64" y="13"/>
                </a:cubicBezTo>
                <a:cubicBezTo>
                  <a:pt x="66" y="14"/>
                  <a:pt x="69" y="14"/>
                  <a:pt x="71" y="12"/>
                </a:cubicBezTo>
                <a:cubicBezTo>
                  <a:pt x="71" y="12"/>
                  <a:pt x="71" y="12"/>
                  <a:pt x="71" y="12"/>
                </a:cubicBezTo>
                <a:cubicBezTo>
                  <a:pt x="71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3"/>
                  <a:pt x="93" y="33"/>
                  <a:pt x="93" y="33"/>
                </a:cubicBezTo>
                <a:cubicBezTo>
                  <a:pt x="92" y="33"/>
                  <a:pt x="92" y="33"/>
                  <a:pt x="92" y="34"/>
                </a:cubicBezTo>
                <a:cubicBezTo>
                  <a:pt x="90" y="35"/>
                  <a:pt x="90" y="38"/>
                  <a:pt x="91" y="40"/>
                </a:cubicBezTo>
                <a:cubicBezTo>
                  <a:pt x="92" y="40"/>
                  <a:pt x="92" y="40"/>
                  <a:pt x="92" y="41"/>
                </a:cubicBezTo>
                <a:cubicBezTo>
                  <a:pt x="92" y="41"/>
                  <a:pt x="93" y="41"/>
                  <a:pt x="93" y="41"/>
                </a:cubicBezTo>
                <a:cubicBezTo>
                  <a:pt x="93" y="41"/>
                  <a:pt x="93" y="41"/>
                  <a:pt x="92" y="41"/>
                </a:cubicBezTo>
                <a:cubicBezTo>
                  <a:pt x="89" y="45"/>
                  <a:pt x="89" y="45"/>
                  <a:pt x="89" y="45"/>
                </a:cubicBezTo>
                <a:cubicBezTo>
                  <a:pt x="86" y="48"/>
                  <a:pt x="86" y="48"/>
                  <a:pt x="86" y="48"/>
                </a:cubicBezTo>
                <a:cubicBezTo>
                  <a:pt x="90" y="48"/>
                  <a:pt x="90" y="48"/>
                  <a:pt x="90" y="48"/>
                </a:cubicBezTo>
                <a:lnTo>
                  <a:pt x="93" y="45"/>
                </a:lnTo>
                <a:close/>
                <a:moveTo>
                  <a:pt x="111" y="105"/>
                </a:moveTo>
                <a:cubicBezTo>
                  <a:pt x="111" y="84"/>
                  <a:pt x="111" y="84"/>
                  <a:pt x="111" y="84"/>
                </a:cubicBezTo>
                <a:cubicBezTo>
                  <a:pt x="83" y="84"/>
                  <a:pt x="83" y="84"/>
                  <a:pt x="83" y="84"/>
                </a:cubicBezTo>
                <a:cubicBezTo>
                  <a:pt x="77" y="84"/>
                  <a:pt x="72" y="88"/>
                  <a:pt x="72" y="94"/>
                </a:cubicBezTo>
                <a:cubicBezTo>
                  <a:pt x="72" y="100"/>
                  <a:pt x="77" y="105"/>
                  <a:pt x="83" y="105"/>
                </a:cubicBezTo>
                <a:lnTo>
                  <a:pt x="111" y="105"/>
                </a:lnTo>
                <a:close/>
                <a:moveTo>
                  <a:pt x="92" y="128"/>
                </a:moveTo>
                <a:cubicBezTo>
                  <a:pt x="92" y="130"/>
                  <a:pt x="92" y="130"/>
                  <a:pt x="92" y="130"/>
                </a:cubicBezTo>
                <a:cubicBezTo>
                  <a:pt x="97" y="130"/>
                  <a:pt x="97" y="130"/>
                  <a:pt x="97" y="130"/>
                </a:cubicBezTo>
                <a:cubicBezTo>
                  <a:pt x="98" y="130"/>
                  <a:pt x="99" y="130"/>
                  <a:pt x="99" y="129"/>
                </a:cubicBezTo>
                <a:cubicBezTo>
                  <a:pt x="99" y="128"/>
                  <a:pt x="99" y="128"/>
                  <a:pt x="99" y="128"/>
                </a:cubicBezTo>
                <a:cubicBezTo>
                  <a:pt x="98" y="128"/>
                  <a:pt x="97" y="128"/>
                  <a:pt x="97" y="128"/>
                </a:cubicBezTo>
                <a:lnTo>
                  <a:pt x="92" y="128"/>
                </a:lnTo>
                <a:close/>
                <a:moveTo>
                  <a:pt x="78" y="130"/>
                </a:moveTo>
                <a:cubicBezTo>
                  <a:pt x="78" y="128"/>
                  <a:pt x="78" y="128"/>
                  <a:pt x="78" y="128"/>
                </a:cubicBezTo>
                <a:cubicBezTo>
                  <a:pt x="71" y="128"/>
                  <a:pt x="71" y="128"/>
                  <a:pt x="71" y="128"/>
                </a:cubicBezTo>
                <a:cubicBezTo>
                  <a:pt x="71" y="130"/>
                  <a:pt x="71" y="130"/>
                  <a:pt x="71" y="130"/>
                </a:cubicBezTo>
                <a:lnTo>
                  <a:pt x="78" y="130"/>
                </a:lnTo>
                <a:close/>
                <a:moveTo>
                  <a:pt x="82" y="130"/>
                </a:moveTo>
                <a:cubicBezTo>
                  <a:pt x="89" y="130"/>
                  <a:pt x="89" y="130"/>
                  <a:pt x="89" y="130"/>
                </a:cubicBezTo>
                <a:cubicBezTo>
                  <a:pt x="89" y="128"/>
                  <a:pt x="89" y="128"/>
                  <a:pt x="89" y="128"/>
                </a:cubicBezTo>
                <a:cubicBezTo>
                  <a:pt x="82" y="128"/>
                  <a:pt x="82" y="128"/>
                  <a:pt x="82" y="128"/>
                </a:cubicBezTo>
                <a:lnTo>
                  <a:pt x="82" y="130"/>
                </a:lnTo>
                <a:close/>
                <a:moveTo>
                  <a:pt x="11" y="79"/>
                </a:moveTo>
                <a:cubicBezTo>
                  <a:pt x="13" y="79"/>
                  <a:pt x="13" y="79"/>
                  <a:pt x="13" y="79"/>
                </a:cubicBezTo>
                <a:cubicBezTo>
                  <a:pt x="13" y="72"/>
                  <a:pt x="13" y="72"/>
                  <a:pt x="13" y="72"/>
                </a:cubicBezTo>
                <a:cubicBezTo>
                  <a:pt x="11" y="72"/>
                  <a:pt x="11" y="72"/>
                  <a:pt x="11" y="72"/>
                </a:cubicBezTo>
                <a:lnTo>
                  <a:pt x="11" y="79"/>
                </a:lnTo>
                <a:close/>
                <a:moveTo>
                  <a:pt x="101" y="124"/>
                </a:moveTo>
                <a:cubicBezTo>
                  <a:pt x="101" y="125"/>
                  <a:pt x="101" y="125"/>
                  <a:pt x="100" y="126"/>
                </a:cubicBezTo>
                <a:cubicBezTo>
                  <a:pt x="102" y="127"/>
                  <a:pt x="102" y="127"/>
                  <a:pt x="102" y="127"/>
                </a:cubicBezTo>
                <a:cubicBezTo>
                  <a:pt x="103" y="126"/>
                  <a:pt x="103" y="125"/>
                  <a:pt x="103" y="124"/>
                </a:cubicBezTo>
                <a:cubicBezTo>
                  <a:pt x="103" y="119"/>
                  <a:pt x="103" y="119"/>
                  <a:pt x="103" y="119"/>
                </a:cubicBezTo>
                <a:cubicBezTo>
                  <a:pt x="101" y="119"/>
                  <a:pt x="101" y="119"/>
                  <a:pt x="101" y="119"/>
                </a:cubicBezTo>
                <a:lnTo>
                  <a:pt x="101" y="124"/>
                </a:lnTo>
                <a:close/>
                <a:moveTo>
                  <a:pt x="64" y="59"/>
                </a:moveTo>
                <a:cubicBezTo>
                  <a:pt x="57" y="59"/>
                  <a:pt x="57" y="59"/>
                  <a:pt x="57" y="59"/>
                </a:cubicBezTo>
                <a:cubicBezTo>
                  <a:pt x="57" y="61"/>
                  <a:pt x="57" y="61"/>
                  <a:pt x="57" y="61"/>
                </a:cubicBezTo>
                <a:cubicBezTo>
                  <a:pt x="64" y="61"/>
                  <a:pt x="64" y="61"/>
                  <a:pt x="64" y="61"/>
                </a:cubicBezTo>
                <a:lnTo>
                  <a:pt x="64" y="59"/>
                </a:lnTo>
                <a:close/>
                <a:moveTo>
                  <a:pt x="85" y="59"/>
                </a:moveTo>
                <a:cubicBezTo>
                  <a:pt x="78" y="59"/>
                  <a:pt x="78" y="59"/>
                  <a:pt x="78" y="59"/>
                </a:cubicBezTo>
                <a:cubicBezTo>
                  <a:pt x="78" y="61"/>
                  <a:pt x="78" y="61"/>
                  <a:pt x="78" y="61"/>
                </a:cubicBezTo>
                <a:cubicBezTo>
                  <a:pt x="85" y="61"/>
                  <a:pt x="85" y="61"/>
                  <a:pt x="85" y="61"/>
                </a:cubicBezTo>
                <a:lnTo>
                  <a:pt x="85" y="59"/>
                </a:lnTo>
                <a:close/>
                <a:moveTo>
                  <a:pt x="68" y="128"/>
                </a:moveTo>
                <a:cubicBezTo>
                  <a:pt x="61" y="128"/>
                  <a:pt x="61" y="128"/>
                  <a:pt x="61" y="128"/>
                </a:cubicBezTo>
                <a:cubicBezTo>
                  <a:pt x="61" y="130"/>
                  <a:pt x="61" y="130"/>
                  <a:pt x="61" y="130"/>
                </a:cubicBezTo>
                <a:cubicBezTo>
                  <a:pt x="68" y="130"/>
                  <a:pt x="68" y="130"/>
                  <a:pt x="68" y="130"/>
                </a:cubicBezTo>
                <a:lnTo>
                  <a:pt x="68" y="128"/>
                </a:lnTo>
                <a:close/>
                <a:moveTo>
                  <a:pt x="75" y="59"/>
                </a:moveTo>
                <a:cubicBezTo>
                  <a:pt x="67" y="59"/>
                  <a:pt x="67" y="59"/>
                  <a:pt x="67" y="59"/>
                </a:cubicBezTo>
                <a:cubicBezTo>
                  <a:pt x="67" y="61"/>
                  <a:pt x="67" y="61"/>
                  <a:pt x="67" y="61"/>
                </a:cubicBezTo>
                <a:cubicBezTo>
                  <a:pt x="75" y="61"/>
                  <a:pt x="75" y="61"/>
                  <a:pt x="75" y="61"/>
                </a:cubicBezTo>
                <a:lnTo>
                  <a:pt x="75" y="59"/>
                </a:lnTo>
                <a:close/>
                <a:moveTo>
                  <a:pt x="101" y="76"/>
                </a:moveTo>
                <a:cubicBezTo>
                  <a:pt x="103" y="76"/>
                  <a:pt x="103" y="76"/>
                  <a:pt x="103" y="76"/>
                </a:cubicBezTo>
                <a:cubicBezTo>
                  <a:pt x="103" y="69"/>
                  <a:pt x="103" y="69"/>
                  <a:pt x="103" y="69"/>
                </a:cubicBezTo>
                <a:cubicBezTo>
                  <a:pt x="101" y="69"/>
                  <a:pt x="101" y="69"/>
                  <a:pt x="101" y="69"/>
                </a:cubicBezTo>
                <a:lnTo>
                  <a:pt x="101" y="76"/>
                </a:lnTo>
                <a:close/>
                <a:moveTo>
                  <a:pt x="88" y="59"/>
                </a:moveTo>
                <a:cubicBezTo>
                  <a:pt x="88" y="61"/>
                  <a:pt x="88" y="61"/>
                  <a:pt x="88" y="61"/>
                </a:cubicBezTo>
                <a:cubicBezTo>
                  <a:pt x="95" y="61"/>
                  <a:pt x="95" y="61"/>
                  <a:pt x="95" y="61"/>
                </a:cubicBezTo>
                <a:cubicBezTo>
                  <a:pt x="95" y="59"/>
                  <a:pt x="95" y="59"/>
                  <a:pt x="95" y="59"/>
                </a:cubicBezTo>
                <a:lnTo>
                  <a:pt x="88" y="59"/>
                </a:lnTo>
                <a:close/>
                <a:moveTo>
                  <a:pt x="103" y="65"/>
                </a:moveTo>
                <a:cubicBezTo>
                  <a:pt x="103" y="62"/>
                  <a:pt x="101" y="60"/>
                  <a:pt x="98" y="59"/>
                </a:cubicBezTo>
                <a:cubicBezTo>
                  <a:pt x="98" y="61"/>
                  <a:pt x="98" y="61"/>
                  <a:pt x="98" y="61"/>
                </a:cubicBezTo>
                <a:cubicBezTo>
                  <a:pt x="100" y="62"/>
                  <a:pt x="101" y="63"/>
                  <a:pt x="101" y="65"/>
                </a:cubicBezTo>
                <a:cubicBezTo>
                  <a:pt x="101" y="65"/>
                  <a:pt x="101" y="65"/>
                  <a:pt x="101" y="65"/>
                </a:cubicBezTo>
                <a:cubicBezTo>
                  <a:pt x="103" y="65"/>
                  <a:pt x="103" y="65"/>
                  <a:pt x="103" y="65"/>
                </a:cubicBezTo>
                <a:close/>
                <a:moveTo>
                  <a:pt x="23" y="61"/>
                </a:moveTo>
                <a:cubicBezTo>
                  <a:pt x="23" y="59"/>
                  <a:pt x="23" y="59"/>
                  <a:pt x="23" y="59"/>
                </a:cubicBezTo>
                <a:cubicBezTo>
                  <a:pt x="18" y="59"/>
                  <a:pt x="18" y="59"/>
                  <a:pt x="18" y="59"/>
                </a:cubicBezTo>
                <a:cubicBezTo>
                  <a:pt x="17" y="59"/>
                  <a:pt x="16" y="59"/>
                  <a:pt x="15" y="59"/>
                </a:cubicBezTo>
                <a:cubicBezTo>
                  <a:pt x="16" y="61"/>
                  <a:pt x="16" y="61"/>
                  <a:pt x="16" y="61"/>
                </a:cubicBezTo>
                <a:cubicBezTo>
                  <a:pt x="17" y="61"/>
                  <a:pt x="17" y="61"/>
                  <a:pt x="18" y="61"/>
                </a:cubicBezTo>
                <a:lnTo>
                  <a:pt x="23" y="61"/>
                </a:lnTo>
                <a:close/>
                <a:moveTo>
                  <a:pt x="33" y="59"/>
                </a:moveTo>
                <a:cubicBezTo>
                  <a:pt x="26" y="59"/>
                  <a:pt x="26" y="59"/>
                  <a:pt x="26" y="59"/>
                </a:cubicBezTo>
                <a:cubicBezTo>
                  <a:pt x="26" y="61"/>
                  <a:pt x="26" y="61"/>
                  <a:pt x="26" y="61"/>
                </a:cubicBezTo>
                <a:cubicBezTo>
                  <a:pt x="33" y="61"/>
                  <a:pt x="33" y="61"/>
                  <a:pt x="33" y="61"/>
                </a:cubicBezTo>
                <a:lnTo>
                  <a:pt x="33" y="59"/>
                </a:lnTo>
                <a:close/>
                <a:moveTo>
                  <a:pt x="27" y="128"/>
                </a:moveTo>
                <a:cubicBezTo>
                  <a:pt x="20" y="128"/>
                  <a:pt x="20" y="128"/>
                  <a:pt x="20" y="128"/>
                </a:cubicBezTo>
                <a:cubicBezTo>
                  <a:pt x="20" y="130"/>
                  <a:pt x="20" y="130"/>
                  <a:pt x="20" y="130"/>
                </a:cubicBezTo>
                <a:cubicBezTo>
                  <a:pt x="27" y="130"/>
                  <a:pt x="27" y="130"/>
                  <a:pt x="27" y="130"/>
                </a:cubicBezTo>
                <a:lnTo>
                  <a:pt x="27" y="128"/>
                </a:lnTo>
                <a:close/>
                <a:moveTo>
                  <a:pt x="37" y="128"/>
                </a:moveTo>
                <a:cubicBezTo>
                  <a:pt x="30" y="128"/>
                  <a:pt x="30" y="128"/>
                  <a:pt x="30" y="128"/>
                </a:cubicBezTo>
                <a:cubicBezTo>
                  <a:pt x="30" y="130"/>
                  <a:pt x="30" y="130"/>
                  <a:pt x="30" y="130"/>
                </a:cubicBezTo>
                <a:cubicBezTo>
                  <a:pt x="37" y="130"/>
                  <a:pt x="37" y="130"/>
                  <a:pt x="37" y="130"/>
                </a:cubicBezTo>
                <a:lnTo>
                  <a:pt x="37" y="128"/>
                </a:lnTo>
                <a:close/>
                <a:moveTo>
                  <a:pt x="44" y="59"/>
                </a:moveTo>
                <a:cubicBezTo>
                  <a:pt x="36" y="59"/>
                  <a:pt x="36" y="59"/>
                  <a:pt x="36" y="59"/>
                </a:cubicBezTo>
                <a:cubicBezTo>
                  <a:pt x="36" y="61"/>
                  <a:pt x="36" y="61"/>
                  <a:pt x="36" y="61"/>
                </a:cubicBezTo>
                <a:cubicBezTo>
                  <a:pt x="44" y="61"/>
                  <a:pt x="44" y="61"/>
                  <a:pt x="44" y="61"/>
                </a:cubicBezTo>
                <a:lnTo>
                  <a:pt x="44" y="59"/>
                </a:lnTo>
                <a:close/>
                <a:moveTo>
                  <a:pt x="54" y="59"/>
                </a:moveTo>
                <a:cubicBezTo>
                  <a:pt x="47" y="59"/>
                  <a:pt x="47" y="59"/>
                  <a:pt x="47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54" y="61"/>
                  <a:pt x="54" y="61"/>
                  <a:pt x="54" y="61"/>
                </a:cubicBezTo>
                <a:lnTo>
                  <a:pt x="54" y="59"/>
                </a:lnTo>
                <a:close/>
                <a:moveTo>
                  <a:pt x="47" y="128"/>
                </a:moveTo>
                <a:cubicBezTo>
                  <a:pt x="40" y="128"/>
                  <a:pt x="40" y="128"/>
                  <a:pt x="40" y="128"/>
                </a:cubicBezTo>
                <a:cubicBezTo>
                  <a:pt x="40" y="130"/>
                  <a:pt x="40" y="130"/>
                  <a:pt x="40" y="130"/>
                </a:cubicBezTo>
                <a:cubicBezTo>
                  <a:pt x="47" y="130"/>
                  <a:pt x="47" y="130"/>
                  <a:pt x="47" y="130"/>
                </a:cubicBezTo>
                <a:lnTo>
                  <a:pt x="47" y="128"/>
                </a:lnTo>
                <a:close/>
                <a:moveTo>
                  <a:pt x="58" y="128"/>
                </a:moveTo>
                <a:cubicBezTo>
                  <a:pt x="51" y="128"/>
                  <a:pt x="51" y="128"/>
                  <a:pt x="51" y="128"/>
                </a:cubicBezTo>
                <a:cubicBezTo>
                  <a:pt x="51" y="130"/>
                  <a:pt x="51" y="130"/>
                  <a:pt x="51" y="130"/>
                </a:cubicBezTo>
                <a:cubicBezTo>
                  <a:pt x="58" y="130"/>
                  <a:pt x="58" y="130"/>
                  <a:pt x="58" y="130"/>
                </a:cubicBezTo>
                <a:lnTo>
                  <a:pt x="58" y="128"/>
                </a:lnTo>
                <a:close/>
                <a:moveTo>
                  <a:pt x="84" y="88"/>
                </a:moveTo>
                <a:cubicBezTo>
                  <a:pt x="81" y="88"/>
                  <a:pt x="78" y="91"/>
                  <a:pt x="78" y="94"/>
                </a:cubicBezTo>
                <a:cubicBezTo>
                  <a:pt x="78" y="98"/>
                  <a:pt x="81" y="100"/>
                  <a:pt x="84" y="100"/>
                </a:cubicBezTo>
                <a:cubicBezTo>
                  <a:pt x="88" y="100"/>
                  <a:pt x="91" y="98"/>
                  <a:pt x="91" y="94"/>
                </a:cubicBezTo>
                <a:cubicBezTo>
                  <a:pt x="91" y="91"/>
                  <a:pt x="88" y="88"/>
                  <a:pt x="84" y="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1" name="Freeform 30">
            <a:extLst>
              <a:ext uri="{FF2B5EF4-FFF2-40B4-BE49-F238E27FC236}">
                <a16:creationId xmlns:a16="http://schemas.microsoft.com/office/drawing/2014/main" id="{2AE85B7A-7321-3849-B88D-AF0956C2F643}"/>
              </a:ext>
            </a:extLst>
          </p:cNvPr>
          <p:cNvSpPr>
            <a:spLocks noEditPoints="1"/>
          </p:cNvSpPr>
          <p:nvPr/>
        </p:nvSpPr>
        <p:spPr bwMode="auto">
          <a:xfrm>
            <a:off x="11018669" y="2282664"/>
            <a:ext cx="324456" cy="236234"/>
          </a:xfrm>
          <a:custGeom>
            <a:avLst/>
            <a:gdLst>
              <a:gd name="T0" fmla="*/ 9 w 140"/>
              <a:gd name="T1" fmla="*/ 0 h 102"/>
              <a:gd name="T2" fmla="*/ 0 w 140"/>
              <a:gd name="T3" fmla="*/ 93 h 102"/>
              <a:gd name="T4" fmla="*/ 131 w 140"/>
              <a:gd name="T5" fmla="*/ 102 h 102"/>
              <a:gd name="T6" fmla="*/ 140 w 140"/>
              <a:gd name="T7" fmla="*/ 9 h 102"/>
              <a:gd name="T8" fmla="*/ 136 w 140"/>
              <a:gd name="T9" fmla="*/ 93 h 102"/>
              <a:gd name="T10" fmla="*/ 9 w 140"/>
              <a:gd name="T11" fmla="*/ 98 h 102"/>
              <a:gd name="T12" fmla="*/ 4 w 140"/>
              <a:gd name="T13" fmla="*/ 9 h 102"/>
              <a:gd name="T14" fmla="*/ 131 w 140"/>
              <a:gd name="T15" fmla="*/ 4 h 102"/>
              <a:gd name="T16" fmla="*/ 136 w 140"/>
              <a:gd name="T17" fmla="*/ 93 h 102"/>
              <a:gd name="T18" fmla="*/ 129 w 140"/>
              <a:gd name="T19" fmla="*/ 11 h 102"/>
              <a:gd name="T20" fmla="*/ 11 w 140"/>
              <a:gd name="T21" fmla="*/ 32 h 102"/>
              <a:gd name="T22" fmla="*/ 11 w 140"/>
              <a:gd name="T23" fmla="*/ 70 h 102"/>
              <a:gd name="T24" fmla="*/ 129 w 140"/>
              <a:gd name="T25" fmla="*/ 91 h 102"/>
              <a:gd name="T26" fmla="*/ 11 w 140"/>
              <a:gd name="T27" fmla="*/ 70 h 102"/>
              <a:gd name="T28" fmla="*/ 51 w 140"/>
              <a:gd name="T29" fmla="*/ 65 h 102"/>
              <a:gd name="T30" fmla="*/ 62 w 140"/>
              <a:gd name="T31" fmla="*/ 37 h 102"/>
              <a:gd name="T32" fmla="*/ 49 w 140"/>
              <a:gd name="T33" fmla="*/ 37 h 102"/>
              <a:gd name="T34" fmla="*/ 39 w 140"/>
              <a:gd name="T35" fmla="*/ 65 h 102"/>
              <a:gd name="T36" fmla="*/ 28 w 140"/>
              <a:gd name="T37" fmla="*/ 37 h 102"/>
              <a:gd name="T38" fmla="*/ 38 w 140"/>
              <a:gd name="T39" fmla="*/ 58 h 102"/>
              <a:gd name="T40" fmla="*/ 95 w 140"/>
              <a:gd name="T41" fmla="*/ 59 h 102"/>
              <a:gd name="T42" fmla="*/ 106 w 140"/>
              <a:gd name="T43" fmla="*/ 65 h 102"/>
              <a:gd name="T44" fmla="*/ 107 w 140"/>
              <a:gd name="T45" fmla="*/ 37 h 102"/>
              <a:gd name="T46" fmla="*/ 86 w 140"/>
              <a:gd name="T47" fmla="*/ 65 h 102"/>
              <a:gd name="T48" fmla="*/ 95 w 140"/>
              <a:gd name="T49" fmla="*/ 59 h 102"/>
              <a:gd name="T50" fmla="*/ 105 w 140"/>
              <a:gd name="T51" fmla="*/ 54 h 102"/>
              <a:gd name="T52" fmla="*/ 103 w 140"/>
              <a:gd name="T53" fmla="*/ 43 h 102"/>
              <a:gd name="T54" fmla="*/ 79 w 140"/>
              <a:gd name="T55" fmla="*/ 57 h 102"/>
              <a:gd name="T56" fmla="*/ 74 w 140"/>
              <a:gd name="T57" fmla="*/ 53 h 102"/>
              <a:gd name="T58" fmla="*/ 67 w 140"/>
              <a:gd name="T59" fmla="*/ 48 h 102"/>
              <a:gd name="T60" fmla="*/ 69 w 140"/>
              <a:gd name="T61" fmla="*/ 39 h 102"/>
              <a:gd name="T62" fmla="*/ 83 w 140"/>
              <a:gd name="T63" fmla="*/ 39 h 102"/>
              <a:gd name="T64" fmla="*/ 81 w 140"/>
              <a:gd name="T65" fmla="*/ 45 h 102"/>
              <a:gd name="T66" fmla="*/ 76 w 140"/>
              <a:gd name="T67" fmla="*/ 41 h 102"/>
              <a:gd name="T68" fmla="*/ 72 w 140"/>
              <a:gd name="T69" fmla="*/ 44 h 102"/>
              <a:gd name="T70" fmla="*/ 77 w 140"/>
              <a:gd name="T71" fmla="*/ 48 h 102"/>
              <a:gd name="T72" fmla="*/ 84 w 140"/>
              <a:gd name="T73" fmla="*/ 56 h 102"/>
              <a:gd name="T74" fmla="*/ 74 w 140"/>
              <a:gd name="T75" fmla="*/ 65 h 102"/>
              <a:gd name="T76" fmla="*/ 64 w 140"/>
              <a:gd name="T77" fmla="*/ 61 h 102"/>
              <a:gd name="T78" fmla="*/ 68 w 140"/>
              <a:gd name="T79" fmla="*/ 56 h 102"/>
              <a:gd name="T80" fmla="*/ 74 w 140"/>
              <a:gd name="T81" fmla="*/ 6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0" h="102">
                <a:moveTo>
                  <a:pt x="131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98"/>
                  <a:pt x="4" y="102"/>
                  <a:pt x="9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6" y="102"/>
                  <a:pt x="140" y="98"/>
                  <a:pt x="140" y="93"/>
                </a:cubicBezTo>
                <a:cubicBezTo>
                  <a:pt x="140" y="9"/>
                  <a:pt x="140" y="9"/>
                  <a:pt x="140" y="9"/>
                </a:cubicBezTo>
                <a:cubicBezTo>
                  <a:pt x="140" y="4"/>
                  <a:pt x="136" y="0"/>
                  <a:pt x="131" y="0"/>
                </a:cubicBezTo>
                <a:close/>
                <a:moveTo>
                  <a:pt x="136" y="93"/>
                </a:moveTo>
                <a:cubicBezTo>
                  <a:pt x="136" y="96"/>
                  <a:pt x="134" y="98"/>
                  <a:pt x="131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6" y="98"/>
                  <a:pt x="4" y="96"/>
                  <a:pt x="4" y="93"/>
                </a:cubicBezTo>
                <a:cubicBezTo>
                  <a:pt x="4" y="9"/>
                  <a:pt x="4" y="9"/>
                  <a:pt x="4" y="9"/>
                </a:cubicBezTo>
                <a:cubicBezTo>
                  <a:pt x="4" y="6"/>
                  <a:pt x="6" y="4"/>
                  <a:pt x="9" y="4"/>
                </a:cubicBezTo>
                <a:cubicBezTo>
                  <a:pt x="131" y="4"/>
                  <a:pt x="131" y="4"/>
                  <a:pt x="131" y="4"/>
                </a:cubicBezTo>
                <a:cubicBezTo>
                  <a:pt x="134" y="4"/>
                  <a:pt x="136" y="6"/>
                  <a:pt x="136" y="9"/>
                </a:cubicBezTo>
                <a:lnTo>
                  <a:pt x="136" y="93"/>
                </a:lnTo>
                <a:close/>
                <a:moveTo>
                  <a:pt x="11" y="11"/>
                </a:moveTo>
                <a:cubicBezTo>
                  <a:pt x="129" y="11"/>
                  <a:pt x="129" y="11"/>
                  <a:pt x="129" y="11"/>
                </a:cubicBezTo>
                <a:cubicBezTo>
                  <a:pt x="129" y="32"/>
                  <a:pt x="129" y="32"/>
                  <a:pt x="129" y="32"/>
                </a:cubicBezTo>
                <a:cubicBezTo>
                  <a:pt x="11" y="32"/>
                  <a:pt x="11" y="32"/>
                  <a:pt x="11" y="32"/>
                </a:cubicBezTo>
                <a:lnTo>
                  <a:pt x="11" y="11"/>
                </a:lnTo>
                <a:close/>
                <a:moveTo>
                  <a:pt x="11" y="70"/>
                </a:moveTo>
                <a:cubicBezTo>
                  <a:pt x="129" y="70"/>
                  <a:pt x="129" y="70"/>
                  <a:pt x="129" y="70"/>
                </a:cubicBezTo>
                <a:cubicBezTo>
                  <a:pt x="129" y="91"/>
                  <a:pt x="129" y="91"/>
                  <a:pt x="129" y="91"/>
                </a:cubicBezTo>
                <a:cubicBezTo>
                  <a:pt x="11" y="91"/>
                  <a:pt x="11" y="91"/>
                  <a:pt x="11" y="91"/>
                </a:cubicBezTo>
                <a:lnTo>
                  <a:pt x="11" y="70"/>
                </a:lnTo>
                <a:close/>
                <a:moveTo>
                  <a:pt x="57" y="65"/>
                </a:moveTo>
                <a:cubicBezTo>
                  <a:pt x="51" y="65"/>
                  <a:pt x="51" y="65"/>
                  <a:pt x="51" y="65"/>
                </a:cubicBezTo>
                <a:cubicBezTo>
                  <a:pt x="57" y="37"/>
                  <a:pt x="57" y="37"/>
                  <a:pt x="57" y="37"/>
                </a:cubicBezTo>
                <a:cubicBezTo>
                  <a:pt x="62" y="37"/>
                  <a:pt x="62" y="37"/>
                  <a:pt x="62" y="37"/>
                </a:cubicBezTo>
                <a:lnTo>
                  <a:pt x="57" y="65"/>
                </a:lnTo>
                <a:close/>
                <a:moveTo>
                  <a:pt x="49" y="37"/>
                </a:moveTo>
                <a:cubicBezTo>
                  <a:pt x="55" y="37"/>
                  <a:pt x="55" y="37"/>
                  <a:pt x="55" y="37"/>
                </a:cubicBezTo>
                <a:cubicBezTo>
                  <a:pt x="39" y="65"/>
                  <a:pt x="39" y="65"/>
                  <a:pt x="39" y="65"/>
                </a:cubicBezTo>
                <a:cubicBezTo>
                  <a:pt x="33" y="65"/>
                  <a:pt x="33" y="65"/>
                  <a:pt x="33" y="65"/>
                </a:cubicBezTo>
                <a:cubicBezTo>
                  <a:pt x="28" y="37"/>
                  <a:pt x="28" y="37"/>
                  <a:pt x="28" y="37"/>
                </a:cubicBezTo>
                <a:cubicBezTo>
                  <a:pt x="34" y="37"/>
                  <a:pt x="34" y="37"/>
                  <a:pt x="34" y="37"/>
                </a:cubicBezTo>
                <a:cubicBezTo>
                  <a:pt x="38" y="58"/>
                  <a:pt x="38" y="58"/>
                  <a:pt x="38" y="58"/>
                </a:cubicBezTo>
                <a:lnTo>
                  <a:pt x="49" y="37"/>
                </a:lnTo>
                <a:close/>
                <a:moveTo>
                  <a:pt x="95" y="59"/>
                </a:moveTo>
                <a:cubicBezTo>
                  <a:pt x="106" y="59"/>
                  <a:pt x="106" y="59"/>
                  <a:pt x="106" y="59"/>
                </a:cubicBezTo>
                <a:cubicBezTo>
                  <a:pt x="106" y="65"/>
                  <a:pt x="106" y="65"/>
                  <a:pt x="106" y="65"/>
                </a:cubicBezTo>
                <a:cubicBezTo>
                  <a:pt x="112" y="65"/>
                  <a:pt x="112" y="65"/>
                  <a:pt x="112" y="65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1" y="37"/>
                  <a:pt x="101" y="37"/>
                  <a:pt x="101" y="37"/>
                </a:cubicBezTo>
                <a:cubicBezTo>
                  <a:pt x="86" y="65"/>
                  <a:pt x="86" y="65"/>
                  <a:pt x="86" y="65"/>
                </a:cubicBezTo>
                <a:cubicBezTo>
                  <a:pt x="91" y="65"/>
                  <a:pt x="91" y="65"/>
                  <a:pt x="91" y="65"/>
                </a:cubicBezTo>
                <a:lnTo>
                  <a:pt x="95" y="59"/>
                </a:lnTo>
                <a:close/>
                <a:moveTo>
                  <a:pt x="103" y="43"/>
                </a:moveTo>
                <a:cubicBezTo>
                  <a:pt x="105" y="54"/>
                  <a:pt x="105" y="54"/>
                  <a:pt x="105" y="54"/>
                </a:cubicBezTo>
                <a:cubicBezTo>
                  <a:pt x="97" y="54"/>
                  <a:pt x="97" y="54"/>
                  <a:pt x="97" y="54"/>
                </a:cubicBezTo>
                <a:lnTo>
                  <a:pt x="103" y="43"/>
                </a:lnTo>
                <a:close/>
                <a:moveTo>
                  <a:pt x="78" y="59"/>
                </a:moveTo>
                <a:cubicBezTo>
                  <a:pt x="78" y="59"/>
                  <a:pt x="79" y="58"/>
                  <a:pt x="79" y="57"/>
                </a:cubicBezTo>
                <a:cubicBezTo>
                  <a:pt x="79" y="56"/>
                  <a:pt x="79" y="56"/>
                  <a:pt x="78" y="55"/>
                </a:cubicBezTo>
                <a:cubicBezTo>
                  <a:pt x="77" y="55"/>
                  <a:pt x="76" y="54"/>
                  <a:pt x="74" y="53"/>
                </a:cubicBezTo>
                <a:cubicBezTo>
                  <a:pt x="72" y="52"/>
                  <a:pt x="70" y="51"/>
                  <a:pt x="69" y="51"/>
                </a:cubicBezTo>
                <a:cubicBezTo>
                  <a:pt x="68" y="50"/>
                  <a:pt x="68" y="49"/>
                  <a:pt x="67" y="48"/>
                </a:cubicBezTo>
                <a:cubicBezTo>
                  <a:pt x="66" y="47"/>
                  <a:pt x="66" y="46"/>
                  <a:pt x="66" y="45"/>
                </a:cubicBezTo>
                <a:cubicBezTo>
                  <a:pt x="66" y="43"/>
                  <a:pt x="67" y="41"/>
                  <a:pt x="69" y="39"/>
                </a:cubicBezTo>
                <a:cubicBezTo>
                  <a:pt x="70" y="38"/>
                  <a:pt x="73" y="37"/>
                  <a:pt x="76" y="37"/>
                </a:cubicBezTo>
                <a:cubicBezTo>
                  <a:pt x="79" y="37"/>
                  <a:pt x="82" y="38"/>
                  <a:pt x="83" y="39"/>
                </a:cubicBezTo>
                <a:cubicBezTo>
                  <a:pt x="85" y="41"/>
                  <a:pt x="86" y="43"/>
                  <a:pt x="86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81" y="44"/>
                  <a:pt x="80" y="43"/>
                  <a:pt x="79" y="42"/>
                </a:cubicBezTo>
                <a:cubicBezTo>
                  <a:pt x="79" y="42"/>
                  <a:pt x="77" y="41"/>
                  <a:pt x="76" y="41"/>
                </a:cubicBezTo>
                <a:cubicBezTo>
                  <a:pt x="74" y="41"/>
                  <a:pt x="73" y="42"/>
                  <a:pt x="73" y="42"/>
                </a:cubicBezTo>
                <a:cubicBezTo>
                  <a:pt x="72" y="43"/>
                  <a:pt x="72" y="43"/>
                  <a:pt x="72" y="44"/>
                </a:cubicBezTo>
                <a:cubicBezTo>
                  <a:pt x="72" y="45"/>
                  <a:pt x="72" y="46"/>
                  <a:pt x="72" y="46"/>
                </a:cubicBezTo>
                <a:cubicBezTo>
                  <a:pt x="73" y="47"/>
                  <a:pt x="74" y="47"/>
                  <a:pt x="77" y="48"/>
                </a:cubicBezTo>
                <a:cubicBezTo>
                  <a:pt x="80" y="50"/>
                  <a:pt x="82" y="51"/>
                  <a:pt x="83" y="52"/>
                </a:cubicBezTo>
                <a:cubicBezTo>
                  <a:pt x="84" y="53"/>
                  <a:pt x="84" y="54"/>
                  <a:pt x="84" y="56"/>
                </a:cubicBezTo>
                <a:cubicBezTo>
                  <a:pt x="84" y="59"/>
                  <a:pt x="84" y="61"/>
                  <a:pt x="82" y="63"/>
                </a:cubicBezTo>
                <a:cubicBezTo>
                  <a:pt x="80" y="64"/>
                  <a:pt x="77" y="65"/>
                  <a:pt x="74" y="65"/>
                </a:cubicBezTo>
                <a:cubicBezTo>
                  <a:pt x="71" y="65"/>
                  <a:pt x="69" y="65"/>
                  <a:pt x="67" y="64"/>
                </a:cubicBezTo>
                <a:cubicBezTo>
                  <a:pt x="66" y="63"/>
                  <a:pt x="64" y="62"/>
                  <a:pt x="64" y="61"/>
                </a:cubicBezTo>
                <a:cubicBezTo>
                  <a:pt x="63" y="59"/>
                  <a:pt x="63" y="58"/>
                  <a:pt x="63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68" y="57"/>
                  <a:pt x="69" y="58"/>
                  <a:pt x="69" y="59"/>
                </a:cubicBezTo>
                <a:cubicBezTo>
                  <a:pt x="70" y="60"/>
                  <a:pt x="71" y="60"/>
                  <a:pt x="74" y="60"/>
                </a:cubicBezTo>
                <a:cubicBezTo>
                  <a:pt x="75" y="60"/>
                  <a:pt x="77" y="60"/>
                  <a:pt x="78" y="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110C89B-0E65-4C4F-9E3C-C5DAAC9BFE66}"/>
              </a:ext>
            </a:extLst>
          </p:cNvPr>
          <p:cNvSpPr txBox="1"/>
          <p:nvPr/>
        </p:nvSpPr>
        <p:spPr>
          <a:xfrm>
            <a:off x="1768107" y="1872567"/>
            <a:ext cx="4181932" cy="129266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30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безопасности пациентов. Грамотное техническое обслуживание помогает предотвратить возможные поломки и сбои в медицинском оборудовании, что может создать опасность для здоровья и безопасности пациентов.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039E851-9979-EF49-8E3E-DFC06DC4E898}"/>
              </a:ext>
            </a:extLst>
          </p:cNvPr>
          <p:cNvSpPr txBox="1"/>
          <p:nvPr/>
        </p:nvSpPr>
        <p:spPr>
          <a:xfrm>
            <a:off x="1722038" y="3165229"/>
            <a:ext cx="4343911" cy="129266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30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эффективности работы. Регулярное обслуживание и проверка технического состояния помогают предотвратить возможные сбои и простои оборудования, что позволяет медицинским учреждениям поддерживать непрерывность работы и обеспечивать качественное обслуживание пациентов. 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E518837-7C7D-1242-B6B4-2B2E5E7ADBCF}"/>
              </a:ext>
            </a:extLst>
          </p:cNvPr>
          <p:cNvSpPr txBox="1"/>
          <p:nvPr/>
        </p:nvSpPr>
        <p:spPr>
          <a:xfrm>
            <a:off x="1768108" y="4759192"/>
            <a:ext cx="4297842" cy="129266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30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нормативных требований. Грамотное техническое обслуживание и санитарное содержание медицинских учреждений позволяют избегать штрафов и возможных юридических проблем, а также поддерживает репутацию учреждения.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B2A9912-1858-9D42-BE00-FEECE9D87FDF}"/>
              </a:ext>
            </a:extLst>
          </p:cNvPr>
          <p:cNvSpPr txBox="1"/>
          <p:nvPr/>
        </p:nvSpPr>
        <p:spPr>
          <a:xfrm>
            <a:off x="6645160" y="1910454"/>
            <a:ext cx="4001614" cy="78854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30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срока службы оборудования. Правильное техническое обслуживание увеличивает надежность и срок службы медицинского оборудования.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  <a:sym typeface="inpin heiti" panose="00000500000000000000" pitchFamily="2" charset="-122"/>
              </a:rPr>
              <a:t>. 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7249123-3DB8-FA4A-9A0E-391329E8BA7B}"/>
              </a:ext>
            </a:extLst>
          </p:cNvPr>
          <p:cNvSpPr txBox="1"/>
          <p:nvPr/>
        </p:nvSpPr>
        <p:spPr>
          <a:xfrm>
            <a:off x="6645160" y="2900544"/>
            <a:ext cx="4001614" cy="157273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30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гигиены и предотвращение инфекций.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Уборка медицинских учреждений, соблюдение правил дезинфекции и обработки помещений, а также контроль гигиены рук и использование санитарных средств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снижает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 возникновения инфекций и способствует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здоровью пациентов.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25C06A6-FEED-7346-96B7-D9C0C813B717}"/>
              </a:ext>
            </a:extLst>
          </p:cNvPr>
          <p:cNvSpPr txBox="1"/>
          <p:nvPr/>
        </p:nvSpPr>
        <p:spPr>
          <a:xfrm>
            <a:off x="6645160" y="4650247"/>
            <a:ext cx="4001614" cy="10525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30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репутации. Медицинские учреждения, которые уделяют внимание грамотному техническому обслуживанию и санитарному содержанию, создают положительное впечатление на пациентов и работников. 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6318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4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9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4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8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2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1" grpId="0" animBg="1"/>
          <p:bldP spid="42" grpId="0" animBg="1"/>
          <p:bldP spid="43" grpId="0" animBg="1"/>
          <p:bldP spid="44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  <p:bldP spid="51" grpId="0" animBg="1"/>
          <p:bldP spid="52" grpId="0"/>
          <p:bldP spid="53" grpId="0"/>
          <p:bldP spid="54" grpId="0"/>
          <p:bldP spid="55" grpId="0"/>
          <p:bldP spid="56" grpId="0"/>
          <p:bldP spid="5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9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4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8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2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1" grpId="0" animBg="1"/>
          <p:bldP spid="42" grpId="0" animBg="1"/>
          <p:bldP spid="43" grpId="0" animBg="1"/>
          <p:bldP spid="44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  <p:bldP spid="51" grpId="0" animBg="1"/>
          <p:bldP spid="52" grpId="0"/>
          <p:bldP spid="53" grpId="0"/>
          <p:bldP spid="54" grpId="0"/>
          <p:bldP spid="55" grpId="0"/>
          <p:bldP spid="56" grpId="0"/>
          <p:bldP spid="57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Custom 3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9B810"/>
      </a:accent1>
      <a:accent2>
        <a:srgbClr val="6C7074"/>
      </a:accent2>
      <a:accent3>
        <a:srgbClr val="BBA894"/>
      </a:accent3>
      <a:accent4>
        <a:srgbClr val="FFC000"/>
      </a:accent4>
      <a:accent5>
        <a:srgbClr val="8B6539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909</Words>
  <Application>Microsoft Office PowerPoint</Application>
  <PresentationFormat>Широкоэкранный</PresentationFormat>
  <Paragraphs>91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微软雅黑</vt:lpstr>
      <vt:lpstr>Arial</vt:lpstr>
      <vt:lpstr>Calibri</vt:lpstr>
      <vt:lpstr>Calibri Light</vt:lpstr>
      <vt:lpstr>等线</vt:lpstr>
      <vt:lpstr>inpin heiti</vt:lpstr>
      <vt:lpstr>华文新魏</vt:lpstr>
      <vt:lpstr>Times New Roman</vt:lpstr>
      <vt:lpstr>Wingdings</vt:lpstr>
      <vt:lpstr>Office Theme</vt:lpstr>
      <vt:lpstr>МЕТОДИЧЕСКИЕ РЕКОМЕНДАЦИИ ПО  техническому обслуживанию и санитарному содержанию  медицинских учреждений</vt:lpstr>
      <vt:lpstr>Техническая эксплуатация и санитарное содержание медицинских учреждений имеют огромное значение для обеспечения безопасности и качества медицинской помощи. </vt:lpstr>
      <vt:lpstr>Мероприятия по техническому обслуживанию и санитарному содержанию  медицинских учреждений</vt:lpstr>
      <vt:lpstr>Мероприятия по эффективному техническому обслуживанию в медицинских учреждениях </vt:lpstr>
      <vt:lpstr>Мероприятия по эффективному санитарному содержание медицинских учреждений</vt:lpstr>
      <vt:lpstr>Согласно Регламенту, который определяет порядок взаимных действий учреждений Департамента здравоохранения города Москвы и подрядных организаций, осуществляющих эксплуатацию зданий, сооружений и инженерных сетей в стабильных и аварийных ситуациях, существует порядок обслуживания и ремонта с целью обеспечения сохранности объектов здравоохранения. Техническое обслуживание здания включает комплекс работ по поддержанию в исправном состоянии элементов и внутренних систем, заданных параметров и режимов работы его конструкций, оборудования и технических устройств.</vt:lpstr>
      <vt:lpstr>Требования согласно Своду правил СП 319.1325800.2017 "Здания и помещения медицинских организаций. Правила эксплуатации".</vt:lpstr>
      <vt:lpstr>Требования согласно Своду правил СП 319.1325800.2017 "Здания и помещения медицинских организаций. Правила эксплуатации".</vt:lpstr>
      <vt:lpstr>Преимущества грамотного технического обслуживания и санитарного содержания  медицинских учреждений </vt:lpstr>
      <vt:lpstr>Основные нормативные акты по техническому обслуживанию и санитарному содержанию  медицинских учреждений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Пользователь</cp:lastModifiedBy>
  <cp:revision>21</cp:revision>
  <dcterms:created xsi:type="dcterms:W3CDTF">2023-02-11T11:38:42Z</dcterms:created>
  <dcterms:modified xsi:type="dcterms:W3CDTF">2023-10-06T21:08:29Z</dcterms:modified>
</cp:coreProperties>
</file>