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256" r:id="rId5"/>
    <p:sldId id="259" r:id="rId6"/>
    <p:sldId id="260" r:id="rId7"/>
    <p:sldId id="273" r:id="rId8"/>
    <p:sldId id="269" r:id="rId9"/>
    <p:sldId id="280" r:id="rId10"/>
    <p:sldId id="272" r:id="rId11"/>
    <p:sldId id="281" r:id="rId12"/>
    <p:sldId id="278" r:id="rId13"/>
    <p:sldId id="277" r:id="rId14"/>
    <p:sldId id="268" r:id="rId15"/>
    <p:sldId id="275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EE3124"/>
    <a:srgbClr val="505153"/>
    <a:srgbClr val="A8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рофеева Дарья Валерьевна" userId="ad7de779-7de7-4d1c-adcd-05999685632b" providerId="ADAL" clId="{B29A0688-EAD0-5C48-9EE8-95E2900606BC}"/>
    <pc:docChg chg="undo custSel delSld modSld">
      <pc:chgData name="Ерофеева Дарья Валерьевна" userId="ad7de779-7de7-4d1c-adcd-05999685632b" providerId="ADAL" clId="{B29A0688-EAD0-5C48-9EE8-95E2900606BC}" dt="2021-11-30T10:08:21.298" v="1701" actId="20577"/>
      <pc:docMkLst>
        <pc:docMk/>
      </pc:docMkLst>
      <pc:sldChg chg="modSp">
        <pc:chgData name="Ерофеева Дарья Валерьевна" userId="ad7de779-7de7-4d1c-adcd-05999685632b" providerId="ADAL" clId="{B29A0688-EAD0-5C48-9EE8-95E2900606BC}" dt="2021-11-30T09:48:43.317" v="295" actId="20577"/>
        <pc:sldMkLst>
          <pc:docMk/>
          <pc:sldMk cId="3563716922" sldId="256"/>
        </pc:sldMkLst>
        <pc:spChg chg="mod">
          <ac:chgData name="Ерофеева Дарья Валерьевна" userId="ad7de779-7de7-4d1c-adcd-05999685632b" providerId="ADAL" clId="{B29A0688-EAD0-5C48-9EE8-95E2900606BC}" dt="2021-11-30T09:48:17.532" v="252" actId="20577"/>
          <ac:spMkLst>
            <pc:docMk/>
            <pc:sldMk cId="3563716922" sldId="256"/>
            <ac:spMk id="11" creationId="{C4C976C7-D2A7-4BB6-BBAA-4F8EF516FBF3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09:47:12.583" v="101" actId="20577"/>
          <ac:spMkLst>
            <pc:docMk/>
            <pc:sldMk cId="3563716922" sldId="256"/>
            <ac:spMk id="14" creationId="{78C1C51B-DFEE-402B-9A7C-D013A25C6CC5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09:48:35.041" v="293" actId="20577"/>
          <ac:spMkLst>
            <pc:docMk/>
            <pc:sldMk cId="3563716922" sldId="256"/>
            <ac:spMk id="16" creationId="{D958CE07-3DDF-49CF-97A2-91D81231D08E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09:48:43.317" v="295" actId="20577"/>
          <ac:spMkLst>
            <pc:docMk/>
            <pc:sldMk cId="3563716922" sldId="256"/>
            <ac:spMk id="18" creationId="{C352F673-DE05-4C76-B645-0C0F500801DC}"/>
          </ac:spMkLst>
        </pc:spChg>
      </pc:sldChg>
      <pc:sldChg chg="modSp">
        <pc:chgData name="Ерофеева Дарья Валерьевна" userId="ad7de779-7de7-4d1c-adcd-05999685632b" providerId="ADAL" clId="{B29A0688-EAD0-5C48-9EE8-95E2900606BC}" dt="2021-11-30T09:51:50.660" v="541" actId="20577"/>
        <pc:sldMkLst>
          <pc:docMk/>
          <pc:sldMk cId="2502056065" sldId="259"/>
        </pc:sldMkLst>
        <pc:spChg chg="mod">
          <ac:chgData name="Ерофеева Дарья Валерьевна" userId="ad7de779-7de7-4d1c-adcd-05999685632b" providerId="ADAL" clId="{B29A0688-EAD0-5C48-9EE8-95E2900606BC}" dt="2021-11-30T09:49:39.977" v="404" actId="20577"/>
          <ac:spMkLst>
            <pc:docMk/>
            <pc:sldMk cId="2502056065" sldId="259"/>
            <ac:spMk id="3" creationId="{44FF0D26-7F12-4E15-B43A-A66C04A57CD5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09:51:50.660" v="541" actId="20577"/>
          <ac:spMkLst>
            <pc:docMk/>
            <pc:sldMk cId="2502056065" sldId="259"/>
            <ac:spMk id="9" creationId="{B0768379-B96A-4EBB-83FF-C1E3C15E5335}"/>
          </ac:spMkLst>
        </pc:spChg>
      </pc:sldChg>
      <pc:sldChg chg="modSp">
        <pc:chgData name="Ерофеева Дарья Валерьевна" userId="ad7de779-7de7-4d1c-adcd-05999685632b" providerId="ADAL" clId="{B29A0688-EAD0-5C48-9EE8-95E2900606BC}" dt="2021-11-30T09:55:03.317" v="1056" actId="20577"/>
        <pc:sldMkLst>
          <pc:docMk/>
          <pc:sldMk cId="4140874894" sldId="260"/>
        </pc:sldMkLst>
        <pc:spChg chg="mod">
          <ac:chgData name="Ерофеева Дарья Валерьевна" userId="ad7de779-7de7-4d1c-adcd-05999685632b" providerId="ADAL" clId="{B29A0688-EAD0-5C48-9EE8-95E2900606BC}" dt="2021-11-30T09:52:53.981" v="694" actId="20577"/>
          <ac:spMkLst>
            <pc:docMk/>
            <pc:sldMk cId="4140874894" sldId="260"/>
            <ac:spMk id="12" creationId="{B88D8B87-B5A4-4D39-977D-9D2C6058C79D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09:55:03.317" v="1056" actId="20577"/>
          <ac:spMkLst>
            <pc:docMk/>
            <pc:sldMk cId="4140874894" sldId="260"/>
            <ac:spMk id="13" creationId="{CC8B41BC-E65D-4143-8F04-EC20D33936D7}"/>
          </ac:spMkLst>
        </pc:spChg>
      </pc:sldChg>
      <pc:sldChg chg="del">
        <pc:chgData name="Ерофеева Дарья Валерьевна" userId="ad7de779-7de7-4d1c-adcd-05999685632b" providerId="ADAL" clId="{B29A0688-EAD0-5C48-9EE8-95E2900606BC}" dt="2021-11-30T10:01:24.364" v="1361" actId="21"/>
        <pc:sldMkLst>
          <pc:docMk/>
          <pc:sldMk cId="392522841" sldId="261"/>
        </pc:sldMkLst>
      </pc:sldChg>
      <pc:sldChg chg="del">
        <pc:chgData name="Ерофеева Дарья Валерьевна" userId="ad7de779-7de7-4d1c-adcd-05999685632b" providerId="ADAL" clId="{B29A0688-EAD0-5C48-9EE8-95E2900606BC}" dt="2021-11-30T10:00:59.263" v="1359" actId="21"/>
        <pc:sldMkLst>
          <pc:docMk/>
          <pc:sldMk cId="958100316" sldId="262"/>
        </pc:sldMkLst>
      </pc:sldChg>
      <pc:sldChg chg="addSp delSp modSp">
        <pc:chgData name="Ерофеева Дарья Валерьевна" userId="ad7de779-7de7-4d1c-adcd-05999685632b" providerId="ADAL" clId="{B29A0688-EAD0-5C48-9EE8-95E2900606BC}" dt="2021-11-30T10:06:04.207" v="1691" actId="1076"/>
        <pc:sldMkLst>
          <pc:docMk/>
          <pc:sldMk cId="1628967724" sldId="263"/>
        </pc:sldMkLst>
        <pc:spChg chg="mod">
          <ac:chgData name="Ерофеева Дарья Валерьевна" userId="ad7de779-7de7-4d1c-adcd-05999685632b" providerId="ADAL" clId="{B29A0688-EAD0-5C48-9EE8-95E2900606BC}" dt="2021-11-30T10:03:18.558" v="1476" actId="782"/>
          <ac:spMkLst>
            <pc:docMk/>
            <pc:sldMk cId="1628967724" sldId="263"/>
            <ac:spMk id="7" creationId="{14BD60C6-DE50-4CD6-85E2-5B687EEE4AA6}"/>
          </ac:spMkLst>
        </pc:spChg>
        <pc:spChg chg="del">
          <ac:chgData name="Ерофеева Дарья Валерьевна" userId="ad7de779-7de7-4d1c-adcd-05999685632b" providerId="ADAL" clId="{B29A0688-EAD0-5C48-9EE8-95E2900606BC}" dt="2021-11-30T10:05:43.047" v="1686" actId="21"/>
          <ac:spMkLst>
            <pc:docMk/>
            <pc:sldMk cId="1628967724" sldId="263"/>
            <ac:spMk id="8" creationId="{01C310A7-3638-42E7-8BA9-B72B7447B4CF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10:06:04.207" v="1691" actId="1076"/>
          <ac:spMkLst>
            <pc:docMk/>
            <pc:sldMk cId="1628967724" sldId="263"/>
            <ac:spMk id="10" creationId="{7802948A-CD30-4938-836D-6AA5261888BA}"/>
          </ac:spMkLst>
        </pc:spChg>
        <pc:spChg chg="add del">
          <ac:chgData name="Ерофеева Дарья Валерьевна" userId="ad7de779-7de7-4d1c-adcd-05999685632b" providerId="ADAL" clId="{B29A0688-EAD0-5C48-9EE8-95E2900606BC}" dt="2021-11-30T10:06:00.580" v="1690" actId="21"/>
          <ac:spMkLst>
            <pc:docMk/>
            <pc:sldMk cId="1628967724" sldId="263"/>
            <ac:spMk id="11" creationId="{16E9D273-595D-46EF-8F46-59D68F637AB8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10:04:59.994" v="1652" actId="20577"/>
          <ac:spMkLst>
            <pc:docMk/>
            <pc:sldMk cId="1628967724" sldId="263"/>
            <ac:spMk id="12" creationId="{6576A028-9893-4B32-B8CE-586D1DFF4C3B}"/>
          </ac:spMkLst>
        </pc:spChg>
        <pc:spChg chg="del">
          <ac:chgData name="Ерофеева Дарья Валерьевна" userId="ad7de779-7de7-4d1c-adcd-05999685632b" providerId="ADAL" clId="{B29A0688-EAD0-5C48-9EE8-95E2900606BC}" dt="2021-11-30T10:05:45.206" v="1687" actId="21"/>
          <ac:spMkLst>
            <pc:docMk/>
            <pc:sldMk cId="1628967724" sldId="263"/>
            <ac:spMk id="13" creationId="{BA963574-6704-4E6C-9CD0-E52A76A79F38}"/>
          </ac:spMkLst>
        </pc:spChg>
        <pc:spChg chg="del mod">
          <ac:chgData name="Ерофеева Дарья Валерьевна" userId="ad7de779-7de7-4d1c-adcd-05999685632b" providerId="ADAL" clId="{B29A0688-EAD0-5C48-9EE8-95E2900606BC}" dt="2021-11-30T10:05:36.624" v="1685" actId="21"/>
          <ac:spMkLst>
            <pc:docMk/>
            <pc:sldMk cId="1628967724" sldId="263"/>
            <ac:spMk id="14" creationId="{2D4B0394-06F2-48C0-87D4-57D49C7D771A}"/>
          </ac:spMkLst>
        </pc:spChg>
        <pc:spChg chg="del">
          <ac:chgData name="Ерофеева Дарья Валерьевна" userId="ad7de779-7de7-4d1c-adcd-05999685632b" providerId="ADAL" clId="{B29A0688-EAD0-5C48-9EE8-95E2900606BC}" dt="2021-11-30T10:05:34.776" v="1684" actId="21"/>
          <ac:spMkLst>
            <pc:docMk/>
            <pc:sldMk cId="1628967724" sldId="263"/>
            <ac:spMk id="15" creationId="{C1DDAC72-5025-46EF-8C19-87F3508AACEC}"/>
          </ac:spMkLst>
        </pc:spChg>
      </pc:sldChg>
      <pc:sldChg chg="del">
        <pc:chgData name="Ерофеева Дарья Валерьевна" userId="ad7de779-7de7-4d1c-adcd-05999685632b" providerId="ADAL" clId="{B29A0688-EAD0-5C48-9EE8-95E2900606BC}" dt="2021-11-30T10:01:15.117" v="1360" actId="21"/>
        <pc:sldMkLst>
          <pc:docMk/>
          <pc:sldMk cId="3180535748" sldId="265"/>
        </pc:sldMkLst>
      </pc:sldChg>
      <pc:sldChg chg="delSp modSp">
        <pc:chgData name="Ерофеева Дарья Валерьевна" userId="ad7de779-7de7-4d1c-adcd-05999685632b" providerId="ADAL" clId="{B29A0688-EAD0-5C48-9EE8-95E2900606BC}" dt="2021-11-30T09:57:46.891" v="1343" actId="1076"/>
        <pc:sldMkLst>
          <pc:docMk/>
          <pc:sldMk cId="379030273" sldId="269"/>
        </pc:sldMkLst>
        <pc:spChg chg="mod">
          <ac:chgData name="Ерофеева Дарья Валерьевна" userId="ad7de779-7de7-4d1c-adcd-05999685632b" providerId="ADAL" clId="{B29A0688-EAD0-5C48-9EE8-95E2900606BC}" dt="2021-11-30T09:56:07.910" v="1079" actId="20577"/>
          <ac:spMkLst>
            <pc:docMk/>
            <pc:sldMk cId="379030273" sldId="269"/>
            <ac:spMk id="9" creationId="{E4233985-BA4E-42FE-A01E-177E5C95D2DC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09:57:43.954" v="1342" actId="1076"/>
          <ac:spMkLst>
            <pc:docMk/>
            <pc:sldMk cId="379030273" sldId="269"/>
            <ac:spMk id="25" creationId="{D4C7A5DE-7960-4143-89D3-8B0A32D6955C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09:57:46.891" v="1343" actId="1076"/>
          <ac:spMkLst>
            <pc:docMk/>
            <pc:sldMk cId="379030273" sldId="269"/>
            <ac:spMk id="26" creationId="{BBB801A6-FEDF-4250-82C5-58CC3743AE9D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09:56:21.592" v="1110" actId="20577"/>
          <ac:spMkLst>
            <pc:docMk/>
            <pc:sldMk cId="379030273" sldId="269"/>
            <ac:spMk id="27" creationId="{C48F4943-77B4-4CDD-8C28-239A51AAB6F0}"/>
          </ac:spMkLst>
        </pc:spChg>
        <pc:spChg chg="mod">
          <ac:chgData name="Ерофеева Дарья Валерьевна" userId="ad7de779-7de7-4d1c-adcd-05999685632b" providerId="ADAL" clId="{B29A0688-EAD0-5C48-9EE8-95E2900606BC}" dt="2021-11-30T09:56:42.798" v="1196" actId="20577"/>
          <ac:spMkLst>
            <pc:docMk/>
            <pc:sldMk cId="379030273" sldId="269"/>
            <ac:spMk id="28" creationId="{CB5DC5F7-AE51-4D9F-9CD7-1A5888D6DB6E}"/>
          </ac:spMkLst>
        </pc:spChg>
        <pc:picChg chg="del">
          <ac:chgData name="Ерофеева Дарья Валерьевна" userId="ad7de779-7de7-4d1c-adcd-05999685632b" providerId="ADAL" clId="{B29A0688-EAD0-5C48-9EE8-95E2900606BC}" dt="2021-11-30T09:57:30.330" v="1337" actId="21"/>
          <ac:picMkLst>
            <pc:docMk/>
            <pc:sldMk cId="379030273" sldId="269"/>
            <ac:picMk id="3" creationId="{455826D2-4207-43F8-94F0-23394EF3CF9B}"/>
          </ac:picMkLst>
        </pc:picChg>
        <pc:picChg chg="del">
          <ac:chgData name="Ерофеева Дарья Валерьевна" userId="ad7de779-7de7-4d1c-adcd-05999685632b" providerId="ADAL" clId="{B29A0688-EAD0-5C48-9EE8-95E2900606BC}" dt="2021-11-30T09:57:28.238" v="1336" actId="21"/>
          <ac:picMkLst>
            <pc:docMk/>
            <pc:sldMk cId="379030273" sldId="269"/>
            <ac:picMk id="14" creationId="{3BCFDE75-53CF-40FE-8B54-70E25B88113E}"/>
          </ac:picMkLst>
        </pc:picChg>
        <pc:picChg chg="del">
          <ac:chgData name="Ерофеева Дарья Валерьевна" userId="ad7de779-7de7-4d1c-adcd-05999685632b" providerId="ADAL" clId="{B29A0688-EAD0-5C48-9EE8-95E2900606BC}" dt="2021-11-30T09:57:33.613" v="1339" actId="21"/>
          <ac:picMkLst>
            <pc:docMk/>
            <pc:sldMk cId="379030273" sldId="269"/>
            <ac:picMk id="20" creationId="{403FF437-46F2-4CF8-B1AE-E03939463B1C}"/>
          </ac:picMkLst>
        </pc:picChg>
        <pc:picChg chg="del">
          <ac:chgData name="Ерофеева Дарья Валерьевна" userId="ad7de779-7de7-4d1c-adcd-05999685632b" providerId="ADAL" clId="{B29A0688-EAD0-5C48-9EE8-95E2900606BC}" dt="2021-11-30T09:57:32.128" v="1338" actId="21"/>
          <ac:picMkLst>
            <pc:docMk/>
            <pc:sldMk cId="379030273" sldId="269"/>
            <ac:picMk id="22" creationId="{E17FC992-9808-470B-8095-79A95B84F49F}"/>
          </ac:picMkLst>
        </pc:picChg>
      </pc:sldChg>
      <pc:sldChg chg="modSp">
        <pc:chgData name="Ерофеева Дарья Валерьевна" userId="ad7de779-7de7-4d1c-adcd-05999685632b" providerId="ADAL" clId="{B29A0688-EAD0-5C48-9EE8-95E2900606BC}" dt="2021-11-30T10:08:21.298" v="1701" actId="20577"/>
        <pc:sldMkLst>
          <pc:docMk/>
          <pc:sldMk cId="1896057989" sldId="270"/>
        </pc:sldMkLst>
        <pc:spChg chg="mod">
          <ac:chgData name="Ерофеева Дарья Валерьевна" userId="ad7de779-7de7-4d1c-adcd-05999685632b" providerId="ADAL" clId="{B29A0688-EAD0-5C48-9EE8-95E2900606BC}" dt="2021-11-30T10:08:21.298" v="1701" actId="20577"/>
          <ac:spMkLst>
            <pc:docMk/>
            <pc:sldMk cId="1896057989" sldId="270"/>
            <ac:spMk id="9" creationId="{E4233985-BA4E-42FE-A01E-177E5C95D2DC}"/>
          </ac:spMkLst>
        </pc:spChg>
      </pc:sldChg>
    </pc:docChg>
  </pc:docChgLst>
  <pc:docChgLst>
    <pc:chgData name="Ерофеева Дарья Валерьевна" userId="ad7de779-7de7-4d1c-adcd-05999685632b" providerId="ADAL" clId="{E4FABEAA-5E31-994E-995A-526E433262F2}"/>
    <pc:docChg chg="undo custSel delSld modSld">
      <pc:chgData name="Ерофеева Дарья Валерьевна" userId="ad7de779-7de7-4d1c-adcd-05999685632b" providerId="ADAL" clId="{E4FABEAA-5E31-994E-995A-526E433262F2}" dt="2021-11-30T10:45:27.132" v="1244" actId="242"/>
      <pc:docMkLst>
        <pc:docMk/>
      </pc:docMkLst>
      <pc:sldChg chg="modSp">
        <pc:chgData name="Ерофеева Дарья Валерьевна" userId="ad7de779-7de7-4d1c-adcd-05999685632b" providerId="ADAL" clId="{E4FABEAA-5E31-994E-995A-526E433262F2}" dt="2021-11-30T10:45:27.132" v="1244" actId="242"/>
        <pc:sldMkLst>
          <pc:docMk/>
          <pc:sldMk cId="2502056065" sldId="259"/>
        </pc:sldMkLst>
        <pc:spChg chg="mod">
          <ac:chgData name="Ерофеева Дарья Валерьевна" userId="ad7de779-7de7-4d1c-adcd-05999685632b" providerId="ADAL" clId="{E4FABEAA-5E31-994E-995A-526E433262F2}" dt="2021-11-30T10:44:05.774" v="1204" actId="122"/>
          <ac:spMkLst>
            <pc:docMk/>
            <pc:sldMk cId="2502056065" sldId="259"/>
            <ac:spMk id="3" creationId="{44FF0D26-7F12-4E15-B43A-A66C04A57CD5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42:07.996" v="1178" actId="20577"/>
          <ac:spMkLst>
            <pc:docMk/>
            <pc:sldMk cId="2502056065" sldId="259"/>
            <ac:spMk id="4" creationId="{A5513910-4507-4C2F-9A8E-8A45B26F3669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45:27.132" v="1244" actId="242"/>
          <ac:spMkLst>
            <pc:docMk/>
            <pc:sldMk cId="2502056065" sldId="259"/>
            <ac:spMk id="9" creationId="{B0768379-B96A-4EBB-83FF-C1E3C15E5335}"/>
          </ac:spMkLst>
        </pc:spChg>
      </pc:sldChg>
      <pc:sldChg chg="modSp">
        <pc:chgData name="Ерофеева Дарья Валерьевна" userId="ad7de779-7de7-4d1c-adcd-05999685632b" providerId="ADAL" clId="{E4FABEAA-5E31-994E-995A-526E433262F2}" dt="2021-11-30T10:42:54.067" v="1187" actId="20577"/>
        <pc:sldMkLst>
          <pc:docMk/>
          <pc:sldMk cId="4140874894" sldId="260"/>
        </pc:sldMkLst>
        <pc:spChg chg="mod">
          <ac:chgData name="Ерофеева Дарья Валерьевна" userId="ad7de779-7de7-4d1c-adcd-05999685632b" providerId="ADAL" clId="{E4FABEAA-5E31-994E-995A-526E433262F2}" dt="2021-11-30T10:42:54.067" v="1187" actId="20577"/>
          <ac:spMkLst>
            <pc:docMk/>
            <pc:sldMk cId="4140874894" sldId="260"/>
            <ac:spMk id="4" creationId="{A5513910-4507-4C2F-9A8E-8A45B26F3669}"/>
          </ac:spMkLst>
        </pc:spChg>
      </pc:sldChg>
      <pc:sldChg chg="modSp">
        <pc:chgData name="Ерофеева Дарья Валерьевна" userId="ad7de779-7de7-4d1c-adcd-05999685632b" providerId="ADAL" clId="{E4FABEAA-5E31-994E-995A-526E433262F2}" dt="2021-11-30T10:42:45.551" v="1185" actId="20577"/>
        <pc:sldMkLst>
          <pc:docMk/>
          <pc:sldMk cId="1628967724" sldId="263"/>
        </pc:sldMkLst>
        <pc:spChg chg="mod">
          <ac:chgData name="Ерофеева Дарья Валерьевна" userId="ad7de779-7de7-4d1c-adcd-05999685632b" providerId="ADAL" clId="{E4FABEAA-5E31-994E-995A-526E433262F2}" dt="2021-11-30T10:42:45.551" v="1185" actId="20577"/>
          <ac:spMkLst>
            <pc:docMk/>
            <pc:sldMk cId="1628967724" sldId="263"/>
            <ac:spMk id="4" creationId="{A5513910-4507-4C2F-9A8E-8A45B26F3669}"/>
          </ac:spMkLst>
        </pc:spChg>
      </pc:sldChg>
      <pc:sldChg chg="addSp delSp modSp">
        <pc:chgData name="Ерофеева Дарья Валерьевна" userId="ad7de779-7de7-4d1c-adcd-05999685632b" providerId="ADAL" clId="{E4FABEAA-5E31-994E-995A-526E433262F2}" dt="2021-11-30T10:43:05.188" v="1190" actId="20577"/>
        <pc:sldMkLst>
          <pc:docMk/>
          <pc:sldMk cId="1200072656" sldId="266"/>
        </pc:sldMkLst>
        <pc:spChg chg="mod">
          <ac:chgData name="Ерофеева Дарья Валерьевна" userId="ad7de779-7de7-4d1c-adcd-05999685632b" providerId="ADAL" clId="{E4FABEAA-5E31-994E-995A-526E433262F2}" dt="2021-11-30T10:43:05.188" v="1190" actId="20577"/>
          <ac:spMkLst>
            <pc:docMk/>
            <pc:sldMk cId="1200072656" sldId="266"/>
            <ac:spMk id="4" creationId="{A5513910-4507-4C2F-9A8E-8A45B26F3669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26:18.929" v="240" actId="20577"/>
          <ac:spMkLst>
            <pc:docMk/>
            <pc:sldMk cId="1200072656" sldId="266"/>
            <ac:spMk id="6" creationId="{20D7A2F6-4B69-4779-B9B0-F9BAA62C4A67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26:25.724" v="254" actId="20577"/>
          <ac:spMkLst>
            <pc:docMk/>
            <pc:sldMk cId="1200072656" sldId="266"/>
            <ac:spMk id="9" creationId="{E4233985-BA4E-42FE-A01E-177E5C95D2DC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27:44.591" v="329" actId="20577"/>
          <ac:spMkLst>
            <pc:docMk/>
            <pc:sldMk cId="1200072656" sldId="266"/>
            <ac:spMk id="10" creationId="{9FAFCC93-0869-4672-9898-BBE670EC552E}"/>
          </ac:spMkLst>
        </pc:spChg>
        <pc:picChg chg="add mod">
          <ac:chgData name="Ерофеева Дарья Валерьевна" userId="ad7de779-7de7-4d1c-adcd-05999685632b" providerId="ADAL" clId="{E4FABEAA-5E31-994E-995A-526E433262F2}" dt="2021-11-30T10:29:10.657" v="339" actId="1076"/>
          <ac:picMkLst>
            <pc:docMk/>
            <pc:sldMk cId="1200072656" sldId="266"/>
            <ac:picMk id="2" creationId="{83800187-03AF-7548-B58F-1C3FD5225CA9}"/>
          </ac:picMkLst>
        </pc:picChg>
        <pc:picChg chg="add del">
          <ac:chgData name="Ерофеева Дарья Валерьевна" userId="ad7de779-7de7-4d1c-adcd-05999685632b" providerId="ADAL" clId="{E4FABEAA-5E31-994E-995A-526E433262F2}" dt="2021-11-30T10:28:44.378" v="332" actId="21"/>
          <ac:picMkLst>
            <pc:docMk/>
            <pc:sldMk cId="1200072656" sldId="266"/>
            <ac:picMk id="8" creationId="{DE70BC3D-5647-466C-A799-60F10E8A4468}"/>
          </ac:picMkLst>
        </pc:picChg>
        <pc:picChg chg="mod">
          <ac:chgData name="Ерофеева Дарья Валерьевна" userId="ad7de779-7de7-4d1c-adcd-05999685632b" providerId="ADAL" clId="{E4FABEAA-5E31-994E-995A-526E433262F2}" dt="2021-11-30T10:29:17.507" v="340" actId="1076"/>
          <ac:picMkLst>
            <pc:docMk/>
            <pc:sldMk cId="1200072656" sldId="266"/>
            <ac:picMk id="11" creationId="{3FA1BE0C-5FD1-44BE-903A-A3A4D46FD0FA}"/>
          </ac:picMkLst>
        </pc:picChg>
      </pc:sldChg>
      <pc:sldChg chg="delSp modSp">
        <pc:chgData name="Ерофеева Дарья Валерьевна" userId="ad7de779-7de7-4d1c-adcd-05999685632b" providerId="ADAL" clId="{E4FABEAA-5E31-994E-995A-526E433262F2}" dt="2021-11-30T10:43:31.714" v="1197" actId="1076"/>
        <pc:sldMkLst>
          <pc:docMk/>
          <pc:sldMk cId="1354038229" sldId="267"/>
        </pc:sldMkLst>
        <pc:spChg chg="mod">
          <ac:chgData name="Ерофеева Дарья Валерьевна" userId="ad7de779-7de7-4d1c-adcd-05999685632b" providerId="ADAL" clId="{E4FABEAA-5E31-994E-995A-526E433262F2}" dt="2021-11-30T10:43:12.646" v="1193" actId="20577"/>
          <ac:spMkLst>
            <pc:docMk/>
            <pc:sldMk cId="1354038229" sldId="267"/>
            <ac:spMk id="4" creationId="{A5513910-4507-4C2F-9A8E-8A45B26F3669}"/>
          </ac:spMkLst>
        </pc:spChg>
        <pc:spChg chg="del">
          <ac:chgData name="Ерофеева Дарья Валерьевна" userId="ad7de779-7de7-4d1c-adcd-05999685632b" providerId="ADAL" clId="{E4FABEAA-5E31-994E-995A-526E433262F2}" dt="2021-11-30T10:30:46.078" v="491" actId="21"/>
          <ac:spMkLst>
            <pc:docMk/>
            <pc:sldMk cId="1354038229" sldId="267"/>
            <ac:spMk id="10" creationId="{9FAFCC93-0869-4672-9898-BBE670EC552E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43:20.221" v="1194" actId="1076"/>
          <ac:spMkLst>
            <pc:docMk/>
            <pc:sldMk cId="1354038229" sldId="267"/>
            <ac:spMk id="12" creationId="{E7B5905B-EE49-4C98-9A09-A5FF36BE5B31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43:28.468" v="1196" actId="1076"/>
          <ac:spMkLst>
            <pc:docMk/>
            <pc:sldMk cId="1354038229" sldId="267"/>
            <ac:spMk id="13" creationId="{90ABC5E0-12CC-43E4-A3D5-75FA383F27B5}"/>
          </ac:spMkLst>
        </pc:spChg>
        <pc:picChg chg="mod">
          <ac:chgData name="Ерофеева Дарья Валерьевна" userId="ad7de779-7de7-4d1c-adcd-05999685632b" providerId="ADAL" clId="{E4FABEAA-5E31-994E-995A-526E433262F2}" dt="2021-11-30T10:43:23.771" v="1195" actId="1076"/>
          <ac:picMkLst>
            <pc:docMk/>
            <pc:sldMk cId="1354038229" sldId="267"/>
            <ac:picMk id="3" creationId="{74595B5D-1B1B-4D26-8E1F-CF1F954FDCB0}"/>
          </ac:picMkLst>
        </pc:picChg>
        <pc:picChg chg="del">
          <ac:chgData name="Ерофеева Дарья Валерьевна" userId="ad7de779-7de7-4d1c-adcd-05999685632b" providerId="ADAL" clId="{E4FABEAA-5E31-994E-995A-526E433262F2}" dt="2021-11-30T10:30:47.776" v="492" actId="21"/>
          <ac:picMkLst>
            <pc:docMk/>
            <pc:sldMk cId="1354038229" sldId="267"/>
            <ac:picMk id="14" creationId="{455973D7-943B-4162-B569-A32F0AE0DED0}"/>
          </ac:picMkLst>
        </pc:picChg>
        <pc:picChg chg="mod">
          <ac:chgData name="Ерофеева Дарья Валерьевна" userId="ad7de779-7de7-4d1c-adcd-05999685632b" providerId="ADAL" clId="{E4FABEAA-5E31-994E-995A-526E433262F2}" dt="2021-11-30T10:43:31.714" v="1197" actId="1076"/>
          <ac:picMkLst>
            <pc:docMk/>
            <pc:sldMk cId="1354038229" sldId="267"/>
            <ac:picMk id="15" creationId="{BA76BFAA-9CC7-40E3-885E-E237BC1826C1}"/>
          </ac:picMkLst>
        </pc:picChg>
      </pc:sldChg>
      <pc:sldChg chg="delSp modSp">
        <pc:chgData name="Ерофеева Дарья Валерьевна" userId="ad7de779-7de7-4d1c-adcd-05999685632b" providerId="ADAL" clId="{E4FABEAA-5E31-994E-995A-526E433262F2}" dt="2021-11-30T10:43:42.162" v="1200" actId="20577"/>
        <pc:sldMkLst>
          <pc:docMk/>
          <pc:sldMk cId="1490448592" sldId="268"/>
        </pc:sldMkLst>
        <pc:spChg chg="mod">
          <ac:chgData name="Ерофеева Дарья Валерьевна" userId="ad7de779-7de7-4d1c-adcd-05999685632b" providerId="ADAL" clId="{E4FABEAA-5E31-994E-995A-526E433262F2}" dt="2021-11-30T10:43:42.162" v="1200" actId="20577"/>
          <ac:spMkLst>
            <pc:docMk/>
            <pc:sldMk cId="1490448592" sldId="268"/>
            <ac:spMk id="4" creationId="{A5513910-4507-4C2F-9A8E-8A45B26F3669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38:11.275" v="708" actId="20577"/>
          <ac:spMkLst>
            <pc:docMk/>
            <pc:sldMk cId="1490448592" sldId="268"/>
            <ac:spMk id="12" creationId="{E7B5905B-EE49-4C98-9A09-A5FF36BE5B31}"/>
          </ac:spMkLst>
        </pc:spChg>
        <pc:spChg chg="del">
          <ac:chgData name="Ерофеева Дарья Валерьевна" userId="ad7de779-7de7-4d1c-adcd-05999685632b" providerId="ADAL" clId="{E4FABEAA-5E31-994E-995A-526E433262F2}" dt="2021-11-30T10:40:42.436" v="966" actId="21"/>
          <ac:spMkLst>
            <pc:docMk/>
            <pc:sldMk cId="1490448592" sldId="268"/>
            <ac:spMk id="16" creationId="{697A63A7-32A0-426E-8E27-AF4FCF82907C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39:38.477" v="854" actId="20577"/>
          <ac:spMkLst>
            <pc:docMk/>
            <pc:sldMk cId="1490448592" sldId="268"/>
            <ac:spMk id="18" creationId="{5DBF17AE-8A1D-4B6A-BB73-E4EE5F2FABED}"/>
          </ac:spMkLst>
        </pc:spChg>
        <pc:spChg chg="mod">
          <ac:chgData name="Ерофеева Дарья Валерьевна" userId="ad7de779-7de7-4d1c-adcd-05999685632b" providerId="ADAL" clId="{E4FABEAA-5E31-994E-995A-526E433262F2}" dt="2021-11-30T10:40:12.376" v="965" actId="20577"/>
          <ac:spMkLst>
            <pc:docMk/>
            <pc:sldMk cId="1490448592" sldId="268"/>
            <ac:spMk id="19" creationId="{1A98F480-84C5-40B7-BEB7-7FBEF172F52A}"/>
          </ac:spMkLst>
        </pc:spChg>
      </pc:sldChg>
      <pc:sldChg chg="modSp">
        <pc:chgData name="Ерофеева Дарья Валерьевна" userId="ad7de779-7de7-4d1c-adcd-05999685632b" providerId="ADAL" clId="{E4FABEAA-5E31-994E-995A-526E433262F2}" dt="2021-11-30T10:42:49.916" v="1186" actId="20577"/>
        <pc:sldMkLst>
          <pc:docMk/>
          <pc:sldMk cId="379030273" sldId="269"/>
        </pc:sldMkLst>
        <pc:spChg chg="mod">
          <ac:chgData name="Ерофеева Дарья Валерьевна" userId="ad7de779-7de7-4d1c-adcd-05999685632b" providerId="ADAL" clId="{E4FABEAA-5E31-994E-995A-526E433262F2}" dt="2021-11-30T10:42:49.916" v="1186" actId="20577"/>
          <ac:spMkLst>
            <pc:docMk/>
            <pc:sldMk cId="379030273" sldId="269"/>
            <ac:spMk id="4" creationId="{A5513910-4507-4C2F-9A8E-8A45B26F3669}"/>
          </ac:spMkLst>
        </pc:spChg>
      </pc:sldChg>
      <pc:sldChg chg="modSp del">
        <pc:chgData name="Ерофеева Дарья Валерьевна" userId="ad7de779-7de7-4d1c-adcd-05999685632b" providerId="ADAL" clId="{E4FABEAA-5E31-994E-995A-526E433262F2}" dt="2021-11-30T10:22:45.127" v="42" actId="21"/>
        <pc:sldMkLst>
          <pc:docMk/>
          <pc:sldMk cId="1896057989" sldId="270"/>
        </pc:sldMkLst>
        <pc:spChg chg="mod">
          <ac:chgData name="Ерофеева Дарья Валерьевна" userId="ad7de779-7de7-4d1c-adcd-05999685632b" providerId="ADAL" clId="{E4FABEAA-5E31-994E-995A-526E433262F2}" dt="2021-11-30T10:22:35.019" v="41" actId="113"/>
          <ac:spMkLst>
            <pc:docMk/>
            <pc:sldMk cId="1896057989" sldId="270"/>
            <ac:spMk id="9" creationId="{E4233985-BA4E-42FE-A01E-177E5C95D2DC}"/>
          </ac:spMkLst>
        </pc:spChg>
      </pc:sldChg>
      <pc:sldChg chg="modSp">
        <pc:chgData name="Ерофеева Дарья Валерьевна" userId="ad7de779-7de7-4d1c-adcd-05999685632b" providerId="ADAL" clId="{E4FABEAA-5E31-994E-995A-526E433262F2}" dt="2021-11-30T10:43:49.354" v="1203" actId="20577"/>
        <pc:sldMkLst>
          <pc:docMk/>
          <pc:sldMk cId="2455099161" sldId="271"/>
        </pc:sldMkLst>
        <pc:spChg chg="mod">
          <ac:chgData name="Ерофеева Дарья Валерьевна" userId="ad7de779-7de7-4d1c-adcd-05999685632b" providerId="ADAL" clId="{E4FABEAA-5E31-994E-995A-526E433262F2}" dt="2021-11-30T10:43:49.354" v="1203" actId="20577"/>
          <ac:spMkLst>
            <pc:docMk/>
            <pc:sldMk cId="2455099161" sldId="271"/>
            <ac:spMk id="4" creationId="{A5513910-4507-4C2F-9A8E-8A45B26F366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7A09-7ED0-4470-BA26-655F24325F90}" type="doc">
      <dgm:prSet loTypeId="urn:microsoft.com/office/officeart/2005/8/layout/cycle3" loCatId="cycle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2C58DC7-4954-46E7-9B66-726C3A42E959}">
      <dgm:prSet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Постановление Совмина СССР № 1397 </a:t>
          </a:r>
        </a:p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(до 01.01.1992 г.)  </a:t>
          </a:r>
        </a:p>
      </dgm:t>
    </dgm:pt>
    <dgm:pt modelId="{CC39E311-25C9-4302-9AF3-CE4199F1E29B}" type="parTrans" cxnId="{857B7083-E601-4BB8-9C08-5B8BD49B7F9A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C31E1E-27D2-4713-B910-C2576A3DDB31}" type="sibTrans" cxnId="{857B7083-E601-4BB8-9C08-5B8BD49B7F9A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17E84A-90B5-4ACD-B203-FF98FA18E513}">
      <dgm:prSet custT="1"/>
      <dgm:spPr/>
      <dgm:t>
        <a:bodyPr anchor="t"/>
        <a:lstStyle/>
        <a:p>
          <a:pPr algn="ctr"/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Постановление Совмина РСФСР № 463 (с 01.01.1992 г. до 31.10.1999 г.) </a:t>
          </a:r>
        </a:p>
        <a:p>
          <a:pPr algn="ctr"/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</dgm:t>
    </dgm:pt>
    <dgm:pt modelId="{078948F3-689A-49C4-BFE9-8185033A5FAD}" type="parTrans" cxnId="{705E355B-5746-48F8-809A-CC4EC2781C09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6775C0-E90C-4131-9775-DE8886FA72BA}" type="sibTrans" cxnId="{705E355B-5746-48F8-809A-CC4EC2781C09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9746A9-35C2-461F-A8C0-61FD9EBC217A}">
      <dgm:prSet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РФ № 781 </a:t>
          </a:r>
        </a:p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2400" dirty="0"/>
            <a:t>с 01.01. 2002 г.)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78D586-5564-4612-86D6-13657BD5C95B}" type="parTrans" cxnId="{B864F680-05E9-45DF-BE32-FF318793210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295648-D5CC-4DE8-B987-D7CBEF5D5D17}" type="sibTrans" cxnId="{B864F680-05E9-45DF-BE32-FF318793210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50DF40-A971-4968-9286-0E2EFDF4C5FE}">
      <dgm:prSet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РФ № 1067 (с 01.11.1999 г. по 31.12.2001 г.) </a:t>
          </a:r>
        </a:p>
      </dgm:t>
    </dgm:pt>
    <dgm:pt modelId="{919732E1-0934-4A78-8D4A-C5F12DBC943B}" type="parTrans" cxnId="{0A617CED-511A-4DCC-B0E4-FFC79B97413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9D60E5-CBA7-43C2-998D-48CFEFA10CF6}" type="sibTrans" cxnId="{0A617CED-511A-4DCC-B0E4-FFC79B97413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777887-2AED-428F-91A0-8AEE676C7E88}" type="pres">
      <dgm:prSet presAssocID="{6D107A09-7ED0-4470-BA26-655F24325F9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7631A4-8F07-43D5-91CE-26256B71BCD9}" type="pres">
      <dgm:prSet presAssocID="{6D107A09-7ED0-4470-BA26-655F24325F90}" presName="cycle" presStyleCnt="0"/>
      <dgm:spPr/>
    </dgm:pt>
    <dgm:pt modelId="{772B91E6-0BEC-471C-87F0-3A7984643EFF}" type="pres">
      <dgm:prSet presAssocID="{02C58DC7-4954-46E7-9B66-726C3A42E959}" presName="nodeFirstNode" presStyleLbl="node1" presStyleIdx="0" presStyleCnt="4" custScaleX="119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3D8B2-9E7D-4FE7-9787-124F34D3A2CA}" type="pres">
      <dgm:prSet presAssocID="{75C31E1E-27D2-4713-B910-C2576A3DDB3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A52190F3-EAC8-4879-B10B-4BE8BB943FC4}" type="pres">
      <dgm:prSet presAssocID="{A617E84A-90B5-4ACD-B203-FF98FA18E513}" presName="nodeFollowingNodes" presStyleLbl="node1" presStyleIdx="1" presStyleCnt="4" custScaleX="116018" custRadScaleRad="111922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A2578-93F5-43A0-AFF7-3EB00339834C}" type="pres">
      <dgm:prSet presAssocID="{E750DF40-A971-4968-9286-0E2EFDF4C5FE}" presName="nodeFollowingNodes" presStyleLbl="node1" presStyleIdx="2" presStyleCnt="4" custScaleX="123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8E84D-331A-4601-B185-868BD4197D3E}" type="pres">
      <dgm:prSet presAssocID="{5E9746A9-35C2-461F-A8C0-61FD9EBC217A}" presName="nodeFollowingNodes" presStyleLbl="node1" presStyleIdx="3" presStyleCnt="4" custScaleX="116831" custRadScaleRad="114625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64F680-05E9-45DF-BE32-FF3187932104}" srcId="{6D107A09-7ED0-4470-BA26-655F24325F90}" destId="{5E9746A9-35C2-461F-A8C0-61FD9EBC217A}" srcOrd="3" destOrd="0" parTransId="{6D78D586-5564-4612-86D6-13657BD5C95B}" sibTransId="{42295648-D5CC-4DE8-B987-D7CBEF5D5D17}"/>
    <dgm:cxn modelId="{8CE081C4-D386-453C-9792-7794DFABFEAC}" type="presOf" srcId="{5E9746A9-35C2-461F-A8C0-61FD9EBC217A}" destId="{C128E84D-331A-4601-B185-868BD4197D3E}" srcOrd="0" destOrd="0" presId="urn:microsoft.com/office/officeart/2005/8/layout/cycle3"/>
    <dgm:cxn modelId="{BA202CE6-A9EC-481B-B627-C582DE998827}" type="presOf" srcId="{6D107A09-7ED0-4470-BA26-655F24325F90}" destId="{80777887-2AED-428F-91A0-8AEE676C7E88}" srcOrd="0" destOrd="0" presId="urn:microsoft.com/office/officeart/2005/8/layout/cycle3"/>
    <dgm:cxn modelId="{705E355B-5746-48F8-809A-CC4EC2781C09}" srcId="{6D107A09-7ED0-4470-BA26-655F24325F90}" destId="{A617E84A-90B5-4ACD-B203-FF98FA18E513}" srcOrd="1" destOrd="0" parTransId="{078948F3-689A-49C4-BFE9-8185033A5FAD}" sibTransId="{246775C0-E90C-4131-9775-DE8886FA72BA}"/>
    <dgm:cxn modelId="{B10BE2C3-4493-4DFB-8092-30FC6EA588EB}" type="presOf" srcId="{75C31E1E-27D2-4713-B910-C2576A3DDB31}" destId="{DBA3D8B2-9E7D-4FE7-9787-124F34D3A2CA}" srcOrd="0" destOrd="0" presId="urn:microsoft.com/office/officeart/2005/8/layout/cycle3"/>
    <dgm:cxn modelId="{0A617CED-511A-4DCC-B0E4-FFC79B974134}" srcId="{6D107A09-7ED0-4470-BA26-655F24325F90}" destId="{E750DF40-A971-4968-9286-0E2EFDF4C5FE}" srcOrd="2" destOrd="0" parTransId="{919732E1-0934-4A78-8D4A-C5F12DBC943B}" sibTransId="{2B9D60E5-CBA7-43C2-998D-48CFEFA10CF6}"/>
    <dgm:cxn modelId="{AD22CA11-0709-4281-AC72-0A01E130F801}" type="presOf" srcId="{02C58DC7-4954-46E7-9B66-726C3A42E959}" destId="{772B91E6-0BEC-471C-87F0-3A7984643EFF}" srcOrd="0" destOrd="0" presId="urn:microsoft.com/office/officeart/2005/8/layout/cycle3"/>
    <dgm:cxn modelId="{2D7D34A3-D6FD-41A6-BAB9-C9F7AD5B0041}" type="presOf" srcId="{E750DF40-A971-4968-9286-0E2EFDF4C5FE}" destId="{81BA2578-93F5-43A0-AFF7-3EB00339834C}" srcOrd="0" destOrd="0" presId="urn:microsoft.com/office/officeart/2005/8/layout/cycle3"/>
    <dgm:cxn modelId="{8419BEE3-2D2A-40CD-841F-6DC5C6D43FAE}" type="presOf" srcId="{A617E84A-90B5-4ACD-B203-FF98FA18E513}" destId="{A52190F3-EAC8-4879-B10B-4BE8BB943FC4}" srcOrd="0" destOrd="0" presId="urn:microsoft.com/office/officeart/2005/8/layout/cycle3"/>
    <dgm:cxn modelId="{857B7083-E601-4BB8-9C08-5B8BD49B7F9A}" srcId="{6D107A09-7ED0-4470-BA26-655F24325F90}" destId="{02C58DC7-4954-46E7-9B66-726C3A42E959}" srcOrd="0" destOrd="0" parTransId="{CC39E311-25C9-4302-9AF3-CE4199F1E29B}" sibTransId="{75C31E1E-27D2-4713-B910-C2576A3DDB31}"/>
    <dgm:cxn modelId="{7AD8C0B3-3B2B-45E4-B052-04D9AF133313}" type="presParOf" srcId="{80777887-2AED-428F-91A0-8AEE676C7E88}" destId="{B17631A4-8F07-43D5-91CE-26256B71BCD9}" srcOrd="0" destOrd="0" presId="urn:microsoft.com/office/officeart/2005/8/layout/cycle3"/>
    <dgm:cxn modelId="{76457457-DE09-4DE0-912C-EDDB4C88C55D}" type="presParOf" srcId="{B17631A4-8F07-43D5-91CE-26256B71BCD9}" destId="{772B91E6-0BEC-471C-87F0-3A7984643EFF}" srcOrd="0" destOrd="0" presId="urn:microsoft.com/office/officeart/2005/8/layout/cycle3"/>
    <dgm:cxn modelId="{A986ACDB-E871-4114-BA68-5D3436D36A6E}" type="presParOf" srcId="{B17631A4-8F07-43D5-91CE-26256B71BCD9}" destId="{DBA3D8B2-9E7D-4FE7-9787-124F34D3A2CA}" srcOrd="1" destOrd="0" presId="urn:microsoft.com/office/officeart/2005/8/layout/cycle3"/>
    <dgm:cxn modelId="{7D9E76C2-C520-4BD8-94BA-46FB495EACD1}" type="presParOf" srcId="{B17631A4-8F07-43D5-91CE-26256B71BCD9}" destId="{A52190F3-EAC8-4879-B10B-4BE8BB943FC4}" srcOrd="2" destOrd="0" presId="urn:microsoft.com/office/officeart/2005/8/layout/cycle3"/>
    <dgm:cxn modelId="{20AA1BCD-224D-4988-A47D-CDE3AD40F065}" type="presParOf" srcId="{B17631A4-8F07-43D5-91CE-26256B71BCD9}" destId="{81BA2578-93F5-43A0-AFF7-3EB00339834C}" srcOrd="3" destOrd="0" presId="urn:microsoft.com/office/officeart/2005/8/layout/cycle3"/>
    <dgm:cxn modelId="{D9D1AE7A-2A1B-4255-81E0-2EE550BF6AFC}" type="presParOf" srcId="{B17631A4-8F07-43D5-91CE-26256B71BCD9}" destId="{C128E84D-331A-4601-B185-868BD4197D3E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97E37C7-2F9A-4CC8-AE77-3054B4AEC4A4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1E887D4-5D89-42B6-8843-0987026FEF37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изучили понятие и виды педагогической деятельности;</a:t>
          </a:r>
        </a:p>
      </dgm:t>
    </dgm:pt>
    <dgm:pt modelId="{9450DD21-2E60-4F67-88F4-AEECBC0AF9D4}" type="parTrans" cxnId="{DE98EF54-6B18-43FB-BFEE-C5CF7D270818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95026D-2F14-44EC-9DEF-78A42A47C332}" type="sibTrans" cxnId="{DE98EF54-6B18-43FB-BFEE-C5CF7D270818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34098F-555C-4573-99A9-7052C9FB5210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определили категории лиц, имеющих право на досрочное установление страховой пенсии по старости в связи с осуществлением педагогической деятельности;</a:t>
          </a:r>
        </a:p>
      </dgm:t>
    </dgm:pt>
    <dgm:pt modelId="{357C49DC-D38B-4195-9EE3-E9B22DB13449}" type="parTrans" cxnId="{4AA66F6E-FFE7-4B62-AA26-8B0A59A77156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F66A0D-692F-4307-8C1D-448185FE2FBD}" type="sibTrans" cxnId="{4AA66F6E-FFE7-4B62-AA26-8B0A59A77156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37BA8A-5EB3-4421-BE83-52BC756E212B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рассмотрели нормативное правовое регулирование права на досрочное установление страховой пенсии по старости в связи с осуществлением педагогической деятельности;</a:t>
          </a:r>
        </a:p>
      </dgm:t>
    </dgm:pt>
    <dgm:pt modelId="{3AD14ABC-CC81-420D-B5CF-0F46CEFD60E0}" type="parTrans" cxnId="{01E51FE3-B11C-407F-BA13-F16B80C55C5E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5B9C82-C3C9-45EA-8888-C9AB09CBF856}" type="sibTrans" cxnId="{01E51FE3-B11C-407F-BA13-F16B80C55C5E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4686C1-6240-4F61-958D-62490E7836D7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исследовали особенности исчисления и подтверждения стажа, необходимого для установления досрочной страховой пенсии по старости лицам, осуществляющим педагогическую деятельность;</a:t>
          </a:r>
        </a:p>
      </dgm:t>
    </dgm:pt>
    <dgm:pt modelId="{4242D8CF-A930-4F0B-8DD9-ECC9412B6AA2}" type="parTrans" cxnId="{3883D9AD-5A3E-4DB5-B557-1CC7AC177785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B1BD7C-A227-4F4F-90F1-A97A0FD0E895}" type="sibTrans" cxnId="{3883D9AD-5A3E-4DB5-B557-1CC7AC177785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681DCD-A37A-47DF-A047-95E828F28EA5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выявили основные проблему в реализации права на досрочное установление страховой пенсии по старости лицам, осуществляющим педагогическую деятельность.</a:t>
          </a:r>
        </a:p>
      </dgm:t>
    </dgm:pt>
    <dgm:pt modelId="{2C98343B-E673-4336-9A22-BFEA6B08FB9A}" type="parTrans" cxnId="{4D57D1D1-C24B-424B-BCB4-373C22305CB6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A9520A-BE6C-43F4-B404-90E683221A6C}" type="sibTrans" cxnId="{4D57D1D1-C24B-424B-BCB4-373C22305CB6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5FD212-309F-483A-AB4D-3A755630F0EB}" type="pres">
      <dgm:prSet presAssocID="{997E37C7-2F9A-4CC8-AE77-3054B4AEC4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9B3E02-2E0E-48EC-B338-AB53FED2A577}" type="pres">
      <dgm:prSet presAssocID="{A1E887D4-5D89-42B6-8843-0987026FEF3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B7C87-57EE-4D42-999E-365B40C7C3FF}" type="pres">
      <dgm:prSet presAssocID="{9F95026D-2F14-44EC-9DEF-78A42A47C332}" presName="spacer" presStyleCnt="0"/>
      <dgm:spPr/>
    </dgm:pt>
    <dgm:pt modelId="{51CB40FE-1029-4647-91B5-82CF92F9F4CC}" type="pres">
      <dgm:prSet presAssocID="{2034098F-555C-4573-99A9-7052C9FB521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F70B8-8B3B-43E3-86CF-992DCD89EC17}" type="pres">
      <dgm:prSet presAssocID="{F1F66A0D-692F-4307-8C1D-448185FE2FBD}" presName="spacer" presStyleCnt="0"/>
      <dgm:spPr/>
    </dgm:pt>
    <dgm:pt modelId="{C3161DD3-72A6-47D5-A30D-CE483A3C82FE}" type="pres">
      <dgm:prSet presAssocID="{1D37BA8A-5EB3-4421-BE83-52BC756E212B}" presName="parentText" presStyleLbl="node1" presStyleIdx="2" presStyleCnt="5" custLinFactNeighborX="0" custLinFactNeighborY="739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DCB93-B12F-49EA-8EE8-4D2BB32DAD98}" type="pres">
      <dgm:prSet presAssocID="{885B9C82-C3C9-45EA-8888-C9AB09CBF856}" presName="spacer" presStyleCnt="0"/>
      <dgm:spPr/>
    </dgm:pt>
    <dgm:pt modelId="{AFD4BE3C-AF08-4C0A-B12B-195009C4741A}" type="pres">
      <dgm:prSet presAssocID="{BB4686C1-6240-4F61-958D-62490E7836D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7FB7B-AEE8-4078-9957-28800350BFCC}" type="pres">
      <dgm:prSet presAssocID="{C1B1BD7C-A227-4F4F-90F1-A97A0FD0E895}" presName="spacer" presStyleCnt="0"/>
      <dgm:spPr/>
    </dgm:pt>
    <dgm:pt modelId="{2E4C2CF8-D940-48FF-B8B9-45D1E500B64A}" type="pres">
      <dgm:prSet presAssocID="{B9681DCD-A37A-47DF-A047-95E828F28EA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A66F6E-FFE7-4B62-AA26-8B0A59A77156}" srcId="{997E37C7-2F9A-4CC8-AE77-3054B4AEC4A4}" destId="{2034098F-555C-4573-99A9-7052C9FB5210}" srcOrd="1" destOrd="0" parTransId="{357C49DC-D38B-4195-9EE3-E9B22DB13449}" sibTransId="{F1F66A0D-692F-4307-8C1D-448185FE2FBD}"/>
    <dgm:cxn modelId="{BC96ADB4-20DD-4610-B867-16ECD1382171}" type="presOf" srcId="{B9681DCD-A37A-47DF-A047-95E828F28EA5}" destId="{2E4C2CF8-D940-48FF-B8B9-45D1E500B64A}" srcOrd="0" destOrd="0" presId="urn:microsoft.com/office/officeart/2005/8/layout/vList2"/>
    <dgm:cxn modelId="{E08CEAD0-DC58-4628-8FF5-ADF14C7A3659}" type="presOf" srcId="{BB4686C1-6240-4F61-958D-62490E7836D7}" destId="{AFD4BE3C-AF08-4C0A-B12B-195009C4741A}" srcOrd="0" destOrd="0" presId="urn:microsoft.com/office/officeart/2005/8/layout/vList2"/>
    <dgm:cxn modelId="{E2DD2EAC-83F4-4ED8-877C-6B5687F17CC2}" type="presOf" srcId="{2034098F-555C-4573-99A9-7052C9FB5210}" destId="{51CB40FE-1029-4647-91B5-82CF92F9F4CC}" srcOrd="0" destOrd="0" presId="urn:microsoft.com/office/officeart/2005/8/layout/vList2"/>
    <dgm:cxn modelId="{9EFED73C-B280-4AE6-8A7B-9D8C57F75E0A}" type="presOf" srcId="{1D37BA8A-5EB3-4421-BE83-52BC756E212B}" destId="{C3161DD3-72A6-47D5-A30D-CE483A3C82FE}" srcOrd="0" destOrd="0" presId="urn:microsoft.com/office/officeart/2005/8/layout/vList2"/>
    <dgm:cxn modelId="{76AC8EE0-B82C-4DE1-B415-CE3F2DE80432}" type="presOf" srcId="{A1E887D4-5D89-42B6-8843-0987026FEF37}" destId="{EB9B3E02-2E0E-48EC-B338-AB53FED2A577}" srcOrd="0" destOrd="0" presId="urn:microsoft.com/office/officeart/2005/8/layout/vList2"/>
    <dgm:cxn modelId="{DE98EF54-6B18-43FB-BFEE-C5CF7D270818}" srcId="{997E37C7-2F9A-4CC8-AE77-3054B4AEC4A4}" destId="{A1E887D4-5D89-42B6-8843-0987026FEF37}" srcOrd="0" destOrd="0" parTransId="{9450DD21-2E60-4F67-88F4-AEECBC0AF9D4}" sibTransId="{9F95026D-2F14-44EC-9DEF-78A42A47C332}"/>
    <dgm:cxn modelId="{3883D9AD-5A3E-4DB5-B557-1CC7AC177785}" srcId="{997E37C7-2F9A-4CC8-AE77-3054B4AEC4A4}" destId="{BB4686C1-6240-4F61-958D-62490E7836D7}" srcOrd="3" destOrd="0" parTransId="{4242D8CF-A930-4F0B-8DD9-ECC9412B6AA2}" sibTransId="{C1B1BD7C-A227-4F4F-90F1-A97A0FD0E895}"/>
    <dgm:cxn modelId="{430480A7-9690-47D6-9176-FC6E369446E4}" type="presOf" srcId="{997E37C7-2F9A-4CC8-AE77-3054B4AEC4A4}" destId="{445FD212-309F-483A-AB4D-3A755630F0EB}" srcOrd="0" destOrd="0" presId="urn:microsoft.com/office/officeart/2005/8/layout/vList2"/>
    <dgm:cxn modelId="{4D57D1D1-C24B-424B-BCB4-373C22305CB6}" srcId="{997E37C7-2F9A-4CC8-AE77-3054B4AEC4A4}" destId="{B9681DCD-A37A-47DF-A047-95E828F28EA5}" srcOrd="4" destOrd="0" parTransId="{2C98343B-E673-4336-9A22-BFEA6B08FB9A}" sibTransId="{69A9520A-BE6C-43F4-B404-90E683221A6C}"/>
    <dgm:cxn modelId="{01E51FE3-B11C-407F-BA13-F16B80C55C5E}" srcId="{997E37C7-2F9A-4CC8-AE77-3054B4AEC4A4}" destId="{1D37BA8A-5EB3-4421-BE83-52BC756E212B}" srcOrd="2" destOrd="0" parTransId="{3AD14ABC-CC81-420D-B5CF-0F46CEFD60E0}" sibTransId="{885B9C82-C3C9-45EA-8888-C9AB09CBF856}"/>
    <dgm:cxn modelId="{9D5B73CA-9F32-45C2-A52F-80ED08A06D5F}" type="presParOf" srcId="{445FD212-309F-483A-AB4D-3A755630F0EB}" destId="{EB9B3E02-2E0E-48EC-B338-AB53FED2A577}" srcOrd="0" destOrd="0" presId="urn:microsoft.com/office/officeart/2005/8/layout/vList2"/>
    <dgm:cxn modelId="{2A4ED3E2-3A96-4FB5-AF01-6CF0BE740929}" type="presParOf" srcId="{445FD212-309F-483A-AB4D-3A755630F0EB}" destId="{079B7C87-57EE-4D42-999E-365B40C7C3FF}" srcOrd="1" destOrd="0" presId="urn:microsoft.com/office/officeart/2005/8/layout/vList2"/>
    <dgm:cxn modelId="{DB443DEB-C8AD-4B44-9B9B-B16CFFF062F5}" type="presParOf" srcId="{445FD212-309F-483A-AB4D-3A755630F0EB}" destId="{51CB40FE-1029-4647-91B5-82CF92F9F4CC}" srcOrd="2" destOrd="0" presId="urn:microsoft.com/office/officeart/2005/8/layout/vList2"/>
    <dgm:cxn modelId="{CD442B2F-086A-4FEB-9B28-677CA2286CA0}" type="presParOf" srcId="{445FD212-309F-483A-AB4D-3A755630F0EB}" destId="{A4BF70B8-8B3B-43E3-86CF-992DCD89EC17}" srcOrd="3" destOrd="0" presId="urn:microsoft.com/office/officeart/2005/8/layout/vList2"/>
    <dgm:cxn modelId="{48550B16-2421-4B4D-9442-10D7DF2A946B}" type="presParOf" srcId="{445FD212-309F-483A-AB4D-3A755630F0EB}" destId="{C3161DD3-72A6-47D5-A30D-CE483A3C82FE}" srcOrd="4" destOrd="0" presId="urn:microsoft.com/office/officeart/2005/8/layout/vList2"/>
    <dgm:cxn modelId="{4557DC55-1247-4BC2-A066-A25680EDA175}" type="presParOf" srcId="{445FD212-309F-483A-AB4D-3A755630F0EB}" destId="{4FEDCB93-B12F-49EA-8EE8-4D2BB32DAD98}" srcOrd="5" destOrd="0" presId="urn:microsoft.com/office/officeart/2005/8/layout/vList2"/>
    <dgm:cxn modelId="{771AD53A-E5EC-4E1C-BF48-045F62C2FC9C}" type="presParOf" srcId="{445FD212-309F-483A-AB4D-3A755630F0EB}" destId="{AFD4BE3C-AF08-4C0A-B12B-195009C4741A}" srcOrd="6" destOrd="0" presId="urn:microsoft.com/office/officeart/2005/8/layout/vList2"/>
    <dgm:cxn modelId="{9AD94382-CA31-4051-BE29-9C5127D9403C}" type="presParOf" srcId="{445FD212-309F-483A-AB4D-3A755630F0EB}" destId="{25B7FB7B-AEE8-4078-9957-28800350BFCC}" srcOrd="7" destOrd="0" presId="urn:microsoft.com/office/officeart/2005/8/layout/vList2"/>
    <dgm:cxn modelId="{F98D4DE0-67F7-4D87-A729-01FD5A598F7A}" type="presParOf" srcId="{445FD212-309F-483A-AB4D-3A755630F0EB}" destId="{2E4C2CF8-D940-48FF-B8B9-45D1E500B64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52E510-F13E-4E9D-884B-07CBC3127A28}" type="doc">
      <dgm:prSet loTypeId="urn:microsoft.com/office/officeart/2005/8/layout/hierarchy6" loCatId="hierarchy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FC9D3625-6F80-4289-A924-62067C6C0DE8}">
      <dgm:prSet custT="1"/>
      <dgm:spPr/>
      <dgm:t>
        <a:bodyPr/>
        <a:lstStyle/>
        <a:p>
          <a:pPr algn="ctr"/>
          <a:r>
            <a:rPr lang="ru-RU" sz="4000" b="0" dirty="0">
              <a:latin typeface="Arial" panose="020B0604020202020204" pitchFamily="34" charset="0"/>
              <a:cs typeface="Arial" panose="020B0604020202020204" pitchFamily="34" charset="0"/>
            </a:rPr>
            <a:t>ВИД СОЦИАЛЬНОЙ ДЕЯТЕЛЬНОСТИ</a:t>
          </a:r>
        </a:p>
      </dgm:t>
    </dgm:pt>
    <dgm:pt modelId="{B3A26A7F-9C88-457B-9229-9308DEFA441C}" type="parTrans" cxnId="{DC6D5EEB-1475-4550-9D18-8E14F24D6E72}">
      <dgm:prSet/>
      <dgm:spPr/>
      <dgm:t>
        <a:bodyPr/>
        <a:lstStyle/>
        <a:p>
          <a:pPr algn="ctr"/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47CDFE-6BD3-42F1-98E7-9AA517CFFD6C}" type="sibTrans" cxnId="{DC6D5EEB-1475-4550-9D18-8E14F24D6E72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pPr algn="ctr"/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835985-5193-49A0-A9AB-6C98EC544C02}">
      <dgm:prSet custT="1"/>
      <dgm:spPr/>
      <dgm:t>
        <a:bodyPr/>
        <a:lstStyle/>
        <a:p>
          <a:pPr algn="ctr"/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одна из фундаментальных основ образования</a:t>
          </a:r>
        </a:p>
      </dgm:t>
    </dgm:pt>
    <dgm:pt modelId="{E279BC68-1DFC-4AA8-B019-E3ED10F22A96}" type="parTrans" cxnId="{05698A85-B83D-4099-8C81-FB38DA513A9E}">
      <dgm:prSet/>
      <dgm:spPr/>
      <dgm:t>
        <a:bodyPr/>
        <a:lstStyle/>
        <a:p>
          <a:pPr algn="ctr"/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72CFD4-A577-404D-A639-DD9FC1BBE777}" type="sibTrans" cxnId="{05698A85-B83D-4099-8C81-FB38DA513A9E}">
      <dgm:prSet/>
      <dgm:spPr/>
      <dgm:t>
        <a:bodyPr/>
        <a:lstStyle/>
        <a:p>
          <a:pPr algn="ctr"/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FDC5A5-9E69-4264-8589-089C71476796}">
      <dgm:prSet custT="1"/>
      <dgm:spPr/>
      <dgm:t>
        <a:bodyPr/>
        <a:lstStyle/>
        <a:p>
          <a:pPr algn="ctr"/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разделяется на воспитание и преподавание</a:t>
          </a:r>
        </a:p>
      </dgm:t>
    </dgm:pt>
    <dgm:pt modelId="{374C99E8-0ECB-401D-9BF8-7CDE9D9EC59E}" type="parTrans" cxnId="{E59ABE25-0A96-46C2-9E0B-9282EAC1CEBE}">
      <dgm:prSet/>
      <dgm:spPr/>
      <dgm:t>
        <a:bodyPr/>
        <a:lstStyle/>
        <a:p>
          <a:pPr algn="ctr"/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90A396-CF40-4D12-B572-953CDBC81907}" type="sibTrans" cxnId="{E59ABE25-0A96-46C2-9E0B-9282EAC1CEBE}">
      <dgm:prSet/>
      <dgm:spPr/>
      <dgm:t>
        <a:bodyPr/>
        <a:lstStyle/>
        <a:p>
          <a:pPr algn="ctr"/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678F92-55FF-4B81-A5AF-B7B3E8150B83}">
      <dgm:prSet custT="1"/>
      <dgm:spPr/>
      <dgm:t>
        <a:bodyPr/>
        <a:lstStyle/>
        <a:p>
          <a:pPr algn="ctr"/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предполагает передачу знаний между поколениям</a:t>
          </a:r>
        </a:p>
      </dgm:t>
    </dgm:pt>
    <dgm:pt modelId="{A43D2815-4065-4204-97D9-1AAACB612F5B}" type="parTrans" cxnId="{2E0FC63F-ED43-45CB-9E49-EB0BB403F13D}">
      <dgm:prSet/>
      <dgm:spPr/>
      <dgm:t>
        <a:bodyPr/>
        <a:lstStyle/>
        <a:p>
          <a:pPr algn="ctr"/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A74871-FE13-44D4-9CF0-A3F35E070B31}" type="sibTrans" cxnId="{2E0FC63F-ED43-45CB-9E49-EB0BB403F13D}">
      <dgm:prSet/>
      <dgm:spPr/>
      <dgm:t>
        <a:bodyPr/>
        <a:lstStyle/>
        <a:p>
          <a:pPr algn="ctr"/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18D7D1-ED69-44DB-93A8-42C9A6F2F654}" type="pres">
      <dgm:prSet presAssocID="{B152E510-F13E-4E9D-884B-07CBC3127A2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47D7C8-7445-4FA3-B088-5E418624D1F6}" type="pres">
      <dgm:prSet presAssocID="{B152E510-F13E-4E9D-884B-07CBC3127A28}" presName="hierFlow" presStyleCnt="0"/>
      <dgm:spPr/>
    </dgm:pt>
    <dgm:pt modelId="{47614AEC-3C53-44B7-90EE-6F7DAB5B4A8A}" type="pres">
      <dgm:prSet presAssocID="{B152E510-F13E-4E9D-884B-07CBC3127A28}" presName="firstBuf" presStyleCnt="0"/>
      <dgm:spPr/>
    </dgm:pt>
    <dgm:pt modelId="{63BC58DE-59CB-4879-A84C-48C8E456327A}" type="pres">
      <dgm:prSet presAssocID="{B152E510-F13E-4E9D-884B-07CBC3127A2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4D70435-794C-4820-A8DF-DBB122CC9878}" type="pres">
      <dgm:prSet presAssocID="{FC9D3625-6F80-4289-A924-62067C6C0DE8}" presName="Name14" presStyleCnt="0"/>
      <dgm:spPr/>
    </dgm:pt>
    <dgm:pt modelId="{220D3BE7-5070-4F12-9BF1-CD3CFFD46E04}" type="pres">
      <dgm:prSet presAssocID="{FC9D3625-6F80-4289-A924-62067C6C0DE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AAA323-43CF-4523-8806-718EC7217614}" type="pres">
      <dgm:prSet presAssocID="{FC9D3625-6F80-4289-A924-62067C6C0DE8}" presName="hierChild2" presStyleCnt="0"/>
      <dgm:spPr/>
    </dgm:pt>
    <dgm:pt modelId="{84D4F334-FFEC-478D-BC78-9BA51CC8C93A}" type="pres">
      <dgm:prSet presAssocID="{B152E510-F13E-4E9D-884B-07CBC3127A28}" presName="bgShapesFlow" presStyleCnt="0"/>
      <dgm:spPr/>
    </dgm:pt>
    <dgm:pt modelId="{43422FD7-074B-4DB3-83B8-70DC22666F39}" type="pres">
      <dgm:prSet presAssocID="{DC835985-5193-49A0-A9AB-6C98EC544C02}" presName="rectComp" presStyleCnt="0"/>
      <dgm:spPr/>
    </dgm:pt>
    <dgm:pt modelId="{FEBE6498-A9A2-4F0B-8302-5389E21C2246}" type="pres">
      <dgm:prSet presAssocID="{DC835985-5193-49A0-A9AB-6C98EC544C02}" presName="bgRect" presStyleLbl="bgShp" presStyleIdx="0" presStyleCnt="3"/>
      <dgm:spPr/>
      <dgm:t>
        <a:bodyPr/>
        <a:lstStyle/>
        <a:p>
          <a:endParaRPr lang="ru-RU"/>
        </a:p>
      </dgm:t>
    </dgm:pt>
    <dgm:pt modelId="{F48F9745-A07B-42E9-B4A9-C89909D7BD20}" type="pres">
      <dgm:prSet presAssocID="{DC835985-5193-49A0-A9AB-6C98EC544C02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91E78-D507-43D5-BEAB-B483E4B8F066}" type="pres">
      <dgm:prSet presAssocID="{DC835985-5193-49A0-A9AB-6C98EC544C02}" presName="spComp" presStyleCnt="0"/>
      <dgm:spPr/>
    </dgm:pt>
    <dgm:pt modelId="{5219F8AF-9A75-48D7-A989-2FDE88651C9A}" type="pres">
      <dgm:prSet presAssocID="{DC835985-5193-49A0-A9AB-6C98EC544C02}" presName="vSp" presStyleCnt="0"/>
      <dgm:spPr/>
    </dgm:pt>
    <dgm:pt modelId="{35B18633-D922-4978-B1B4-9B02C52BE68C}" type="pres">
      <dgm:prSet presAssocID="{98FDC5A5-9E69-4264-8589-089C71476796}" presName="rectComp" presStyleCnt="0"/>
      <dgm:spPr/>
    </dgm:pt>
    <dgm:pt modelId="{C811FE34-94B4-488B-8B8D-5BE235311ECF}" type="pres">
      <dgm:prSet presAssocID="{98FDC5A5-9E69-4264-8589-089C71476796}" presName="bgRect" presStyleLbl="bgShp" presStyleIdx="1" presStyleCnt="3"/>
      <dgm:spPr/>
      <dgm:t>
        <a:bodyPr/>
        <a:lstStyle/>
        <a:p>
          <a:endParaRPr lang="ru-RU"/>
        </a:p>
      </dgm:t>
    </dgm:pt>
    <dgm:pt modelId="{4A1DCD5E-D0E1-4408-99ED-1D098BA82241}" type="pres">
      <dgm:prSet presAssocID="{98FDC5A5-9E69-4264-8589-089C71476796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9AE0B-6E1E-4DDE-BBC8-92D8BC3ABD32}" type="pres">
      <dgm:prSet presAssocID="{98FDC5A5-9E69-4264-8589-089C71476796}" presName="spComp" presStyleCnt="0"/>
      <dgm:spPr/>
    </dgm:pt>
    <dgm:pt modelId="{D086C7E8-1FA8-43EB-811A-93935C444E2C}" type="pres">
      <dgm:prSet presAssocID="{98FDC5A5-9E69-4264-8589-089C71476796}" presName="vSp" presStyleCnt="0"/>
      <dgm:spPr/>
    </dgm:pt>
    <dgm:pt modelId="{96070D3C-AB96-4FA6-92A3-37F2BD5374C0}" type="pres">
      <dgm:prSet presAssocID="{A8678F92-55FF-4B81-A5AF-B7B3E8150B83}" presName="rectComp" presStyleCnt="0"/>
      <dgm:spPr/>
    </dgm:pt>
    <dgm:pt modelId="{4C6B8284-4E12-4C87-A2BA-011B217B3D4D}" type="pres">
      <dgm:prSet presAssocID="{A8678F92-55FF-4B81-A5AF-B7B3E8150B83}" presName="bgRect" presStyleLbl="bgShp" presStyleIdx="2" presStyleCnt="3"/>
      <dgm:spPr/>
      <dgm:t>
        <a:bodyPr/>
        <a:lstStyle/>
        <a:p>
          <a:endParaRPr lang="ru-RU"/>
        </a:p>
      </dgm:t>
    </dgm:pt>
    <dgm:pt modelId="{00D58F92-D1F2-42AD-9276-9C41D5296553}" type="pres">
      <dgm:prSet presAssocID="{A8678F92-55FF-4B81-A5AF-B7B3E8150B8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6D5EEB-1475-4550-9D18-8E14F24D6E72}" srcId="{B152E510-F13E-4E9D-884B-07CBC3127A28}" destId="{FC9D3625-6F80-4289-A924-62067C6C0DE8}" srcOrd="0" destOrd="0" parTransId="{B3A26A7F-9C88-457B-9229-9308DEFA441C}" sibTransId="{4547CDFE-6BD3-42F1-98E7-9AA517CFFD6C}"/>
    <dgm:cxn modelId="{7B8BF4CF-951F-42C8-8D16-E38AD4C0562C}" type="presOf" srcId="{DC835985-5193-49A0-A9AB-6C98EC544C02}" destId="{F48F9745-A07B-42E9-B4A9-C89909D7BD20}" srcOrd="1" destOrd="0" presId="urn:microsoft.com/office/officeart/2005/8/layout/hierarchy6"/>
    <dgm:cxn modelId="{69BA63CD-1217-49BF-8A9F-39D3EA388A7D}" type="presOf" srcId="{98FDC5A5-9E69-4264-8589-089C71476796}" destId="{4A1DCD5E-D0E1-4408-99ED-1D098BA82241}" srcOrd="1" destOrd="0" presId="urn:microsoft.com/office/officeart/2005/8/layout/hierarchy6"/>
    <dgm:cxn modelId="{9EC3902C-8263-48B9-9B6E-47A5B5BB9FE8}" type="presOf" srcId="{B152E510-F13E-4E9D-884B-07CBC3127A28}" destId="{E218D7D1-ED69-44DB-93A8-42C9A6F2F654}" srcOrd="0" destOrd="0" presId="urn:microsoft.com/office/officeart/2005/8/layout/hierarchy6"/>
    <dgm:cxn modelId="{F89510B3-7E75-4A57-98B5-4A4D53629BC0}" type="presOf" srcId="{FC9D3625-6F80-4289-A924-62067C6C0DE8}" destId="{220D3BE7-5070-4F12-9BF1-CD3CFFD46E04}" srcOrd="0" destOrd="0" presId="urn:microsoft.com/office/officeart/2005/8/layout/hierarchy6"/>
    <dgm:cxn modelId="{DC2BAC34-45B3-4F19-B9BC-985E1159CAA9}" type="presOf" srcId="{A8678F92-55FF-4B81-A5AF-B7B3E8150B83}" destId="{4C6B8284-4E12-4C87-A2BA-011B217B3D4D}" srcOrd="0" destOrd="0" presId="urn:microsoft.com/office/officeart/2005/8/layout/hierarchy6"/>
    <dgm:cxn modelId="{2E0FC63F-ED43-45CB-9E49-EB0BB403F13D}" srcId="{B152E510-F13E-4E9D-884B-07CBC3127A28}" destId="{A8678F92-55FF-4B81-A5AF-B7B3E8150B83}" srcOrd="3" destOrd="0" parTransId="{A43D2815-4065-4204-97D9-1AAACB612F5B}" sibTransId="{AEA74871-FE13-44D4-9CF0-A3F35E070B31}"/>
    <dgm:cxn modelId="{05698A85-B83D-4099-8C81-FB38DA513A9E}" srcId="{B152E510-F13E-4E9D-884B-07CBC3127A28}" destId="{DC835985-5193-49A0-A9AB-6C98EC544C02}" srcOrd="1" destOrd="0" parTransId="{E279BC68-1DFC-4AA8-B019-E3ED10F22A96}" sibTransId="{8772CFD4-A577-404D-A639-DD9FC1BBE777}"/>
    <dgm:cxn modelId="{EC90C7F7-309B-406B-B72C-6BB6DED48C76}" type="presOf" srcId="{DC835985-5193-49A0-A9AB-6C98EC544C02}" destId="{FEBE6498-A9A2-4F0B-8302-5389E21C2246}" srcOrd="0" destOrd="0" presId="urn:microsoft.com/office/officeart/2005/8/layout/hierarchy6"/>
    <dgm:cxn modelId="{166496DA-208E-44D1-9AA4-C4F6A529461D}" type="presOf" srcId="{98FDC5A5-9E69-4264-8589-089C71476796}" destId="{C811FE34-94B4-488B-8B8D-5BE235311ECF}" srcOrd="0" destOrd="0" presId="urn:microsoft.com/office/officeart/2005/8/layout/hierarchy6"/>
    <dgm:cxn modelId="{E59ABE25-0A96-46C2-9E0B-9282EAC1CEBE}" srcId="{B152E510-F13E-4E9D-884B-07CBC3127A28}" destId="{98FDC5A5-9E69-4264-8589-089C71476796}" srcOrd="2" destOrd="0" parTransId="{374C99E8-0ECB-401D-9BF8-7CDE9D9EC59E}" sibTransId="{9090A396-CF40-4D12-B572-953CDBC81907}"/>
    <dgm:cxn modelId="{02AEE867-3DB7-498B-8BA3-4AD82CC9D97B}" type="presOf" srcId="{A8678F92-55FF-4B81-A5AF-B7B3E8150B83}" destId="{00D58F92-D1F2-42AD-9276-9C41D5296553}" srcOrd="1" destOrd="0" presId="urn:microsoft.com/office/officeart/2005/8/layout/hierarchy6"/>
    <dgm:cxn modelId="{4B9770FF-8181-4CEA-A61D-F7668A6D9266}" type="presParOf" srcId="{E218D7D1-ED69-44DB-93A8-42C9A6F2F654}" destId="{D147D7C8-7445-4FA3-B088-5E418624D1F6}" srcOrd="0" destOrd="0" presId="urn:microsoft.com/office/officeart/2005/8/layout/hierarchy6"/>
    <dgm:cxn modelId="{02921F5F-43F2-4BF6-9A9B-153960CC4550}" type="presParOf" srcId="{D147D7C8-7445-4FA3-B088-5E418624D1F6}" destId="{47614AEC-3C53-44B7-90EE-6F7DAB5B4A8A}" srcOrd="0" destOrd="0" presId="urn:microsoft.com/office/officeart/2005/8/layout/hierarchy6"/>
    <dgm:cxn modelId="{430BA604-B0F4-4326-90B0-3E8B2A76B112}" type="presParOf" srcId="{D147D7C8-7445-4FA3-B088-5E418624D1F6}" destId="{63BC58DE-59CB-4879-A84C-48C8E456327A}" srcOrd="1" destOrd="0" presId="urn:microsoft.com/office/officeart/2005/8/layout/hierarchy6"/>
    <dgm:cxn modelId="{381F8D64-3CC5-4279-B3AB-59EC7EF50071}" type="presParOf" srcId="{63BC58DE-59CB-4879-A84C-48C8E456327A}" destId="{A4D70435-794C-4820-A8DF-DBB122CC9878}" srcOrd="0" destOrd="0" presId="urn:microsoft.com/office/officeart/2005/8/layout/hierarchy6"/>
    <dgm:cxn modelId="{78B7B6F9-C7FC-4713-B0F1-0179303D548F}" type="presParOf" srcId="{A4D70435-794C-4820-A8DF-DBB122CC9878}" destId="{220D3BE7-5070-4F12-9BF1-CD3CFFD46E04}" srcOrd="0" destOrd="0" presId="urn:microsoft.com/office/officeart/2005/8/layout/hierarchy6"/>
    <dgm:cxn modelId="{BAC56EEC-E926-42CF-81D1-D628A91AE784}" type="presParOf" srcId="{A4D70435-794C-4820-A8DF-DBB122CC9878}" destId="{A4AAA323-43CF-4523-8806-718EC7217614}" srcOrd="1" destOrd="0" presId="urn:microsoft.com/office/officeart/2005/8/layout/hierarchy6"/>
    <dgm:cxn modelId="{2E8DD664-56AD-49F4-A575-F63A0B25170E}" type="presParOf" srcId="{E218D7D1-ED69-44DB-93A8-42C9A6F2F654}" destId="{84D4F334-FFEC-478D-BC78-9BA51CC8C93A}" srcOrd="1" destOrd="0" presId="urn:microsoft.com/office/officeart/2005/8/layout/hierarchy6"/>
    <dgm:cxn modelId="{3DB037C6-5592-46FA-8AB4-8EFE72188EA8}" type="presParOf" srcId="{84D4F334-FFEC-478D-BC78-9BA51CC8C93A}" destId="{43422FD7-074B-4DB3-83B8-70DC22666F39}" srcOrd="0" destOrd="0" presId="urn:microsoft.com/office/officeart/2005/8/layout/hierarchy6"/>
    <dgm:cxn modelId="{36633579-11BD-4213-91FF-D35F65AA1646}" type="presParOf" srcId="{43422FD7-074B-4DB3-83B8-70DC22666F39}" destId="{FEBE6498-A9A2-4F0B-8302-5389E21C2246}" srcOrd="0" destOrd="0" presId="urn:microsoft.com/office/officeart/2005/8/layout/hierarchy6"/>
    <dgm:cxn modelId="{8D961169-C9D0-4A7D-BCA2-100B3104E052}" type="presParOf" srcId="{43422FD7-074B-4DB3-83B8-70DC22666F39}" destId="{F48F9745-A07B-42E9-B4A9-C89909D7BD20}" srcOrd="1" destOrd="0" presId="urn:microsoft.com/office/officeart/2005/8/layout/hierarchy6"/>
    <dgm:cxn modelId="{B69107FB-1A47-4E44-A449-F71FF1DE55EA}" type="presParOf" srcId="{84D4F334-FFEC-478D-BC78-9BA51CC8C93A}" destId="{D8D91E78-D507-43D5-BEAB-B483E4B8F066}" srcOrd="1" destOrd="0" presId="urn:microsoft.com/office/officeart/2005/8/layout/hierarchy6"/>
    <dgm:cxn modelId="{3ED3D097-3CE0-4BA2-B44E-C1F6909C2817}" type="presParOf" srcId="{D8D91E78-D507-43D5-BEAB-B483E4B8F066}" destId="{5219F8AF-9A75-48D7-A989-2FDE88651C9A}" srcOrd="0" destOrd="0" presId="urn:microsoft.com/office/officeart/2005/8/layout/hierarchy6"/>
    <dgm:cxn modelId="{25D2412A-AFFD-4905-97BE-784BDB8F3807}" type="presParOf" srcId="{84D4F334-FFEC-478D-BC78-9BA51CC8C93A}" destId="{35B18633-D922-4978-B1B4-9B02C52BE68C}" srcOrd="2" destOrd="0" presId="urn:microsoft.com/office/officeart/2005/8/layout/hierarchy6"/>
    <dgm:cxn modelId="{C0FF30EF-B968-4122-9B57-0BD60C602ED5}" type="presParOf" srcId="{35B18633-D922-4978-B1B4-9B02C52BE68C}" destId="{C811FE34-94B4-488B-8B8D-5BE235311ECF}" srcOrd="0" destOrd="0" presId="urn:microsoft.com/office/officeart/2005/8/layout/hierarchy6"/>
    <dgm:cxn modelId="{0EBB9FEB-1B6C-4799-8A2B-3B1545DD9D64}" type="presParOf" srcId="{35B18633-D922-4978-B1B4-9B02C52BE68C}" destId="{4A1DCD5E-D0E1-4408-99ED-1D098BA82241}" srcOrd="1" destOrd="0" presId="urn:microsoft.com/office/officeart/2005/8/layout/hierarchy6"/>
    <dgm:cxn modelId="{DD25DA4F-7610-44B9-939D-3EA49D5B7647}" type="presParOf" srcId="{84D4F334-FFEC-478D-BC78-9BA51CC8C93A}" destId="{7EC9AE0B-6E1E-4DDE-BBC8-92D8BC3ABD32}" srcOrd="3" destOrd="0" presId="urn:microsoft.com/office/officeart/2005/8/layout/hierarchy6"/>
    <dgm:cxn modelId="{EF8DD7A4-F5D2-4CC9-9002-11747EC7EA22}" type="presParOf" srcId="{7EC9AE0B-6E1E-4DDE-BBC8-92D8BC3ABD32}" destId="{D086C7E8-1FA8-43EB-811A-93935C444E2C}" srcOrd="0" destOrd="0" presId="urn:microsoft.com/office/officeart/2005/8/layout/hierarchy6"/>
    <dgm:cxn modelId="{2B0A5FC2-D397-4FE9-B487-3EE1A26109A4}" type="presParOf" srcId="{84D4F334-FFEC-478D-BC78-9BA51CC8C93A}" destId="{96070D3C-AB96-4FA6-92A3-37F2BD5374C0}" srcOrd="4" destOrd="0" presId="urn:microsoft.com/office/officeart/2005/8/layout/hierarchy6"/>
    <dgm:cxn modelId="{988600AD-55AE-4896-9BC4-28D085691A3A}" type="presParOf" srcId="{96070D3C-AB96-4FA6-92A3-37F2BD5374C0}" destId="{4C6B8284-4E12-4C87-A2BA-011B217B3D4D}" srcOrd="0" destOrd="0" presId="urn:microsoft.com/office/officeart/2005/8/layout/hierarchy6"/>
    <dgm:cxn modelId="{734FDDD7-6E0B-4C22-9D2B-A20B82FC51A6}" type="presParOf" srcId="{96070D3C-AB96-4FA6-92A3-37F2BD5374C0}" destId="{00D58F92-D1F2-42AD-9276-9C41D529655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C71251-FC01-41F2-A50B-738227652A7F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CC6F3BB-BD9C-4259-A067-ED00598B19CD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соответствие наименования учреждения и должности лица, обращающегося за назначением досрочной пенсии, установленному правительством РФ 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списку</a:t>
          </a:r>
          <a:endParaRPr lang="ru-RU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3CFEC3-C450-4977-AECD-1C14184CA93D}" type="parTrans" cxnId="{B3176385-41D6-4BF6-B54C-2544C2A79E9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7F5FB9-3056-4CAC-A9E8-438436899352}" type="sibTrans" cxnId="{B3176385-41D6-4BF6-B54C-2544C2A79E9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12A7C3-B080-4C7E-848D-8C48559F4C4F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2022 году ИПК – не менее 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23,4</a:t>
          </a:r>
          <a:endParaRPr lang="ru-RU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62045E-C566-4768-B986-B4EC4D2D4F9A}" type="sibTrans" cxnId="{D6BDF022-DBDD-4864-9313-F5AB31C3E09A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19C31A-D954-4993-9F98-FD39FB72506A}" type="parTrans" cxnId="{D6BDF022-DBDD-4864-9313-F5AB31C3E09A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C7FBDC-C1CD-42C3-8F80-F1AC57EACCFA}" type="pres">
      <dgm:prSet presAssocID="{36C71251-FC01-41F2-A50B-738227652A7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F97AF1-5A84-4BB9-A3A2-516BB0E684D1}" type="pres">
      <dgm:prSet presAssocID="{FD12A7C3-B080-4C7E-848D-8C48559F4C4F}" presName="root" presStyleCnt="0"/>
      <dgm:spPr/>
    </dgm:pt>
    <dgm:pt modelId="{701CB30A-320D-4BF9-80EF-9AA223C4DA4C}" type="pres">
      <dgm:prSet presAssocID="{FD12A7C3-B080-4C7E-848D-8C48559F4C4F}" presName="rootComposite" presStyleCnt="0"/>
      <dgm:spPr/>
    </dgm:pt>
    <dgm:pt modelId="{635C088A-E114-458F-868E-7B35725C9675}" type="pres">
      <dgm:prSet presAssocID="{FD12A7C3-B080-4C7E-848D-8C48559F4C4F}" presName="rootText" presStyleLbl="node1" presStyleIdx="0" presStyleCnt="2"/>
      <dgm:spPr/>
      <dgm:t>
        <a:bodyPr/>
        <a:lstStyle/>
        <a:p>
          <a:endParaRPr lang="ru-RU"/>
        </a:p>
      </dgm:t>
    </dgm:pt>
    <dgm:pt modelId="{2523DE47-CC49-4D46-92BE-89C83EE21865}" type="pres">
      <dgm:prSet presAssocID="{FD12A7C3-B080-4C7E-848D-8C48559F4C4F}" presName="rootConnector" presStyleLbl="node1" presStyleIdx="0" presStyleCnt="2"/>
      <dgm:spPr/>
      <dgm:t>
        <a:bodyPr/>
        <a:lstStyle/>
        <a:p>
          <a:endParaRPr lang="ru-RU"/>
        </a:p>
      </dgm:t>
    </dgm:pt>
    <dgm:pt modelId="{701C959F-A211-415F-816B-BFB92040171C}" type="pres">
      <dgm:prSet presAssocID="{FD12A7C3-B080-4C7E-848D-8C48559F4C4F}" presName="childShape" presStyleCnt="0"/>
      <dgm:spPr/>
    </dgm:pt>
    <dgm:pt modelId="{AFAE6DF3-4A70-483A-9ADF-81C635C8C177}" type="pres">
      <dgm:prSet presAssocID="{ACC6F3BB-BD9C-4259-A067-ED00598B19CD}" presName="root" presStyleCnt="0"/>
      <dgm:spPr/>
    </dgm:pt>
    <dgm:pt modelId="{0120C18B-630A-4B0D-BD75-1906BA212ED0}" type="pres">
      <dgm:prSet presAssocID="{ACC6F3BB-BD9C-4259-A067-ED00598B19CD}" presName="rootComposite" presStyleCnt="0"/>
      <dgm:spPr/>
    </dgm:pt>
    <dgm:pt modelId="{3C39EDDD-C413-4CC7-B82D-D45DEAEA4446}" type="pres">
      <dgm:prSet presAssocID="{ACC6F3BB-BD9C-4259-A067-ED00598B19CD}" presName="rootText" presStyleLbl="node1" presStyleIdx="1" presStyleCnt="2"/>
      <dgm:spPr/>
      <dgm:t>
        <a:bodyPr/>
        <a:lstStyle/>
        <a:p>
          <a:endParaRPr lang="ru-RU"/>
        </a:p>
      </dgm:t>
    </dgm:pt>
    <dgm:pt modelId="{D737BF35-3C11-48F8-93C9-483291DA2B8D}" type="pres">
      <dgm:prSet presAssocID="{ACC6F3BB-BD9C-4259-A067-ED00598B19CD}" presName="rootConnector" presStyleLbl="node1" presStyleIdx="1" presStyleCnt="2"/>
      <dgm:spPr/>
      <dgm:t>
        <a:bodyPr/>
        <a:lstStyle/>
        <a:p>
          <a:endParaRPr lang="ru-RU"/>
        </a:p>
      </dgm:t>
    </dgm:pt>
    <dgm:pt modelId="{EE920C02-4CC3-481A-B4BD-B19ACF7C31DA}" type="pres">
      <dgm:prSet presAssocID="{ACC6F3BB-BD9C-4259-A067-ED00598B19CD}" presName="childShape" presStyleCnt="0"/>
      <dgm:spPr/>
    </dgm:pt>
  </dgm:ptLst>
  <dgm:cxnLst>
    <dgm:cxn modelId="{B2917636-8D4E-4E75-BBC5-BBA88ECC23F8}" type="presOf" srcId="{36C71251-FC01-41F2-A50B-738227652A7F}" destId="{21C7FBDC-C1CD-42C3-8F80-F1AC57EACCFA}" srcOrd="0" destOrd="0" presId="urn:microsoft.com/office/officeart/2005/8/layout/hierarchy3"/>
    <dgm:cxn modelId="{BA2F06A0-2DE0-46EA-8F9A-86F1280204B7}" type="presOf" srcId="{ACC6F3BB-BD9C-4259-A067-ED00598B19CD}" destId="{3C39EDDD-C413-4CC7-B82D-D45DEAEA4446}" srcOrd="0" destOrd="0" presId="urn:microsoft.com/office/officeart/2005/8/layout/hierarchy3"/>
    <dgm:cxn modelId="{7D2D7042-C889-4659-BE94-3D2BBDE6BCFD}" type="presOf" srcId="{ACC6F3BB-BD9C-4259-A067-ED00598B19CD}" destId="{D737BF35-3C11-48F8-93C9-483291DA2B8D}" srcOrd="1" destOrd="0" presId="urn:microsoft.com/office/officeart/2005/8/layout/hierarchy3"/>
    <dgm:cxn modelId="{B3176385-41D6-4BF6-B54C-2544C2A79E9F}" srcId="{36C71251-FC01-41F2-A50B-738227652A7F}" destId="{ACC6F3BB-BD9C-4259-A067-ED00598B19CD}" srcOrd="1" destOrd="0" parTransId="{563CFEC3-C450-4977-AECD-1C14184CA93D}" sibTransId="{5A7F5FB9-3056-4CAC-A9E8-438436899352}"/>
    <dgm:cxn modelId="{D6BDF022-DBDD-4864-9313-F5AB31C3E09A}" srcId="{36C71251-FC01-41F2-A50B-738227652A7F}" destId="{FD12A7C3-B080-4C7E-848D-8C48559F4C4F}" srcOrd="0" destOrd="0" parTransId="{EA19C31A-D954-4993-9F98-FD39FB72506A}" sibTransId="{EA62045E-C566-4768-B986-B4EC4D2D4F9A}"/>
    <dgm:cxn modelId="{1A062F2C-3E58-4E35-A195-A645CDD20B43}" type="presOf" srcId="{FD12A7C3-B080-4C7E-848D-8C48559F4C4F}" destId="{2523DE47-CC49-4D46-92BE-89C83EE21865}" srcOrd="1" destOrd="0" presId="urn:microsoft.com/office/officeart/2005/8/layout/hierarchy3"/>
    <dgm:cxn modelId="{E93AD7C6-222D-4C1B-950E-62B48EEED742}" type="presOf" srcId="{FD12A7C3-B080-4C7E-848D-8C48559F4C4F}" destId="{635C088A-E114-458F-868E-7B35725C9675}" srcOrd="0" destOrd="0" presId="urn:microsoft.com/office/officeart/2005/8/layout/hierarchy3"/>
    <dgm:cxn modelId="{32F7C5D1-AC16-4255-A05C-85938E7F3376}" type="presParOf" srcId="{21C7FBDC-C1CD-42C3-8F80-F1AC57EACCFA}" destId="{56F97AF1-5A84-4BB9-A3A2-516BB0E684D1}" srcOrd="0" destOrd="0" presId="urn:microsoft.com/office/officeart/2005/8/layout/hierarchy3"/>
    <dgm:cxn modelId="{665A73BC-0338-42DC-9E0D-EB5AE4BBFC2F}" type="presParOf" srcId="{56F97AF1-5A84-4BB9-A3A2-516BB0E684D1}" destId="{701CB30A-320D-4BF9-80EF-9AA223C4DA4C}" srcOrd="0" destOrd="0" presId="urn:microsoft.com/office/officeart/2005/8/layout/hierarchy3"/>
    <dgm:cxn modelId="{9BCEAE06-38ED-4FF8-8C41-E95982A1AE51}" type="presParOf" srcId="{701CB30A-320D-4BF9-80EF-9AA223C4DA4C}" destId="{635C088A-E114-458F-868E-7B35725C9675}" srcOrd="0" destOrd="0" presId="urn:microsoft.com/office/officeart/2005/8/layout/hierarchy3"/>
    <dgm:cxn modelId="{A82035C9-5F1D-473D-8FA6-75F3F80660A7}" type="presParOf" srcId="{701CB30A-320D-4BF9-80EF-9AA223C4DA4C}" destId="{2523DE47-CC49-4D46-92BE-89C83EE21865}" srcOrd="1" destOrd="0" presId="urn:microsoft.com/office/officeart/2005/8/layout/hierarchy3"/>
    <dgm:cxn modelId="{6D850C58-C3D3-49D0-81D7-A7D13DBC8581}" type="presParOf" srcId="{56F97AF1-5A84-4BB9-A3A2-516BB0E684D1}" destId="{701C959F-A211-415F-816B-BFB92040171C}" srcOrd="1" destOrd="0" presId="urn:microsoft.com/office/officeart/2005/8/layout/hierarchy3"/>
    <dgm:cxn modelId="{51E7FB93-C733-41FD-AE20-21029302EB39}" type="presParOf" srcId="{21C7FBDC-C1CD-42C3-8F80-F1AC57EACCFA}" destId="{AFAE6DF3-4A70-483A-9ADF-81C635C8C177}" srcOrd="1" destOrd="0" presId="urn:microsoft.com/office/officeart/2005/8/layout/hierarchy3"/>
    <dgm:cxn modelId="{4B2B26A8-367A-4036-9F21-9DE6791C8127}" type="presParOf" srcId="{AFAE6DF3-4A70-483A-9ADF-81C635C8C177}" destId="{0120C18B-630A-4B0D-BD75-1906BA212ED0}" srcOrd="0" destOrd="0" presId="urn:microsoft.com/office/officeart/2005/8/layout/hierarchy3"/>
    <dgm:cxn modelId="{6D712AF7-5E40-4B49-ACFA-460B55A3F028}" type="presParOf" srcId="{0120C18B-630A-4B0D-BD75-1906BA212ED0}" destId="{3C39EDDD-C413-4CC7-B82D-D45DEAEA4446}" srcOrd="0" destOrd="0" presId="urn:microsoft.com/office/officeart/2005/8/layout/hierarchy3"/>
    <dgm:cxn modelId="{6946A52D-F915-4590-AD71-63A33EF51CDD}" type="presParOf" srcId="{0120C18B-630A-4B0D-BD75-1906BA212ED0}" destId="{D737BF35-3C11-48F8-93C9-483291DA2B8D}" srcOrd="1" destOrd="0" presId="urn:microsoft.com/office/officeart/2005/8/layout/hierarchy3"/>
    <dgm:cxn modelId="{B6552E8C-D26B-4C32-A259-C8D65EA776B7}" type="presParOf" srcId="{AFAE6DF3-4A70-483A-9ADF-81C635C8C177}" destId="{EE920C02-4CC3-481A-B4BD-B19ACF7C31D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457EC7-A66B-4AC5-BEF2-92108E7E9CB7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8EF27FA-0917-45AF-8C6C-97621B8F49E8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директор (начальник, заведующий) </a:t>
          </a:r>
        </a:p>
      </dgm:t>
    </dgm:pt>
    <dgm:pt modelId="{270B7773-AD8F-4C07-A9F6-F27CD647A25B}" type="parTrans" cxnId="{176EBC1A-299D-474E-BF9E-2FAE4489E696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4EE50A-E885-4147-9220-1F05C98DA9EE}" type="sibTrans" cxnId="{176EBC1A-299D-474E-BF9E-2FAE4489E696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4FF58E-F105-44F8-9F12-3FAC7CC01FA5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заместитель директора (начальника, заведующего) </a:t>
          </a:r>
        </a:p>
      </dgm:t>
    </dgm:pt>
    <dgm:pt modelId="{9DDD3FE7-7140-4ACB-B354-3050B2408046}" type="parTrans" cxnId="{109B1CD5-8999-4D54-926B-F2C865CA4F61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BF1C34-13C4-41BD-8CA4-E1AA2D3706EA}" type="sibTrans" cxnId="{109B1CD5-8999-4D54-926B-F2C865CA4F61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2563B9-D725-42F3-B021-A9D92E078EFF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заведующий учебной частью </a:t>
          </a:r>
        </a:p>
      </dgm:t>
    </dgm:pt>
    <dgm:pt modelId="{44987340-A1B5-4F0F-A7EC-9D73DEA4C7F9}" type="parTrans" cxnId="{EE055B91-C735-44EF-90CC-C53D314B3422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037945-0386-4187-ADE9-9C62B00057F5}" type="sibTrans" cxnId="{EE055B91-C735-44EF-90CC-C53D314B3422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CFA2B5-A33E-4C3E-BE53-DA294BE742E7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преподаватель </a:t>
          </a:r>
        </a:p>
      </dgm:t>
    </dgm:pt>
    <dgm:pt modelId="{5BB3572B-3AE8-42AC-84FF-A163F1A7B465}" type="parTrans" cxnId="{8739E057-DA56-4A72-ABB0-4D67741FA75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AF033A-FEB3-45A4-8013-8E5B84F031E2}" type="sibTrans" cxnId="{8739E057-DA56-4A72-ABB0-4D67741FA75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74B729-D8E0-4A05-8621-5537E4E53C28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воспитатель </a:t>
          </a:r>
        </a:p>
      </dgm:t>
    </dgm:pt>
    <dgm:pt modelId="{1D6DD28B-2FAE-48EA-B64A-A818E4AEA12D}" type="parTrans" cxnId="{353A1534-C509-47DD-9261-7C29FB68C9FC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C3A70E-A957-48DA-9E9D-A048AFE89B9F}" type="sibTrans" cxnId="{353A1534-C509-47DD-9261-7C29FB68C9FC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6EA768-3AFE-487B-8C4B-BD50D4CF140E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учитель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5843866E-4258-4992-81FC-80514B19E7A7}" type="parTrans" cxnId="{4F4299C5-AD27-467A-B94C-6544BA433EDB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4428F0-542E-4677-A378-5A653D5D3C60}" type="sibTrans" cxnId="{4F4299C5-AD27-467A-B94C-6544BA433EDB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080A88-0A69-456D-A11F-7CE6F95C59AC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логопед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22BA4816-1125-4876-92AC-D63FBC2D3591}" type="parTrans" cxnId="{814A26B4-BB35-443F-A6B8-A92C5BBAF0D3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370EC9-33D5-4A61-9775-088B3E2243B5}" type="sibTrans" cxnId="{814A26B4-BB35-443F-A6B8-A92C5BBAF0D3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C56BF7-39E8-4DC9-9EE4-F42C44F0974C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учитель-дефектолог и другие</a:t>
          </a:r>
        </a:p>
      </dgm:t>
    </dgm:pt>
    <dgm:pt modelId="{85875828-16A1-4B74-BCAC-13F06BBE8D43}" type="parTrans" cxnId="{8220BC01-5AF3-4420-9D29-F0B7FE680B1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D4DA34-46C3-4140-8E19-5FCF84A844FD}" type="sibTrans" cxnId="{8220BC01-5AF3-4420-9D29-F0B7FE680B1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D05635-AE87-48C7-8030-1B5D25F8B850}" type="pres">
      <dgm:prSet presAssocID="{F1457EC7-A66B-4AC5-BEF2-92108E7E9CB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378AC3F-1426-447A-88EC-E5DBBD25699C}" type="pres">
      <dgm:prSet presAssocID="{48EF27FA-0917-45AF-8C6C-97621B8F49E8}" presName="thickLine" presStyleLbl="alignNode1" presStyleIdx="0" presStyleCnt="8"/>
      <dgm:spPr/>
    </dgm:pt>
    <dgm:pt modelId="{2114E627-966A-40D3-A713-FBAB552F5965}" type="pres">
      <dgm:prSet presAssocID="{48EF27FA-0917-45AF-8C6C-97621B8F49E8}" presName="horz1" presStyleCnt="0"/>
      <dgm:spPr/>
    </dgm:pt>
    <dgm:pt modelId="{AE4CD24D-31DD-4339-9E63-EC7E690ABC06}" type="pres">
      <dgm:prSet presAssocID="{48EF27FA-0917-45AF-8C6C-97621B8F49E8}" presName="tx1" presStyleLbl="revTx" presStyleIdx="0" presStyleCnt="8"/>
      <dgm:spPr/>
      <dgm:t>
        <a:bodyPr/>
        <a:lstStyle/>
        <a:p>
          <a:endParaRPr lang="ru-RU"/>
        </a:p>
      </dgm:t>
    </dgm:pt>
    <dgm:pt modelId="{2881F644-473C-4463-9A9D-E98D0DD5C9DE}" type="pres">
      <dgm:prSet presAssocID="{48EF27FA-0917-45AF-8C6C-97621B8F49E8}" presName="vert1" presStyleCnt="0"/>
      <dgm:spPr/>
    </dgm:pt>
    <dgm:pt modelId="{DD2569CA-243A-43AD-AA74-DBB753BD5A0D}" type="pres">
      <dgm:prSet presAssocID="{5E4FF58E-F105-44F8-9F12-3FAC7CC01FA5}" presName="thickLine" presStyleLbl="alignNode1" presStyleIdx="1" presStyleCnt="8"/>
      <dgm:spPr/>
    </dgm:pt>
    <dgm:pt modelId="{A16CEA53-1E79-4C0B-83ED-FEF2E707195D}" type="pres">
      <dgm:prSet presAssocID="{5E4FF58E-F105-44F8-9F12-3FAC7CC01FA5}" presName="horz1" presStyleCnt="0"/>
      <dgm:spPr/>
    </dgm:pt>
    <dgm:pt modelId="{10E9A945-7BCF-4841-AAD3-5F76499B4143}" type="pres">
      <dgm:prSet presAssocID="{5E4FF58E-F105-44F8-9F12-3FAC7CC01FA5}" presName="tx1" presStyleLbl="revTx" presStyleIdx="1" presStyleCnt="8"/>
      <dgm:spPr/>
      <dgm:t>
        <a:bodyPr/>
        <a:lstStyle/>
        <a:p>
          <a:endParaRPr lang="ru-RU"/>
        </a:p>
      </dgm:t>
    </dgm:pt>
    <dgm:pt modelId="{D2B3A377-6CA9-466A-902D-F951DC385D64}" type="pres">
      <dgm:prSet presAssocID="{5E4FF58E-F105-44F8-9F12-3FAC7CC01FA5}" presName="vert1" presStyleCnt="0"/>
      <dgm:spPr/>
    </dgm:pt>
    <dgm:pt modelId="{47E06203-3BC2-4852-8F01-213FD7162235}" type="pres">
      <dgm:prSet presAssocID="{5A2563B9-D725-42F3-B021-A9D92E078EFF}" presName="thickLine" presStyleLbl="alignNode1" presStyleIdx="2" presStyleCnt="8"/>
      <dgm:spPr/>
    </dgm:pt>
    <dgm:pt modelId="{2A01D65A-09ED-4BC4-9333-D3EE9363C6FD}" type="pres">
      <dgm:prSet presAssocID="{5A2563B9-D725-42F3-B021-A9D92E078EFF}" presName="horz1" presStyleCnt="0"/>
      <dgm:spPr/>
    </dgm:pt>
    <dgm:pt modelId="{CDC94D8B-84DB-4181-9103-A77EB355EA9D}" type="pres">
      <dgm:prSet presAssocID="{5A2563B9-D725-42F3-B021-A9D92E078EFF}" presName="tx1" presStyleLbl="revTx" presStyleIdx="2" presStyleCnt="8"/>
      <dgm:spPr/>
      <dgm:t>
        <a:bodyPr/>
        <a:lstStyle/>
        <a:p>
          <a:endParaRPr lang="ru-RU"/>
        </a:p>
      </dgm:t>
    </dgm:pt>
    <dgm:pt modelId="{6C2EAAA6-9E1B-4144-91AB-94D891E4C268}" type="pres">
      <dgm:prSet presAssocID="{5A2563B9-D725-42F3-B021-A9D92E078EFF}" presName="vert1" presStyleCnt="0"/>
      <dgm:spPr/>
    </dgm:pt>
    <dgm:pt modelId="{4CC31086-3D05-4B33-8542-7F8B8FEA46CF}" type="pres">
      <dgm:prSet presAssocID="{65CFA2B5-A33E-4C3E-BE53-DA294BE742E7}" presName="thickLine" presStyleLbl="alignNode1" presStyleIdx="3" presStyleCnt="8"/>
      <dgm:spPr/>
    </dgm:pt>
    <dgm:pt modelId="{05AFFBC8-89EE-403F-90F5-1609D3279F0E}" type="pres">
      <dgm:prSet presAssocID="{65CFA2B5-A33E-4C3E-BE53-DA294BE742E7}" presName="horz1" presStyleCnt="0"/>
      <dgm:spPr/>
    </dgm:pt>
    <dgm:pt modelId="{E14A90E2-FE38-4F8C-9DF4-DDCDBD3E3393}" type="pres">
      <dgm:prSet presAssocID="{65CFA2B5-A33E-4C3E-BE53-DA294BE742E7}" presName="tx1" presStyleLbl="revTx" presStyleIdx="3" presStyleCnt="8"/>
      <dgm:spPr/>
      <dgm:t>
        <a:bodyPr/>
        <a:lstStyle/>
        <a:p>
          <a:endParaRPr lang="ru-RU"/>
        </a:p>
      </dgm:t>
    </dgm:pt>
    <dgm:pt modelId="{3F4AB618-ACE2-45D9-BDF5-728739F61922}" type="pres">
      <dgm:prSet presAssocID="{65CFA2B5-A33E-4C3E-BE53-DA294BE742E7}" presName="vert1" presStyleCnt="0"/>
      <dgm:spPr/>
    </dgm:pt>
    <dgm:pt modelId="{25F8EC9A-B818-4260-A227-3A39AA306A97}" type="pres">
      <dgm:prSet presAssocID="{A174B729-D8E0-4A05-8621-5537E4E53C28}" presName="thickLine" presStyleLbl="alignNode1" presStyleIdx="4" presStyleCnt="8"/>
      <dgm:spPr/>
    </dgm:pt>
    <dgm:pt modelId="{D32178C4-34E9-4500-A897-5C600FEC2C37}" type="pres">
      <dgm:prSet presAssocID="{A174B729-D8E0-4A05-8621-5537E4E53C28}" presName="horz1" presStyleCnt="0"/>
      <dgm:spPr/>
    </dgm:pt>
    <dgm:pt modelId="{259039F2-FBB5-4607-8E42-54FB56F2E36C}" type="pres">
      <dgm:prSet presAssocID="{A174B729-D8E0-4A05-8621-5537E4E53C28}" presName="tx1" presStyleLbl="revTx" presStyleIdx="4" presStyleCnt="8"/>
      <dgm:spPr/>
      <dgm:t>
        <a:bodyPr/>
        <a:lstStyle/>
        <a:p>
          <a:endParaRPr lang="ru-RU"/>
        </a:p>
      </dgm:t>
    </dgm:pt>
    <dgm:pt modelId="{83A00209-1ED3-4BF2-A120-831FAA4F592D}" type="pres">
      <dgm:prSet presAssocID="{A174B729-D8E0-4A05-8621-5537E4E53C28}" presName="vert1" presStyleCnt="0"/>
      <dgm:spPr/>
    </dgm:pt>
    <dgm:pt modelId="{639759C8-B4F7-4FDC-82D5-28FE8A8A4A0E}" type="pres">
      <dgm:prSet presAssocID="{586EA768-3AFE-487B-8C4B-BD50D4CF140E}" presName="thickLine" presStyleLbl="alignNode1" presStyleIdx="5" presStyleCnt="8"/>
      <dgm:spPr/>
    </dgm:pt>
    <dgm:pt modelId="{165C696A-6F7E-4FBC-8782-25AFF8731430}" type="pres">
      <dgm:prSet presAssocID="{586EA768-3AFE-487B-8C4B-BD50D4CF140E}" presName="horz1" presStyleCnt="0"/>
      <dgm:spPr/>
    </dgm:pt>
    <dgm:pt modelId="{04759436-1C44-41FB-8C92-F6936FBF2395}" type="pres">
      <dgm:prSet presAssocID="{586EA768-3AFE-487B-8C4B-BD50D4CF140E}" presName="tx1" presStyleLbl="revTx" presStyleIdx="5" presStyleCnt="8"/>
      <dgm:spPr/>
      <dgm:t>
        <a:bodyPr/>
        <a:lstStyle/>
        <a:p>
          <a:endParaRPr lang="ru-RU"/>
        </a:p>
      </dgm:t>
    </dgm:pt>
    <dgm:pt modelId="{C1712D6A-B26D-47AD-8527-0A4E6B101A51}" type="pres">
      <dgm:prSet presAssocID="{586EA768-3AFE-487B-8C4B-BD50D4CF140E}" presName="vert1" presStyleCnt="0"/>
      <dgm:spPr/>
    </dgm:pt>
    <dgm:pt modelId="{8E7D38FD-3419-42E5-AC87-8F10A53571F4}" type="pres">
      <dgm:prSet presAssocID="{68080A88-0A69-456D-A11F-7CE6F95C59AC}" presName="thickLine" presStyleLbl="alignNode1" presStyleIdx="6" presStyleCnt="8"/>
      <dgm:spPr/>
    </dgm:pt>
    <dgm:pt modelId="{982FCCA9-14B2-4441-9EA2-0D104B7C2EC3}" type="pres">
      <dgm:prSet presAssocID="{68080A88-0A69-456D-A11F-7CE6F95C59AC}" presName="horz1" presStyleCnt="0"/>
      <dgm:spPr/>
    </dgm:pt>
    <dgm:pt modelId="{025CC119-B27E-47AA-827D-4C6DCED25760}" type="pres">
      <dgm:prSet presAssocID="{68080A88-0A69-456D-A11F-7CE6F95C59AC}" presName="tx1" presStyleLbl="revTx" presStyleIdx="6" presStyleCnt="8"/>
      <dgm:spPr/>
      <dgm:t>
        <a:bodyPr/>
        <a:lstStyle/>
        <a:p>
          <a:endParaRPr lang="ru-RU"/>
        </a:p>
      </dgm:t>
    </dgm:pt>
    <dgm:pt modelId="{BC9E4CB1-0336-4FAA-9113-9F884B7B87FF}" type="pres">
      <dgm:prSet presAssocID="{68080A88-0A69-456D-A11F-7CE6F95C59AC}" presName="vert1" presStyleCnt="0"/>
      <dgm:spPr/>
    </dgm:pt>
    <dgm:pt modelId="{AED81175-95F7-4080-9C78-7231313511DA}" type="pres">
      <dgm:prSet presAssocID="{E3C56BF7-39E8-4DC9-9EE4-F42C44F0974C}" presName="thickLine" presStyleLbl="alignNode1" presStyleIdx="7" presStyleCnt="8"/>
      <dgm:spPr/>
    </dgm:pt>
    <dgm:pt modelId="{EB3B9A98-4FA7-40E6-97A1-8D86659D46FC}" type="pres">
      <dgm:prSet presAssocID="{E3C56BF7-39E8-4DC9-9EE4-F42C44F0974C}" presName="horz1" presStyleCnt="0"/>
      <dgm:spPr/>
    </dgm:pt>
    <dgm:pt modelId="{29686335-ECF1-46CE-B76E-873E28F553FE}" type="pres">
      <dgm:prSet presAssocID="{E3C56BF7-39E8-4DC9-9EE4-F42C44F0974C}" presName="tx1" presStyleLbl="revTx" presStyleIdx="7" presStyleCnt="8"/>
      <dgm:spPr/>
      <dgm:t>
        <a:bodyPr/>
        <a:lstStyle/>
        <a:p>
          <a:endParaRPr lang="ru-RU"/>
        </a:p>
      </dgm:t>
    </dgm:pt>
    <dgm:pt modelId="{616388ED-CBC1-428F-A799-7E2414DD4290}" type="pres">
      <dgm:prSet presAssocID="{E3C56BF7-39E8-4DC9-9EE4-F42C44F0974C}" presName="vert1" presStyleCnt="0"/>
      <dgm:spPr/>
    </dgm:pt>
  </dgm:ptLst>
  <dgm:cxnLst>
    <dgm:cxn modelId="{176EBC1A-299D-474E-BF9E-2FAE4489E696}" srcId="{F1457EC7-A66B-4AC5-BEF2-92108E7E9CB7}" destId="{48EF27FA-0917-45AF-8C6C-97621B8F49E8}" srcOrd="0" destOrd="0" parTransId="{270B7773-AD8F-4C07-A9F6-F27CD647A25B}" sibTransId="{AA4EE50A-E885-4147-9220-1F05C98DA9EE}"/>
    <dgm:cxn modelId="{F06E3EA7-07ED-493F-BD3B-D8C1073EDF38}" type="presOf" srcId="{586EA768-3AFE-487B-8C4B-BD50D4CF140E}" destId="{04759436-1C44-41FB-8C92-F6936FBF2395}" srcOrd="0" destOrd="0" presId="urn:microsoft.com/office/officeart/2008/layout/LinedList"/>
    <dgm:cxn modelId="{6DBD2ADF-28F8-45F8-A0B1-FF95B55AF25F}" type="presOf" srcId="{F1457EC7-A66B-4AC5-BEF2-92108E7E9CB7}" destId="{06D05635-AE87-48C7-8030-1B5D25F8B850}" srcOrd="0" destOrd="0" presId="urn:microsoft.com/office/officeart/2008/layout/LinedList"/>
    <dgm:cxn modelId="{353A1534-C509-47DD-9261-7C29FB68C9FC}" srcId="{F1457EC7-A66B-4AC5-BEF2-92108E7E9CB7}" destId="{A174B729-D8E0-4A05-8621-5537E4E53C28}" srcOrd="4" destOrd="0" parTransId="{1D6DD28B-2FAE-48EA-B64A-A818E4AEA12D}" sibTransId="{B3C3A70E-A957-48DA-9E9D-A048AFE89B9F}"/>
    <dgm:cxn modelId="{EE055B91-C735-44EF-90CC-C53D314B3422}" srcId="{F1457EC7-A66B-4AC5-BEF2-92108E7E9CB7}" destId="{5A2563B9-D725-42F3-B021-A9D92E078EFF}" srcOrd="2" destOrd="0" parTransId="{44987340-A1B5-4F0F-A7EC-9D73DEA4C7F9}" sibTransId="{C3037945-0386-4187-ADE9-9C62B00057F5}"/>
    <dgm:cxn modelId="{8220BC01-5AF3-4420-9D29-F0B7FE680B14}" srcId="{F1457EC7-A66B-4AC5-BEF2-92108E7E9CB7}" destId="{E3C56BF7-39E8-4DC9-9EE4-F42C44F0974C}" srcOrd="7" destOrd="0" parTransId="{85875828-16A1-4B74-BCAC-13F06BBE8D43}" sibTransId="{A2D4DA34-46C3-4140-8E19-5FCF84A844FD}"/>
    <dgm:cxn modelId="{1D63C18F-5507-4EA2-8573-F710A7CF105C}" type="presOf" srcId="{5E4FF58E-F105-44F8-9F12-3FAC7CC01FA5}" destId="{10E9A945-7BCF-4841-AAD3-5F76499B4143}" srcOrd="0" destOrd="0" presId="urn:microsoft.com/office/officeart/2008/layout/LinedList"/>
    <dgm:cxn modelId="{8739E057-DA56-4A72-ABB0-4D67741FA75F}" srcId="{F1457EC7-A66B-4AC5-BEF2-92108E7E9CB7}" destId="{65CFA2B5-A33E-4C3E-BE53-DA294BE742E7}" srcOrd="3" destOrd="0" parTransId="{5BB3572B-3AE8-42AC-84FF-A163F1A7B465}" sibTransId="{AFAF033A-FEB3-45A4-8013-8E5B84F031E2}"/>
    <dgm:cxn modelId="{9219D864-C6E4-4E1C-9D83-CB4229115C98}" type="presOf" srcId="{5A2563B9-D725-42F3-B021-A9D92E078EFF}" destId="{CDC94D8B-84DB-4181-9103-A77EB355EA9D}" srcOrd="0" destOrd="0" presId="urn:microsoft.com/office/officeart/2008/layout/LinedList"/>
    <dgm:cxn modelId="{4050D7D5-EE84-4630-80A1-DC21A5DC0C6F}" type="presOf" srcId="{E3C56BF7-39E8-4DC9-9EE4-F42C44F0974C}" destId="{29686335-ECF1-46CE-B76E-873E28F553FE}" srcOrd="0" destOrd="0" presId="urn:microsoft.com/office/officeart/2008/layout/LinedList"/>
    <dgm:cxn modelId="{814A26B4-BB35-443F-A6B8-A92C5BBAF0D3}" srcId="{F1457EC7-A66B-4AC5-BEF2-92108E7E9CB7}" destId="{68080A88-0A69-456D-A11F-7CE6F95C59AC}" srcOrd="6" destOrd="0" parTransId="{22BA4816-1125-4876-92AC-D63FBC2D3591}" sibTransId="{8C370EC9-33D5-4A61-9775-088B3E2243B5}"/>
    <dgm:cxn modelId="{54C150C3-A355-465B-BAE1-144DD551164F}" type="presOf" srcId="{48EF27FA-0917-45AF-8C6C-97621B8F49E8}" destId="{AE4CD24D-31DD-4339-9E63-EC7E690ABC06}" srcOrd="0" destOrd="0" presId="urn:microsoft.com/office/officeart/2008/layout/LinedList"/>
    <dgm:cxn modelId="{AF7BACBD-5D07-402C-AABD-49E12982830A}" type="presOf" srcId="{A174B729-D8E0-4A05-8621-5537E4E53C28}" destId="{259039F2-FBB5-4607-8E42-54FB56F2E36C}" srcOrd="0" destOrd="0" presId="urn:microsoft.com/office/officeart/2008/layout/LinedList"/>
    <dgm:cxn modelId="{109B1CD5-8999-4D54-926B-F2C865CA4F61}" srcId="{F1457EC7-A66B-4AC5-BEF2-92108E7E9CB7}" destId="{5E4FF58E-F105-44F8-9F12-3FAC7CC01FA5}" srcOrd="1" destOrd="0" parTransId="{9DDD3FE7-7140-4ACB-B354-3050B2408046}" sibTransId="{25BF1C34-13C4-41BD-8CA4-E1AA2D3706EA}"/>
    <dgm:cxn modelId="{4F4299C5-AD27-467A-B94C-6544BA433EDB}" srcId="{F1457EC7-A66B-4AC5-BEF2-92108E7E9CB7}" destId="{586EA768-3AFE-487B-8C4B-BD50D4CF140E}" srcOrd="5" destOrd="0" parTransId="{5843866E-4258-4992-81FC-80514B19E7A7}" sibTransId="{0F4428F0-542E-4677-A378-5A653D5D3C60}"/>
    <dgm:cxn modelId="{EFD1C76C-2F85-4D4C-B54E-64B1B8DBDED5}" type="presOf" srcId="{65CFA2B5-A33E-4C3E-BE53-DA294BE742E7}" destId="{E14A90E2-FE38-4F8C-9DF4-DDCDBD3E3393}" srcOrd="0" destOrd="0" presId="urn:microsoft.com/office/officeart/2008/layout/LinedList"/>
    <dgm:cxn modelId="{413D5A56-1F0B-46E4-8D40-C258D6D65420}" type="presOf" srcId="{68080A88-0A69-456D-A11F-7CE6F95C59AC}" destId="{025CC119-B27E-47AA-827D-4C6DCED25760}" srcOrd="0" destOrd="0" presId="urn:microsoft.com/office/officeart/2008/layout/LinedList"/>
    <dgm:cxn modelId="{3D0A0054-5D67-4166-8E51-67212F896204}" type="presParOf" srcId="{06D05635-AE87-48C7-8030-1B5D25F8B850}" destId="{A378AC3F-1426-447A-88EC-E5DBBD25699C}" srcOrd="0" destOrd="0" presId="urn:microsoft.com/office/officeart/2008/layout/LinedList"/>
    <dgm:cxn modelId="{328D4D80-2B78-44E4-8F0A-F8B9FEE7DD8C}" type="presParOf" srcId="{06D05635-AE87-48C7-8030-1B5D25F8B850}" destId="{2114E627-966A-40D3-A713-FBAB552F5965}" srcOrd="1" destOrd="0" presId="urn:microsoft.com/office/officeart/2008/layout/LinedList"/>
    <dgm:cxn modelId="{7FFB3599-DF10-4277-913D-A2D8082E923A}" type="presParOf" srcId="{2114E627-966A-40D3-A713-FBAB552F5965}" destId="{AE4CD24D-31DD-4339-9E63-EC7E690ABC06}" srcOrd="0" destOrd="0" presId="urn:microsoft.com/office/officeart/2008/layout/LinedList"/>
    <dgm:cxn modelId="{329DC189-86C5-44F7-B740-4902E85E4AED}" type="presParOf" srcId="{2114E627-966A-40D3-A713-FBAB552F5965}" destId="{2881F644-473C-4463-9A9D-E98D0DD5C9DE}" srcOrd="1" destOrd="0" presId="urn:microsoft.com/office/officeart/2008/layout/LinedList"/>
    <dgm:cxn modelId="{415DA6EE-2120-4B49-847E-CD4ECD7E0216}" type="presParOf" srcId="{06D05635-AE87-48C7-8030-1B5D25F8B850}" destId="{DD2569CA-243A-43AD-AA74-DBB753BD5A0D}" srcOrd="2" destOrd="0" presId="urn:microsoft.com/office/officeart/2008/layout/LinedList"/>
    <dgm:cxn modelId="{333C2BCC-75D2-4114-BAD4-8DCDF95B2872}" type="presParOf" srcId="{06D05635-AE87-48C7-8030-1B5D25F8B850}" destId="{A16CEA53-1E79-4C0B-83ED-FEF2E707195D}" srcOrd="3" destOrd="0" presId="urn:microsoft.com/office/officeart/2008/layout/LinedList"/>
    <dgm:cxn modelId="{3435A98A-3B93-4E05-9456-52D9C4B55ACF}" type="presParOf" srcId="{A16CEA53-1E79-4C0B-83ED-FEF2E707195D}" destId="{10E9A945-7BCF-4841-AAD3-5F76499B4143}" srcOrd="0" destOrd="0" presId="urn:microsoft.com/office/officeart/2008/layout/LinedList"/>
    <dgm:cxn modelId="{BDB528FF-2398-41A3-B2CD-CEACD578795E}" type="presParOf" srcId="{A16CEA53-1E79-4C0B-83ED-FEF2E707195D}" destId="{D2B3A377-6CA9-466A-902D-F951DC385D64}" srcOrd="1" destOrd="0" presId="urn:microsoft.com/office/officeart/2008/layout/LinedList"/>
    <dgm:cxn modelId="{3DFB141F-36E5-4F2A-9E73-5FEB81B9BC90}" type="presParOf" srcId="{06D05635-AE87-48C7-8030-1B5D25F8B850}" destId="{47E06203-3BC2-4852-8F01-213FD7162235}" srcOrd="4" destOrd="0" presId="urn:microsoft.com/office/officeart/2008/layout/LinedList"/>
    <dgm:cxn modelId="{1211710E-DB29-42A3-8649-4165BF922D0F}" type="presParOf" srcId="{06D05635-AE87-48C7-8030-1B5D25F8B850}" destId="{2A01D65A-09ED-4BC4-9333-D3EE9363C6FD}" srcOrd="5" destOrd="0" presId="urn:microsoft.com/office/officeart/2008/layout/LinedList"/>
    <dgm:cxn modelId="{627D7555-48AA-4096-861E-DD3CD10B729B}" type="presParOf" srcId="{2A01D65A-09ED-4BC4-9333-D3EE9363C6FD}" destId="{CDC94D8B-84DB-4181-9103-A77EB355EA9D}" srcOrd="0" destOrd="0" presId="urn:microsoft.com/office/officeart/2008/layout/LinedList"/>
    <dgm:cxn modelId="{21736258-A722-472A-976B-268416202965}" type="presParOf" srcId="{2A01D65A-09ED-4BC4-9333-D3EE9363C6FD}" destId="{6C2EAAA6-9E1B-4144-91AB-94D891E4C268}" srcOrd="1" destOrd="0" presId="urn:microsoft.com/office/officeart/2008/layout/LinedList"/>
    <dgm:cxn modelId="{C934802B-6406-44AB-BA42-C1ED07A280D5}" type="presParOf" srcId="{06D05635-AE87-48C7-8030-1B5D25F8B850}" destId="{4CC31086-3D05-4B33-8542-7F8B8FEA46CF}" srcOrd="6" destOrd="0" presId="urn:microsoft.com/office/officeart/2008/layout/LinedList"/>
    <dgm:cxn modelId="{598D5754-64A2-4499-B68E-0A13218E2F3C}" type="presParOf" srcId="{06D05635-AE87-48C7-8030-1B5D25F8B850}" destId="{05AFFBC8-89EE-403F-90F5-1609D3279F0E}" srcOrd="7" destOrd="0" presId="urn:microsoft.com/office/officeart/2008/layout/LinedList"/>
    <dgm:cxn modelId="{266D7D3D-BF67-48A6-B9F3-E45E751D7410}" type="presParOf" srcId="{05AFFBC8-89EE-403F-90F5-1609D3279F0E}" destId="{E14A90E2-FE38-4F8C-9DF4-DDCDBD3E3393}" srcOrd="0" destOrd="0" presId="urn:microsoft.com/office/officeart/2008/layout/LinedList"/>
    <dgm:cxn modelId="{F223C344-9FA6-479A-A663-25EC62B58472}" type="presParOf" srcId="{05AFFBC8-89EE-403F-90F5-1609D3279F0E}" destId="{3F4AB618-ACE2-45D9-BDF5-728739F61922}" srcOrd="1" destOrd="0" presId="urn:microsoft.com/office/officeart/2008/layout/LinedList"/>
    <dgm:cxn modelId="{1F89C9D9-A2D9-4524-BE82-B50E7FD7011F}" type="presParOf" srcId="{06D05635-AE87-48C7-8030-1B5D25F8B850}" destId="{25F8EC9A-B818-4260-A227-3A39AA306A97}" srcOrd="8" destOrd="0" presId="urn:microsoft.com/office/officeart/2008/layout/LinedList"/>
    <dgm:cxn modelId="{3F7A0CB9-DF6F-467F-B8C7-FFCEFEC095BB}" type="presParOf" srcId="{06D05635-AE87-48C7-8030-1B5D25F8B850}" destId="{D32178C4-34E9-4500-A897-5C600FEC2C37}" srcOrd="9" destOrd="0" presId="urn:microsoft.com/office/officeart/2008/layout/LinedList"/>
    <dgm:cxn modelId="{10E3EF80-EB48-4CF2-97B4-0A630475783D}" type="presParOf" srcId="{D32178C4-34E9-4500-A897-5C600FEC2C37}" destId="{259039F2-FBB5-4607-8E42-54FB56F2E36C}" srcOrd="0" destOrd="0" presId="urn:microsoft.com/office/officeart/2008/layout/LinedList"/>
    <dgm:cxn modelId="{F96C9CDC-7B66-4503-AEB6-80E257878287}" type="presParOf" srcId="{D32178C4-34E9-4500-A897-5C600FEC2C37}" destId="{83A00209-1ED3-4BF2-A120-831FAA4F592D}" srcOrd="1" destOrd="0" presId="urn:microsoft.com/office/officeart/2008/layout/LinedList"/>
    <dgm:cxn modelId="{6C4B1693-3B65-446F-8B24-1CED11E10820}" type="presParOf" srcId="{06D05635-AE87-48C7-8030-1B5D25F8B850}" destId="{639759C8-B4F7-4FDC-82D5-28FE8A8A4A0E}" srcOrd="10" destOrd="0" presId="urn:microsoft.com/office/officeart/2008/layout/LinedList"/>
    <dgm:cxn modelId="{74411841-161A-4913-B423-51DBD5E1CADA}" type="presParOf" srcId="{06D05635-AE87-48C7-8030-1B5D25F8B850}" destId="{165C696A-6F7E-4FBC-8782-25AFF8731430}" srcOrd="11" destOrd="0" presId="urn:microsoft.com/office/officeart/2008/layout/LinedList"/>
    <dgm:cxn modelId="{4B23D7B2-DF72-441B-A13D-0B58F8E90C09}" type="presParOf" srcId="{165C696A-6F7E-4FBC-8782-25AFF8731430}" destId="{04759436-1C44-41FB-8C92-F6936FBF2395}" srcOrd="0" destOrd="0" presId="urn:microsoft.com/office/officeart/2008/layout/LinedList"/>
    <dgm:cxn modelId="{A58CD490-B64D-4206-B8D1-0417217F7721}" type="presParOf" srcId="{165C696A-6F7E-4FBC-8782-25AFF8731430}" destId="{C1712D6A-B26D-47AD-8527-0A4E6B101A51}" srcOrd="1" destOrd="0" presId="urn:microsoft.com/office/officeart/2008/layout/LinedList"/>
    <dgm:cxn modelId="{F5C4F497-4B1C-45F4-A9E0-5F007484C64B}" type="presParOf" srcId="{06D05635-AE87-48C7-8030-1B5D25F8B850}" destId="{8E7D38FD-3419-42E5-AC87-8F10A53571F4}" srcOrd="12" destOrd="0" presId="urn:microsoft.com/office/officeart/2008/layout/LinedList"/>
    <dgm:cxn modelId="{47CEE758-D98D-49C3-92F1-06B47E02FA69}" type="presParOf" srcId="{06D05635-AE87-48C7-8030-1B5D25F8B850}" destId="{982FCCA9-14B2-4441-9EA2-0D104B7C2EC3}" srcOrd="13" destOrd="0" presId="urn:microsoft.com/office/officeart/2008/layout/LinedList"/>
    <dgm:cxn modelId="{7D89F1A3-00A7-466A-86B6-39C0F8D6248F}" type="presParOf" srcId="{982FCCA9-14B2-4441-9EA2-0D104B7C2EC3}" destId="{025CC119-B27E-47AA-827D-4C6DCED25760}" srcOrd="0" destOrd="0" presId="urn:microsoft.com/office/officeart/2008/layout/LinedList"/>
    <dgm:cxn modelId="{C639C1E8-3B14-4077-9EEC-CBF6BD050DDE}" type="presParOf" srcId="{982FCCA9-14B2-4441-9EA2-0D104B7C2EC3}" destId="{BC9E4CB1-0336-4FAA-9113-9F884B7B87FF}" srcOrd="1" destOrd="0" presId="urn:microsoft.com/office/officeart/2008/layout/LinedList"/>
    <dgm:cxn modelId="{20717F27-E907-49DC-A8F4-C507BEA08099}" type="presParOf" srcId="{06D05635-AE87-48C7-8030-1B5D25F8B850}" destId="{AED81175-95F7-4080-9C78-7231313511DA}" srcOrd="14" destOrd="0" presId="urn:microsoft.com/office/officeart/2008/layout/LinedList"/>
    <dgm:cxn modelId="{637DC4F4-A432-4A3A-9298-FC5033986D97}" type="presParOf" srcId="{06D05635-AE87-48C7-8030-1B5D25F8B850}" destId="{EB3B9A98-4FA7-40E6-97A1-8D86659D46FC}" srcOrd="15" destOrd="0" presId="urn:microsoft.com/office/officeart/2008/layout/LinedList"/>
    <dgm:cxn modelId="{CFE6049E-9415-4039-9D9B-3013D0C892C0}" type="presParOf" srcId="{EB3B9A98-4FA7-40E6-97A1-8D86659D46FC}" destId="{29686335-ECF1-46CE-B76E-873E28F553FE}" srcOrd="0" destOrd="0" presId="urn:microsoft.com/office/officeart/2008/layout/LinedList"/>
    <dgm:cxn modelId="{6D505F52-57A5-4651-B076-7953397E9E2E}" type="presParOf" srcId="{EB3B9A98-4FA7-40E6-97A1-8D86659D46FC}" destId="{616388ED-CBC1-428F-A799-7E2414DD4290}" srcOrd="1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E88EB1-F540-4009-AF81-C52FF5547434}" type="doc">
      <dgm:prSet loTypeId="urn:microsoft.com/office/officeart/2005/8/layout/vProcess5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4B29ED2-E2DE-48DF-BA2B-FAD8DD854F9D}">
      <dgm:prSet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Дошкольные образовательные учреждения; </a:t>
          </a:r>
        </a:p>
      </dgm:t>
    </dgm:pt>
    <dgm:pt modelId="{47B25DD5-09BF-4AE8-97A2-4CD8079B026C}" type="parTrans" cxnId="{03CE9B32-AF2D-4E91-9842-57E566C0E775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9A2F0C-DB9F-4C9F-BD55-E90F9233832B}" type="sibTrans" cxnId="{03CE9B32-AF2D-4E91-9842-57E566C0E775}">
      <dgm:prSet custT="1"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96F4E6-E471-4A10-9313-17DEAF837A19}">
      <dgm:prSet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Общеобразовательные учреждения; </a:t>
          </a:r>
        </a:p>
      </dgm:t>
    </dgm:pt>
    <dgm:pt modelId="{DFA1DAD4-FD78-4004-A9FC-B198D709A081}" type="parTrans" cxnId="{5653D15A-FE7F-4C02-920E-E29FB6B9195F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89C2CA-A3D0-4F44-8C1E-B0E2E18C879D}" type="sibTrans" cxnId="{5653D15A-FE7F-4C02-920E-E29FB6B9195F}">
      <dgm:prSet custT="1"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41BECB-0305-4DE7-B21C-F324D900220A}">
      <dgm:prSet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Образовательные учреждения среднего профессионального образования; </a:t>
          </a:r>
        </a:p>
      </dgm:t>
    </dgm:pt>
    <dgm:pt modelId="{009350B2-A933-42EC-93EB-E8FFF09C55C8}" type="parTrans" cxnId="{47BD94B0-482F-4B7E-A1F1-C96F7DBCAE68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826F1D-35AA-4A91-8075-6F5F4075AF2F}" type="sibTrans" cxnId="{47BD94B0-482F-4B7E-A1F1-C96F7DBCAE68}">
      <dgm:prSet custT="1"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A2523E-B3C3-41CB-BE3F-F6A6A9A80C70}">
      <dgm:prSet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Образовательные учреждения для детей-сирот и детей, оставшихся без попечения родителей; </a:t>
          </a:r>
        </a:p>
      </dgm:t>
    </dgm:pt>
    <dgm:pt modelId="{D112FF71-C20F-4898-BDAC-A739D3DC7D20}" type="parTrans" cxnId="{5D0B0FE4-68B5-4BB4-ACE3-5B5685528F21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E432CD-EF57-4980-AA9A-A3B9F1FDC4C7}" type="sibTrans" cxnId="{5D0B0FE4-68B5-4BB4-ACE3-5B5685528F21}">
      <dgm:prSet custT="1"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01D5D0-DFE1-40C3-9EE9-7E9603F74975}">
      <dgm:prSet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Общеобразовательные школы-интернаты. </a:t>
          </a:r>
        </a:p>
      </dgm:t>
    </dgm:pt>
    <dgm:pt modelId="{760FF789-D7ED-4D97-8F16-B886305726EE}" type="parTrans" cxnId="{D105ABEA-576E-47D0-97B7-B6B730F0FE4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52FC2C-C567-4C2F-A1D4-4F20707AF565}" type="sibTrans" cxnId="{D105ABEA-576E-47D0-97B7-B6B730F0FE4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96419A-ABA6-42FB-90C6-DD6794999AD2}" type="pres">
      <dgm:prSet presAssocID="{3CE88EB1-F540-4009-AF81-C52FF554743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BDC93-80B1-4E17-B8D5-E769F8911FBC}" type="pres">
      <dgm:prSet presAssocID="{3CE88EB1-F540-4009-AF81-C52FF5547434}" presName="dummyMaxCanvas" presStyleCnt="0">
        <dgm:presLayoutVars/>
      </dgm:prSet>
      <dgm:spPr/>
    </dgm:pt>
    <dgm:pt modelId="{2D94A7FB-26B9-429A-94CD-15FB9C5AE789}" type="pres">
      <dgm:prSet presAssocID="{3CE88EB1-F540-4009-AF81-C52FF554743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6BC54-C177-462C-B3C4-D46400E23093}" type="pres">
      <dgm:prSet presAssocID="{3CE88EB1-F540-4009-AF81-C52FF554743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89CF4-0E4C-46B6-9358-E78D0E335727}" type="pres">
      <dgm:prSet presAssocID="{3CE88EB1-F540-4009-AF81-C52FF554743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C5931-D041-4100-9332-646BDEA8829A}" type="pres">
      <dgm:prSet presAssocID="{3CE88EB1-F540-4009-AF81-C52FF554743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CF3E2-10B8-42BB-A1C9-320C7D2A4F11}" type="pres">
      <dgm:prSet presAssocID="{3CE88EB1-F540-4009-AF81-C52FF5547434}" presName="FiveNodes_5" presStyleLbl="node1" presStyleIdx="4" presStyleCnt="5" custLinFactNeighborX="0" custLinFactNeighborY="-2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A8CDC-02C8-4B2B-878C-2B9FC2258F96}" type="pres">
      <dgm:prSet presAssocID="{3CE88EB1-F540-4009-AF81-C52FF554743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B9F13-FA0E-448F-BF9F-605C57AA156B}" type="pres">
      <dgm:prSet presAssocID="{3CE88EB1-F540-4009-AF81-C52FF554743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6B969-7F83-4EE0-9C7E-3ACF1A5F6D92}" type="pres">
      <dgm:prSet presAssocID="{3CE88EB1-F540-4009-AF81-C52FF554743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347B4-7B84-4547-B098-B4907ED96933}" type="pres">
      <dgm:prSet presAssocID="{3CE88EB1-F540-4009-AF81-C52FF554743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3670C-D04B-44F8-8AB3-DA184C64089B}" type="pres">
      <dgm:prSet presAssocID="{3CE88EB1-F540-4009-AF81-C52FF554743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66377-8155-409B-BA43-4EBD88BC2E6B}" type="pres">
      <dgm:prSet presAssocID="{3CE88EB1-F540-4009-AF81-C52FF554743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84D8F-871D-4E37-840B-653CCC4D4E5F}" type="pres">
      <dgm:prSet presAssocID="{3CE88EB1-F540-4009-AF81-C52FF554743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98D9B-9F81-40A3-A725-5148EDAB4A9F}" type="pres">
      <dgm:prSet presAssocID="{3CE88EB1-F540-4009-AF81-C52FF554743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93362-FF67-4946-84A6-6DA87AB7BC80}" type="pres">
      <dgm:prSet presAssocID="{3CE88EB1-F540-4009-AF81-C52FF554743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8D90F-576E-479D-830B-C8033063D9DC}" type="presOf" srcId="{0841BECB-0305-4DE7-B21C-F324D900220A}" destId="{8E584D8F-871D-4E37-840B-653CCC4D4E5F}" srcOrd="1" destOrd="0" presId="urn:microsoft.com/office/officeart/2005/8/layout/vProcess5"/>
    <dgm:cxn modelId="{D105ABEA-576E-47D0-97B7-B6B730F0FE44}" srcId="{3CE88EB1-F540-4009-AF81-C52FF5547434}" destId="{DA01D5D0-DFE1-40C3-9EE9-7E9603F74975}" srcOrd="4" destOrd="0" parTransId="{760FF789-D7ED-4D97-8F16-B886305726EE}" sibTransId="{1652FC2C-C567-4C2F-A1D4-4F20707AF565}"/>
    <dgm:cxn modelId="{F9F60F8A-BBE1-4368-9134-24323A8157D3}" type="presOf" srcId="{A09A2F0C-DB9F-4C9F-BD55-E90F9233832B}" destId="{972A8CDC-02C8-4B2B-878C-2B9FC2258F96}" srcOrd="0" destOrd="0" presId="urn:microsoft.com/office/officeart/2005/8/layout/vProcess5"/>
    <dgm:cxn modelId="{8AED220C-6AFA-4961-95C4-371697F37433}" type="presOf" srcId="{0841BECB-0305-4DE7-B21C-F324D900220A}" destId="{69F89CF4-0E4C-46B6-9358-E78D0E335727}" srcOrd="0" destOrd="0" presId="urn:microsoft.com/office/officeart/2005/8/layout/vProcess5"/>
    <dgm:cxn modelId="{5653D15A-FE7F-4C02-920E-E29FB6B9195F}" srcId="{3CE88EB1-F540-4009-AF81-C52FF5547434}" destId="{E496F4E6-E471-4A10-9313-17DEAF837A19}" srcOrd="1" destOrd="0" parTransId="{DFA1DAD4-FD78-4004-A9FC-B198D709A081}" sibTransId="{5189C2CA-A3D0-4F44-8C1E-B0E2E18C879D}"/>
    <dgm:cxn modelId="{B9D8DFFB-68D8-43A9-9595-3104EDDE9A62}" type="presOf" srcId="{EC826F1D-35AA-4A91-8075-6F5F4075AF2F}" destId="{12C6B969-7F83-4EE0-9C7E-3ACF1A5F6D92}" srcOrd="0" destOrd="0" presId="urn:microsoft.com/office/officeart/2005/8/layout/vProcess5"/>
    <dgm:cxn modelId="{EEF1CFF3-CE50-43C2-8E3F-D325054A391E}" type="presOf" srcId="{DA01D5D0-DFE1-40C3-9EE9-7E9603F74975}" destId="{CC893362-FF67-4946-84A6-6DA87AB7BC80}" srcOrd="1" destOrd="0" presId="urn:microsoft.com/office/officeart/2005/8/layout/vProcess5"/>
    <dgm:cxn modelId="{E3C7D702-0AEB-4424-9567-48F0D3C6F9F9}" type="presOf" srcId="{DBA2523E-B3C3-41CB-BE3F-F6A6A9A80C70}" destId="{8F8C5931-D041-4100-9332-646BDEA8829A}" srcOrd="0" destOrd="0" presId="urn:microsoft.com/office/officeart/2005/8/layout/vProcess5"/>
    <dgm:cxn modelId="{5D0B0FE4-68B5-4BB4-ACE3-5B5685528F21}" srcId="{3CE88EB1-F540-4009-AF81-C52FF5547434}" destId="{DBA2523E-B3C3-41CB-BE3F-F6A6A9A80C70}" srcOrd="3" destOrd="0" parTransId="{D112FF71-C20F-4898-BDAC-A739D3DC7D20}" sibTransId="{ACE432CD-EF57-4980-AA9A-A3B9F1FDC4C7}"/>
    <dgm:cxn modelId="{634A97A9-5864-4071-A6B8-8080DBAD3176}" type="presOf" srcId="{DA01D5D0-DFE1-40C3-9EE9-7E9603F74975}" destId="{005CF3E2-10B8-42BB-A1C9-320C7D2A4F11}" srcOrd="0" destOrd="0" presId="urn:microsoft.com/office/officeart/2005/8/layout/vProcess5"/>
    <dgm:cxn modelId="{7D279179-86D5-440C-92F9-D0000502EBE7}" type="presOf" srcId="{5189C2CA-A3D0-4F44-8C1E-B0E2E18C879D}" destId="{C18B9F13-FA0E-448F-BF9F-605C57AA156B}" srcOrd="0" destOrd="0" presId="urn:microsoft.com/office/officeart/2005/8/layout/vProcess5"/>
    <dgm:cxn modelId="{EABCD1B6-726E-41E9-A413-1FA83D616537}" type="presOf" srcId="{C4B29ED2-E2DE-48DF-BA2B-FAD8DD854F9D}" destId="{2D94A7FB-26B9-429A-94CD-15FB9C5AE789}" srcOrd="0" destOrd="0" presId="urn:microsoft.com/office/officeart/2005/8/layout/vProcess5"/>
    <dgm:cxn modelId="{03CE9B32-AF2D-4E91-9842-57E566C0E775}" srcId="{3CE88EB1-F540-4009-AF81-C52FF5547434}" destId="{C4B29ED2-E2DE-48DF-BA2B-FAD8DD854F9D}" srcOrd="0" destOrd="0" parTransId="{47B25DD5-09BF-4AE8-97A2-4CD8079B026C}" sibTransId="{A09A2F0C-DB9F-4C9F-BD55-E90F9233832B}"/>
    <dgm:cxn modelId="{47BD94B0-482F-4B7E-A1F1-C96F7DBCAE68}" srcId="{3CE88EB1-F540-4009-AF81-C52FF5547434}" destId="{0841BECB-0305-4DE7-B21C-F324D900220A}" srcOrd="2" destOrd="0" parTransId="{009350B2-A933-42EC-93EB-E8FFF09C55C8}" sibTransId="{EC826F1D-35AA-4A91-8075-6F5F4075AF2F}"/>
    <dgm:cxn modelId="{43990A62-BA92-4765-BF4B-EC4479E61487}" type="presOf" srcId="{E496F4E6-E471-4A10-9313-17DEAF837A19}" destId="{B3966377-8155-409B-BA43-4EBD88BC2E6B}" srcOrd="1" destOrd="0" presId="urn:microsoft.com/office/officeart/2005/8/layout/vProcess5"/>
    <dgm:cxn modelId="{02A85943-FFA6-4BF5-B498-A23BBE2BAB16}" type="presOf" srcId="{3CE88EB1-F540-4009-AF81-C52FF5547434}" destId="{F396419A-ABA6-42FB-90C6-DD6794999AD2}" srcOrd="0" destOrd="0" presId="urn:microsoft.com/office/officeart/2005/8/layout/vProcess5"/>
    <dgm:cxn modelId="{98D5C15B-0734-4F51-8E9E-733DDA5A8C77}" type="presOf" srcId="{ACE432CD-EF57-4980-AA9A-A3B9F1FDC4C7}" destId="{FEE347B4-7B84-4547-B098-B4907ED96933}" srcOrd="0" destOrd="0" presId="urn:microsoft.com/office/officeart/2005/8/layout/vProcess5"/>
    <dgm:cxn modelId="{AFD66C11-1616-4946-AFEF-526CB040C3CA}" type="presOf" srcId="{C4B29ED2-E2DE-48DF-BA2B-FAD8DD854F9D}" destId="{A953670C-D04B-44F8-8AB3-DA184C64089B}" srcOrd="1" destOrd="0" presId="urn:microsoft.com/office/officeart/2005/8/layout/vProcess5"/>
    <dgm:cxn modelId="{AF457DA5-BF82-4C46-88B8-8503109A54C7}" type="presOf" srcId="{DBA2523E-B3C3-41CB-BE3F-F6A6A9A80C70}" destId="{61D98D9B-9F81-40A3-A725-5148EDAB4A9F}" srcOrd="1" destOrd="0" presId="urn:microsoft.com/office/officeart/2005/8/layout/vProcess5"/>
    <dgm:cxn modelId="{2F3FB029-F11D-49EC-929B-FC731DBC7586}" type="presOf" srcId="{E496F4E6-E471-4A10-9313-17DEAF837A19}" destId="{F496BC54-C177-462C-B3C4-D46400E23093}" srcOrd="0" destOrd="0" presId="urn:microsoft.com/office/officeart/2005/8/layout/vProcess5"/>
    <dgm:cxn modelId="{A14C596B-A997-4B6C-888E-403041A9E2C8}" type="presParOf" srcId="{F396419A-ABA6-42FB-90C6-DD6794999AD2}" destId="{CDDBDC93-80B1-4E17-B8D5-E769F8911FBC}" srcOrd="0" destOrd="0" presId="urn:microsoft.com/office/officeart/2005/8/layout/vProcess5"/>
    <dgm:cxn modelId="{44CDE0A6-486A-4379-896E-646B6FF995AC}" type="presParOf" srcId="{F396419A-ABA6-42FB-90C6-DD6794999AD2}" destId="{2D94A7FB-26B9-429A-94CD-15FB9C5AE789}" srcOrd="1" destOrd="0" presId="urn:microsoft.com/office/officeart/2005/8/layout/vProcess5"/>
    <dgm:cxn modelId="{DF2B3179-73C2-47CA-94D2-3AFB136ECE5C}" type="presParOf" srcId="{F396419A-ABA6-42FB-90C6-DD6794999AD2}" destId="{F496BC54-C177-462C-B3C4-D46400E23093}" srcOrd="2" destOrd="0" presId="urn:microsoft.com/office/officeart/2005/8/layout/vProcess5"/>
    <dgm:cxn modelId="{1C45D73F-DB2C-437B-9B73-CFC831006827}" type="presParOf" srcId="{F396419A-ABA6-42FB-90C6-DD6794999AD2}" destId="{69F89CF4-0E4C-46B6-9358-E78D0E335727}" srcOrd="3" destOrd="0" presId="urn:microsoft.com/office/officeart/2005/8/layout/vProcess5"/>
    <dgm:cxn modelId="{61D03DC2-FC26-4DAA-B868-2FE6E651B2E0}" type="presParOf" srcId="{F396419A-ABA6-42FB-90C6-DD6794999AD2}" destId="{8F8C5931-D041-4100-9332-646BDEA8829A}" srcOrd="4" destOrd="0" presId="urn:microsoft.com/office/officeart/2005/8/layout/vProcess5"/>
    <dgm:cxn modelId="{AD54BAB7-66C3-4313-8C72-4CD6A35FFF03}" type="presParOf" srcId="{F396419A-ABA6-42FB-90C6-DD6794999AD2}" destId="{005CF3E2-10B8-42BB-A1C9-320C7D2A4F11}" srcOrd="5" destOrd="0" presId="urn:microsoft.com/office/officeart/2005/8/layout/vProcess5"/>
    <dgm:cxn modelId="{DC2B4D9F-890B-4B24-A7BA-8C8BA51C4F98}" type="presParOf" srcId="{F396419A-ABA6-42FB-90C6-DD6794999AD2}" destId="{972A8CDC-02C8-4B2B-878C-2B9FC2258F96}" srcOrd="6" destOrd="0" presId="urn:microsoft.com/office/officeart/2005/8/layout/vProcess5"/>
    <dgm:cxn modelId="{657451AA-FAD0-4779-8FB6-20C87E5EE84A}" type="presParOf" srcId="{F396419A-ABA6-42FB-90C6-DD6794999AD2}" destId="{C18B9F13-FA0E-448F-BF9F-605C57AA156B}" srcOrd="7" destOrd="0" presId="urn:microsoft.com/office/officeart/2005/8/layout/vProcess5"/>
    <dgm:cxn modelId="{1D194754-E87D-443D-AA56-86C2C4A6D09C}" type="presParOf" srcId="{F396419A-ABA6-42FB-90C6-DD6794999AD2}" destId="{12C6B969-7F83-4EE0-9C7E-3ACF1A5F6D92}" srcOrd="8" destOrd="0" presId="urn:microsoft.com/office/officeart/2005/8/layout/vProcess5"/>
    <dgm:cxn modelId="{68C4875A-0692-484C-84B7-1E3DB7B37028}" type="presParOf" srcId="{F396419A-ABA6-42FB-90C6-DD6794999AD2}" destId="{FEE347B4-7B84-4547-B098-B4907ED96933}" srcOrd="9" destOrd="0" presId="urn:microsoft.com/office/officeart/2005/8/layout/vProcess5"/>
    <dgm:cxn modelId="{2DBBB8FD-7E23-4A0B-91A1-AD68E851FEA5}" type="presParOf" srcId="{F396419A-ABA6-42FB-90C6-DD6794999AD2}" destId="{A953670C-D04B-44F8-8AB3-DA184C64089B}" srcOrd="10" destOrd="0" presId="urn:microsoft.com/office/officeart/2005/8/layout/vProcess5"/>
    <dgm:cxn modelId="{BBA958CE-AEDC-493D-AD63-4B5C486594AB}" type="presParOf" srcId="{F396419A-ABA6-42FB-90C6-DD6794999AD2}" destId="{B3966377-8155-409B-BA43-4EBD88BC2E6B}" srcOrd="11" destOrd="0" presId="urn:microsoft.com/office/officeart/2005/8/layout/vProcess5"/>
    <dgm:cxn modelId="{D5EF428F-70AD-4F85-8859-D465BCA53C83}" type="presParOf" srcId="{F396419A-ABA6-42FB-90C6-DD6794999AD2}" destId="{8E584D8F-871D-4E37-840B-653CCC4D4E5F}" srcOrd="12" destOrd="0" presId="urn:microsoft.com/office/officeart/2005/8/layout/vProcess5"/>
    <dgm:cxn modelId="{829D7DBE-FBED-4E5C-A858-EC1112A2F378}" type="presParOf" srcId="{F396419A-ABA6-42FB-90C6-DD6794999AD2}" destId="{61D98D9B-9F81-40A3-A725-5148EDAB4A9F}" srcOrd="13" destOrd="0" presId="urn:microsoft.com/office/officeart/2005/8/layout/vProcess5"/>
    <dgm:cxn modelId="{488EF35B-0D88-41AF-87CA-9C39202D69F9}" type="presParOf" srcId="{F396419A-ABA6-42FB-90C6-DD6794999AD2}" destId="{CC893362-FF67-4946-84A6-6DA87AB7BC8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59196F-0FC1-4653-9279-4E9EE2D525BD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C91755C-72DE-4FE3-8B77-431F6E26052A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ПОПУЛЯРНОСТЬ</a:t>
          </a:r>
        </a:p>
      </dgm:t>
    </dgm:pt>
    <dgm:pt modelId="{206C3451-8635-468E-B075-36F6A4287ED5}" type="parTrans" cxnId="{A9FC623C-E148-44F5-A485-09987F6A03C3}">
      <dgm:prSet/>
      <dgm:spPr/>
      <dgm:t>
        <a:bodyPr/>
        <a:lstStyle/>
        <a:p>
          <a:endParaRPr lang="ru-RU"/>
        </a:p>
      </dgm:t>
    </dgm:pt>
    <dgm:pt modelId="{98514807-EB71-4811-A591-FCCB0BDF9774}" type="sibTrans" cxnId="{A9FC623C-E148-44F5-A485-09987F6A03C3}">
      <dgm:prSet/>
      <dgm:spPr/>
      <dgm:t>
        <a:bodyPr/>
        <a:lstStyle/>
        <a:p>
          <a:endParaRPr lang="ru-RU"/>
        </a:p>
      </dgm:t>
    </dgm:pt>
    <dgm:pt modelId="{30E1360C-30F4-4949-9870-F27A7D27938C}" type="pres">
      <dgm:prSet presAssocID="{ED59196F-0FC1-4653-9279-4E9EE2D525BD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68F55E51-6B78-4AB2-A190-4B8DDF591168}" type="pres">
      <dgm:prSet presAssocID="{ED59196F-0FC1-4653-9279-4E9EE2D525BD}" presName="arrowNode" presStyleLbl="node1" presStyleIdx="0" presStyleCnt="1" custAng="77766" custLinFactNeighborX="-31301" custLinFactNeighborY="-12938"/>
      <dgm:spPr/>
    </dgm:pt>
    <dgm:pt modelId="{E8A98C9D-9948-49FC-861C-0699ED77A827}" type="pres">
      <dgm:prSet presAssocID="{7C91755C-72DE-4FE3-8B77-431F6E26052A}" presName="txNode1" presStyleLbl="revTx" presStyleIdx="0" presStyleCnt="1" custScaleX="248771" custScaleY="161061" custLinFactNeighborX="35085" custLinFactNeighborY="-88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FC623C-E148-44F5-A485-09987F6A03C3}" srcId="{ED59196F-0FC1-4653-9279-4E9EE2D525BD}" destId="{7C91755C-72DE-4FE3-8B77-431F6E26052A}" srcOrd="0" destOrd="0" parTransId="{206C3451-8635-468E-B075-36F6A4287ED5}" sibTransId="{98514807-EB71-4811-A591-FCCB0BDF9774}"/>
    <dgm:cxn modelId="{550A425B-357A-4C6C-83F9-239D3C73CB20}" type="presOf" srcId="{7C91755C-72DE-4FE3-8B77-431F6E26052A}" destId="{E8A98C9D-9948-49FC-861C-0699ED77A827}" srcOrd="0" destOrd="0" presId="urn:microsoft.com/office/officeart/2009/3/layout/DescendingProcess"/>
    <dgm:cxn modelId="{C4C47D73-26C9-4A02-9E47-0483814BA1F2}" type="presOf" srcId="{ED59196F-0FC1-4653-9279-4E9EE2D525BD}" destId="{30E1360C-30F4-4949-9870-F27A7D27938C}" srcOrd="0" destOrd="0" presId="urn:microsoft.com/office/officeart/2009/3/layout/DescendingProcess"/>
    <dgm:cxn modelId="{CE9D4E28-7D32-49AD-8B70-42295C0049EF}" type="presParOf" srcId="{30E1360C-30F4-4949-9870-F27A7D27938C}" destId="{68F55E51-6B78-4AB2-A190-4B8DDF591168}" srcOrd="0" destOrd="0" presId="urn:microsoft.com/office/officeart/2009/3/layout/DescendingProcess"/>
    <dgm:cxn modelId="{CDE640EF-E5D6-41F1-B5CC-743369B22FCC}" type="presParOf" srcId="{30E1360C-30F4-4949-9870-F27A7D27938C}" destId="{E8A98C9D-9948-49FC-861C-0699ED77A827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0DD8FA-2BCB-4DB9-8866-D0F9B997BFCA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D9A831B-FF60-477E-8498-7D7FF1CCA5C8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выполнение нормы рабочего времени, установленной на 1 ставку заработной платы – 720 часов (различна от должности);</a:t>
          </a:r>
        </a:p>
      </dgm:t>
    </dgm:pt>
    <dgm:pt modelId="{EACB8C24-A655-41E6-8469-A7B0E16D7256}" type="parTrans" cxnId="{D771FE7E-A8F6-4B94-B0C4-A505542C40EE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188C0-10D4-4F72-B80B-7BA50FB5F312}" type="sibTrans" cxnId="{D771FE7E-A8F6-4B94-B0C4-A505542C40EE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5E6D8E-3854-4F7B-90A0-B3DDFA1CF6A5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наличие не менее 50 % детей в возрасте до 18 лет в отдельных образовательных организациях;</a:t>
          </a:r>
        </a:p>
      </dgm:t>
    </dgm:pt>
    <dgm:pt modelId="{1AE422C6-1626-4368-9367-6AF76C360D0B}" type="parTrans" cxnId="{88AD13A3-98C3-4A06-A7BE-530E037FF84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324180-A9CA-402E-87A0-D0A0BB69BEB1}" type="sibTrans" cxnId="{88AD13A3-98C3-4A06-A7BE-530E037FF84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FDF540-D488-473C-B638-847E0EEE053F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норма рабочего времени, установленной за ставку заработной платы суммируется по основному и другим местам работы.</a:t>
          </a:r>
        </a:p>
      </dgm:t>
    </dgm:pt>
    <dgm:pt modelId="{5D02F4DF-EABD-4E03-9A61-2AD3B391A042}" type="parTrans" cxnId="{85D9D275-92F8-4C45-91C2-CD28947AA835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045B73-5586-4E07-A986-6889C371C091}" type="sibTrans" cxnId="{85D9D275-92F8-4C45-91C2-CD28947AA835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D0A121-E586-40D1-B305-0A4FC2302EF8}" type="pres">
      <dgm:prSet presAssocID="{170DD8FA-2BCB-4DB9-8866-D0F9B997BFC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9692C1C-189C-4693-A185-11805A45C7D0}" type="pres">
      <dgm:prSet presAssocID="{170DD8FA-2BCB-4DB9-8866-D0F9B997BFCA}" presName="Name1" presStyleCnt="0"/>
      <dgm:spPr/>
    </dgm:pt>
    <dgm:pt modelId="{59CDAACB-D1A5-45A5-B6FA-8F2AFE8CFDFC}" type="pres">
      <dgm:prSet presAssocID="{170DD8FA-2BCB-4DB9-8866-D0F9B997BFCA}" presName="cycle" presStyleCnt="0"/>
      <dgm:spPr/>
    </dgm:pt>
    <dgm:pt modelId="{C4A30BF1-AD4E-4AE9-A437-FE65605179E5}" type="pres">
      <dgm:prSet presAssocID="{170DD8FA-2BCB-4DB9-8866-D0F9B997BFCA}" presName="srcNode" presStyleLbl="node1" presStyleIdx="0" presStyleCnt="3"/>
      <dgm:spPr/>
    </dgm:pt>
    <dgm:pt modelId="{7957B629-30A9-43B2-87A1-5C779F1B92CF}" type="pres">
      <dgm:prSet presAssocID="{170DD8FA-2BCB-4DB9-8866-D0F9B997BFCA}" presName="conn" presStyleLbl="parChTrans1D2" presStyleIdx="0" presStyleCnt="1"/>
      <dgm:spPr/>
      <dgm:t>
        <a:bodyPr/>
        <a:lstStyle/>
        <a:p>
          <a:endParaRPr lang="ru-RU"/>
        </a:p>
      </dgm:t>
    </dgm:pt>
    <dgm:pt modelId="{65E8AEEB-E071-41D7-A163-942B91B537A6}" type="pres">
      <dgm:prSet presAssocID="{170DD8FA-2BCB-4DB9-8866-D0F9B997BFCA}" presName="extraNode" presStyleLbl="node1" presStyleIdx="0" presStyleCnt="3"/>
      <dgm:spPr/>
    </dgm:pt>
    <dgm:pt modelId="{C902361C-6B60-441B-B17E-00D57A2F64EE}" type="pres">
      <dgm:prSet presAssocID="{170DD8FA-2BCB-4DB9-8866-D0F9B997BFCA}" presName="dstNode" presStyleLbl="node1" presStyleIdx="0" presStyleCnt="3"/>
      <dgm:spPr/>
    </dgm:pt>
    <dgm:pt modelId="{32D00436-A6D4-4980-9B01-A0E755E47FA5}" type="pres">
      <dgm:prSet presAssocID="{6D9A831B-FF60-477E-8498-7D7FF1CCA5C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A452A-4F4A-4B3C-BB66-1212E780B4FB}" type="pres">
      <dgm:prSet presAssocID="{6D9A831B-FF60-477E-8498-7D7FF1CCA5C8}" presName="accent_1" presStyleCnt="0"/>
      <dgm:spPr/>
    </dgm:pt>
    <dgm:pt modelId="{A7B1D59E-3025-47A6-B961-5AE7C80A3A5C}" type="pres">
      <dgm:prSet presAssocID="{6D9A831B-FF60-477E-8498-7D7FF1CCA5C8}" presName="accentRepeatNode" presStyleLbl="solidFgAcc1" presStyleIdx="0" presStyleCnt="3"/>
      <dgm:spPr/>
    </dgm:pt>
    <dgm:pt modelId="{946CF678-0574-4E58-9713-4D291F99A70D}" type="pres">
      <dgm:prSet presAssocID="{B45E6D8E-3854-4F7B-90A0-B3DDFA1CF6A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80D5A-6DA2-41E3-A7F8-E1E9274E2533}" type="pres">
      <dgm:prSet presAssocID="{B45E6D8E-3854-4F7B-90A0-B3DDFA1CF6A5}" presName="accent_2" presStyleCnt="0"/>
      <dgm:spPr/>
    </dgm:pt>
    <dgm:pt modelId="{7F4AC434-4608-43CB-A819-ACBD71185667}" type="pres">
      <dgm:prSet presAssocID="{B45E6D8E-3854-4F7B-90A0-B3DDFA1CF6A5}" presName="accentRepeatNode" presStyleLbl="solidFgAcc1" presStyleIdx="1" presStyleCnt="3"/>
      <dgm:spPr/>
    </dgm:pt>
    <dgm:pt modelId="{D4AA44E7-02F0-4786-A550-0DAB5801533C}" type="pres">
      <dgm:prSet presAssocID="{ADFDF540-D488-473C-B638-847E0EEE053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48DEA-C335-40F7-B14D-1058796DD1FE}" type="pres">
      <dgm:prSet presAssocID="{ADFDF540-D488-473C-B638-847E0EEE053F}" presName="accent_3" presStyleCnt="0"/>
      <dgm:spPr/>
    </dgm:pt>
    <dgm:pt modelId="{94AC54FA-C3DE-4D34-B0E4-B097878B7CEC}" type="pres">
      <dgm:prSet presAssocID="{ADFDF540-D488-473C-B638-847E0EEE053F}" presName="accentRepeatNode" presStyleLbl="solidFgAcc1" presStyleIdx="2" presStyleCnt="3"/>
      <dgm:spPr/>
    </dgm:pt>
  </dgm:ptLst>
  <dgm:cxnLst>
    <dgm:cxn modelId="{4427BEB7-3ACB-4672-B422-6C1B96D44D70}" type="presOf" srcId="{B45E6D8E-3854-4F7B-90A0-B3DDFA1CF6A5}" destId="{946CF678-0574-4E58-9713-4D291F99A70D}" srcOrd="0" destOrd="0" presId="urn:microsoft.com/office/officeart/2008/layout/VerticalCurvedList"/>
    <dgm:cxn modelId="{A9A5D3A9-EE0A-45E4-8A7A-8694ADD26418}" type="presOf" srcId="{ADFDF540-D488-473C-B638-847E0EEE053F}" destId="{D4AA44E7-02F0-4786-A550-0DAB5801533C}" srcOrd="0" destOrd="0" presId="urn:microsoft.com/office/officeart/2008/layout/VerticalCurvedList"/>
    <dgm:cxn modelId="{D771FE7E-A8F6-4B94-B0C4-A505542C40EE}" srcId="{170DD8FA-2BCB-4DB9-8866-D0F9B997BFCA}" destId="{6D9A831B-FF60-477E-8498-7D7FF1CCA5C8}" srcOrd="0" destOrd="0" parTransId="{EACB8C24-A655-41E6-8469-A7B0E16D7256}" sibTransId="{BBC188C0-10D4-4F72-B80B-7BA50FB5F312}"/>
    <dgm:cxn modelId="{88AD13A3-98C3-4A06-A7BE-530E037FF844}" srcId="{170DD8FA-2BCB-4DB9-8866-D0F9B997BFCA}" destId="{B45E6D8E-3854-4F7B-90A0-B3DDFA1CF6A5}" srcOrd="1" destOrd="0" parTransId="{1AE422C6-1626-4368-9367-6AF76C360D0B}" sibTransId="{1F324180-A9CA-402E-87A0-D0A0BB69BEB1}"/>
    <dgm:cxn modelId="{85D9D275-92F8-4C45-91C2-CD28947AA835}" srcId="{170DD8FA-2BCB-4DB9-8866-D0F9B997BFCA}" destId="{ADFDF540-D488-473C-B638-847E0EEE053F}" srcOrd="2" destOrd="0" parTransId="{5D02F4DF-EABD-4E03-9A61-2AD3B391A042}" sibTransId="{94045B73-5586-4E07-A986-6889C371C091}"/>
    <dgm:cxn modelId="{61F535E3-83D0-498C-9890-A3C69C4B1084}" type="presOf" srcId="{6D9A831B-FF60-477E-8498-7D7FF1CCA5C8}" destId="{32D00436-A6D4-4980-9B01-A0E755E47FA5}" srcOrd="0" destOrd="0" presId="urn:microsoft.com/office/officeart/2008/layout/VerticalCurvedList"/>
    <dgm:cxn modelId="{D2C64457-B203-4205-8105-6A49D98F886E}" type="presOf" srcId="{170DD8FA-2BCB-4DB9-8866-D0F9B997BFCA}" destId="{29D0A121-E586-40D1-B305-0A4FC2302EF8}" srcOrd="0" destOrd="0" presId="urn:microsoft.com/office/officeart/2008/layout/VerticalCurvedList"/>
    <dgm:cxn modelId="{B054F2FF-4A42-44EC-8253-A074F19C9F68}" type="presOf" srcId="{BBC188C0-10D4-4F72-B80B-7BA50FB5F312}" destId="{7957B629-30A9-43B2-87A1-5C779F1B92CF}" srcOrd="0" destOrd="0" presId="urn:microsoft.com/office/officeart/2008/layout/VerticalCurvedList"/>
    <dgm:cxn modelId="{7AD6EA90-A6C6-49F2-889D-83A756BC37EA}" type="presParOf" srcId="{29D0A121-E586-40D1-B305-0A4FC2302EF8}" destId="{49692C1C-189C-4693-A185-11805A45C7D0}" srcOrd="0" destOrd="0" presId="urn:microsoft.com/office/officeart/2008/layout/VerticalCurvedList"/>
    <dgm:cxn modelId="{B807677E-6395-44E0-B821-101576859C27}" type="presParOf" srcId="{49692C1C-189C-4693-A185-11805A45C7D0}" destId="{59CDAACB-D1A5-45A5-B6FA-8F2AFE8CFDFC}" srcOrd="0" destOrd="0" presId="urn:microsoft.com/office/officeart/2008/layout/VerticalCurvedList"/>
    <dgm:cxn modelId="{E9B25829-AC1F-42D7-AB29-3944AC2D7FD1}" type="presParOf" srcId="{59CDAACB-D1A5-45A5-B6FA-8F2AFE8CFDFC}" destId="{C4A30BF1-AD4E-4AE9-A437-FE65605179E5}" srcOrd="0" destOrd="0" presId="urn:microsoft.com/office/officeart/2008/layout/VerticalCurvedList"/>
    <dgm:cxn modelId="{F320B7C3-AC69-4D53-9099-E8D8670B891A}" type="presParOf" srcId="{59CDAACB-D1A5-45A5-B6FA-8F2AFE8CFDFC}" destId="{7957B629-30A9-43B2-87A1-5C779F1B92CF}" srcOrd="1" destOrd="0" presId="urn:microsoft.com/office/officeart/2008/layout/VerticalCurvedList"/>
    <dgm:cxn modelId="{2AD704B2-E587-4CD5-A7E3-BDA8D7DBD9B5}" type="presParOf" srcId="{59CDAACB-D1A5-45A5-B6FA-8F2AFE8CFDFC}" destId="{65E8AEEB-E071-41D7-A163-942B91B537A6}" srcOrd="2" destOrd="0" presId="urn:microsoft.com/office/officeart/2008/layout/VerticalCurvedList"/>
    <dgm:cxn modelId="{9ED89125-CF47-4BCA-B36C-EF3C9663011B}" type="presParOf" srcId="{59CDAACB-D1A5-45A5-B6FA-8F2AFE8CFDFC}" destId="{C902361C-6B60-441B-B17E-00D57A2F64EE}" srcOrd="3" destOrd="0" presId="urn:microsoft.com/office/officeart/2008/layout/VerticalCurvedList"/>
    <dgm:cxn modelId="{626AA076-DC56-42B9-870D-FC21FF74AF6E}" type="presParOf" srcId="{49692C1C-189C-4693-A185-11805A45C7D0}" destId="{32D00436-A6D4-4980-9B01-A0E755E47FA5}" srcOrd="1" destOrd="0" presId="urn:microsoft.com/office/officeart/2008/layout/VerticalCurvedList"/>
    <dgm:cxn modelId="{769D4A40-A6AB-419F-8852-A1AE18FDBC8F}" type="presParOf" srcId="{49692C1C-189C-4693-A185-11805A45C7D0}" destId="{412A452A-4F4A-4B3C-BB66-1212E780B4FB}" srcOrd="2" destOrd="0" presId="urn:microsoft.com/office/officeart/2008/layout/VerticalCurvedList"/>
    <dgm:cxn modelId="{EAC8E955-FBE0-40EA-95AC-FAA5E7CD319E}" type="presParOf" srcId="{412A452A-4F4A-4B3C-BB66-1212E780B4FB}" destId="{A7B1D59E-3025-47A6-B961-5AE7C80A3A5C}" srcOrd="0" destOrd="0" presId="urn:microsoft.com/office/officeart/2008/layout/VerticalCurvedList"/>
    <dgm:cxn modelId="{AD5CBFE3-28EB-4C61-90D3-A497817CBF9F}" type="presParOf" srcId="{49692C1C-189C-4693-A185-11805A45C7D0}" destId="{946CF678-0574-4E58-9713-4D291F99A70D}" srcOrd="3" destOrd="0" presId="urn:microsoft.com/office/officeart/2008/layout/VerticalCurvedList"/>
    <dgm:cxn modelId="{A72767AC-3B49-48DA-AA70-8582817B160F}" type="presParOf" srcId="{49692C1C-189C-4693-A185-11805A45C7D0}" destId="{3D380D5A-6DA2-41E3-A7F8-E1E9274E2533}" srcOrd="4" destOrd="0" presId="urn:microsoft.com/office/officeart/2008/layout/VerticalCurvedList"/>
    <dgm:cxn modelId="{AEB0B3B8-F544-4B54-AF67-D36B22574D54}" type="presParOf" srcId="{3D380D5A-6DA2-41E3-A7F8-E1E9274E2533}" destId="{7F4AC434-4608-43CB-A819-ACBD71185667}" srcOrd="0" destOrd="0" presId="urn:microsoft.com/office/officeart/2008/layout/VerticalCurvedList"/>
    <dgm:cxn modelId="{9C432CC5-BE66-4C2A-898E-C67A4D30556E}" type="presParOf" srcId="{49692C1C-189C-4693-A185-11805A45C7D0}" destId="{D4AA44E7-02F0-4786-A550-0DAB5801533C}" srcOrd="5" destOrd="0" presId="urn:microsoft.com/office/officeart/2008/layout/VerticalCurvedList"/>
    <dgm:cxn modelId="{360953E9-2C82-42AF-A510-E1736DD66477}" type="presParOf" srcId="{49692C1C-189C-4693-A185-11805A45C7D0}" destId="{39A48DEA-C335-40F7-B14D-1058796DD1FE}" srcOrd="6" destOrd="0" presId="urn:microsoft.com/office/officeart/2008/layout/VerticalCurvedList"/>
    <dgm:cxn modelId="{791361A2-4609-4493-B5DD-6C01EAC15B85}" type="presParOf" srcId="{39A48DEA-C335-40F7-B14D-1058796DD1FE}" destId="{94AC54FA-C3DE-4D34-B0E4-B097878B7CE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F919F7-4BBA-4812-8410-2F3D2008AD60}" type="doc">
      <dgm:prSet loTypeId="urn:microsoft.com/office/officeart/2005/8/layout/bProcess3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577F6CFE-C3CB-4260-ACB0-579E18E3A77E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обращение гражданина в клиентскую службу ПФР с необходимым пакетом документов</a:t>
          </a:r>
        </a:p>
      </dgm:t>
    </dgm:pt>
    <dgm:pt modelId="{9D97F824-BCB9-4CB8-A9E1-B19D9ABC42A5}" type="parTrans" cxnId="{96962F22-26AA-4E5C-B1BE-D46F55FC77A1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F5D8EC-ED25-49B6-9C5E-88CFCB8A924E}" type="sibTrans" cxnId="{96962F22-26AA-4E5C-B1BE-D46F55FC77A1}">
      <dgm:prSet custT="1"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574731-8DAE-4877-B074-1E697019D0B3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принятие ПФР заявления и выдача расписки</a:t>
          </a:r>
        </a:p>
      </dgm:t>
    </dgm:pt>
    <dgm:pt modelId="{57478E72-41DC-4987-AE6C-90F4E2ECD24F}" type="parTrans" cxnId="{0BAE0F1B-0138-445F-AD43-BA016EF90D98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687B28-1E3F-403E-9947-C955EAA4DC38}" type="sibTrans" cxnId="{0BAE0F1B-0138-445F-AD43-BA016EF90D98}">
      <dgm:prSet custT="1"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3C0193-D6E2-43EC-8B98-DC1E38255E6B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анализ сотрудниками ПФР представленных документов</a:t>
          </a:r>
        </a:p>
      </dgm:t>
    </dgm:pt>
    <dgm:pt modelId="{58FC28B0-AE64-4582-9598-3A7A7F9F4596}" type="parTrans" cxnId="{BA1F9B4F-9E2B-481A-BA85-9021598476BD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DC2C00-EDCA-4E1D-A96E-70EB27DE9EF7}" type="sibTrans" cxnId="{BA1F9B4F-9E2B-481A-BA85-9021598476BD}">
      <dgm:prSet custT="1"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AEAA64-7B47-46FC-B4DC-7477B14B9D5B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определение права гражданина на пенсию и установление ее размера</a:t>
          </a:r>
        </a:p>
      </dgm:t>
    </dgm:pt>
    <dgm:pt modelId="{DADBA178-61F1-49B6-BE32-2068197C0A48}" type="parTrans" cxnId="{A4F33572-D38E-4160-A72B-3FBC5D40DBD9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C8E418-408A-4550-818B-ECCE42C7F1AE}" type="sibTrans" cxnId="{A4F33572-D38E-4160-A72B-3FBC5D40DBD9}">
      <dgm:prSet custT="1"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5D9F34-BA04-43D6-AB50-505BF4FE970B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принятие ПФР решения относительно заявления гражданина</a:t>
          </a:r>
        </a:p>
      </dgm:t>
    </dgm:pt>
    <dgm:pt modelId="{96F6C7BF-052C-42BF-A783-E0253B383F8E}" type="parTrans" cxnId="{7484106D-FBDE-4562-8AE6-4C18FDFB793E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3942E8-E162-4911-80A0-3514106B6E1B}" type="sibTrans" cxnId="{7484106D-FBDE-4562-8AE6-4C18FDFB793E}">
      <dgm:prSet custT="1"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24BD0A-7874-433A-AACC-1AF8E6075669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уведомление гражданина о принятом ПФР решении</a:t>
          </a:r>
        </a:p>
      </dgm:t>
    </dgm:pt>
    <dgm:pt modelId="{699AE8E0-2AA8-47C0-A3D2-1BE6CDDE8B72}" type="parTrans" cxnId="{1D87381E-225B-4C94-8632-235789FFF462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3D9D45-9C71-4D32-874F-97BAAE786CC4}" type="sibTrans" cxnId="{1D87381E-225B-4C94-8632-235789FFF462}">
      <dgm:prSet custT="1"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C27279-0879-48ED-BC68-775C464F8D62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выплата пенсии в случае положительного решения</a:t>
          </a:r>
        </a:p>
      </dgm:t>
    </dgm:pt>
    <dgm:pt modelId="{CDA3ACCC-E1F6-4E49-B7F7-CD2F4DA0452A}" type="parTrans" cxnId="{4435D6CC-D4C1-447A-9B20-5C4C2674B921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5CA9B-FC07-456A-A6F2-0725D84B22A9}" type="sibTrans" cxnId="{4435D6CC-D4C1-447A-9B20-5C4C2674B921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4A5284-EBDD-4119-8DF4-7D0B7EBA989F}" type="pres">
      <dgm:prSet presAssocID="{5FF919F7-4BBA-4812-8410-2F3D2008AD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937559-3CF9-4630-95D8-8AC2D5A79BC7}" type="pres">
      <dgm:prSet presAssocID="{577F6CFE-C3CB-4260-ACB0-579E18E3A77E}" presName="node" presStyleLbl="node1" presStyleIdx="0" presStyleCnt="7" custScaleX="252749" custScaleY="234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B7C07-C6BC-47BC-969E-C8FF5DBFCA10}" type="pres">
      <dgm:prSet presAssocID="{06F5D8EC-ED25-49B6-9C5E-88CFCB8A924E}" presName="sibTrans" presStyleLbl="sibTrans1D1" presStyleIdx="0" presStyleCnt="6"/>
      <dgm:spPr/>
      <dgm:t>
        <a:bodyPr/>
        <a:lstStyle/>
        <a:p>
          <a:endParaRPr lang="ru-RU"/>
        </a:p>
      </dgm:t>
    </dgm:pt>
    <dgm:pt modelId="{277D758D-B79F-4908-A8BB-4734E64A03B0}" type="pres">
      <dgm:prSet presAssocID="{06F5D8EC-ED25-49B6-9C5E-88CFCB8A924E}" presName="connectorText" presStyleLbl="sibTrans1D1" presStyleIdx="0" presStyleCnt="6"/>
      <dgm:spPr/>
      <dgm:t>
        <a:bodyPr/>
        <a:lstStyle/>
        <a:p>
          <a:endParaRPr lang="ru-RU"/>
        </a:p>
      </dgm:t>
    </dgm:pt>
    <dgm:pt modelId="{9679C706-7FEE-4C93-AE6A-7CCEDFA4456F}" type="pres">
      <dgm:prSet presAssocID="{23574731-8DAE-4877-B074-1E697019D0B3}" presName="node" presStyleLbl="node1" presStyleIdx="1" presStyleCnt="7" custScaleX="224144" custScaleY="224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30A41-A249-4324-B051-3D51CCC483E5}" type="pres">
      <dgm:prSet presAssocID="{B9687B28-1E3F-403E-9947-C955EAA4DC38}" presName="sibTrans" presStyleLbl="sibTrans1D1" presStyleIdx="1" presStyleCnt="6"/>
      <dgm:spPr/>
      <dgm:t>
        <a:bodyPr/>
        <a:lstStyle/>
        <a:p>
          <a:endParaRPr lang="ru-RU"/>
        </a:p>
      </dgm:t>
    </dgm:pt>
    <dgm:pt modelId="{2C9C602F-1197-4637-A186-6E0BC74528D8}" type="pres">
      <dgm:prSet presAssocID="{B9687B28-1E3F-403E-9947-C955EAA4DC38}" presName="connectorText" presStyleLbl="sibTrans1D1" presStyleIdx="1" presStyleCnt="6"/>
      <dgm:spPr/>
      <dgm:t>
        <a:bodyPr/>
        <a:lstStyle/>
        <a:p>
          <a:endParaRPr lang="ru-RU"/>
        </a:p>
      </dgm:t>
    </dgm:pt>
    <dgm:pt modelId="{3EE8381A-1104-4FD7-9F4F-D00E4F34A0D0}" type="pres">
      <dgm:prSet presAssocID="{5C3C0193-D6E2-43EC-8B98-DC1E38255E6B}" presName="node" presStyleLbl="node1" presStyleIdx="2" presStyleCnt="7" custScaleX="326709" custScaleY="220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40001-02A8-43FF-ABD3-E3CC65292F59}" type="pres">
      <dgm:prSet presAssocID="{78DC2C00-EDCA-4E1D-A96E-70EB27DE9EF7}" presName="sibTrans" presStyleLbl="sibTrans1D1" presStyleIdx="2" presStyleCnt="6"/>
      <dgm:spPr/>
      <dgm:t>
        <a:bodyPr/>
        <a:lstStyle/>
        <a:p>
          <a:endParaRPr lang="ru-RU"/>
        </a:p>
      </dgm:t>
    </dgm:pt>
    <dgm:pt modelId="{628BEACB-0424-47DC-8493-31055A005E96}" type="pres">
      <dgm:prSet presAssocID="{78DC2C00-EDCA-4E1D-A96E-70EB27DE9EF7}" presName="connectorText" presStyleLbl="sibTrans1D1" presStyleIdx="2" presStyleCnt="6"/>
      <dgm:spPr/>
      <dgm:t>
        <a:bodyPr/>
        <a:lstStyle/>
        <a:p>
          <a:endParaRPr lang="ru-RU"/>
        </a:p>
      </dgm:t>
    </dgm:pt>
    <dgm:pt modelId="{E8736892-5CAB-4225-9064-BEAE10189A62}" type="pres">
      <dgm:prSet presAssocID="{14AEAA64-7B47-46FC-B4DC-7477B14B9D5B}" presName="node" presStyleLbl="node1" presStyleIdx="3" presStyleCnt="7" custScaleX="217657" custScaleY="183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51EA5-E632-41B4-941F-B021F9B7B16C}" type="pres">
      <dgm:prSet presAssocID="{4BC8E418-408A-4550-818B-ECCE42C7F1AE}" presName="sibTrans" presStyleLbl="sibTrans1D1" presStyleIdx="3" presStyleCnt="6"/>
      <dgm:spPr/>
      <dgm:t>
        <a:bodyPr/>
        <a:lstStyle/>
        <a:p>
          <a:endParaRPr lang="ru-RU"/>
        </a:p>
      </dgm:t>
    </dgm:pt>
    <dgm:pt modelId="{3EF4672C-47DE-428B-BD84-F63E9FF9633B}" type="pres">
      <dgm:prSet presAssocID="{4BC8E418-408A-4550-818B-ECCE42C7F1AE}" presName="connectorText" presStyleLbl="sibTrans1D1" presStyleIdx="3" presStyleCnt="6"/>
      <dgm:spPr/>
      <dgm:t>
        <a:bodyPr/>
        <a:lstStyle/>
        <a:p>
          <a:endParaRPr lang="ru-RU"/>
        </a:p>
      </dgm:t>
    </dgm:pt>
    <dgm:pt modelId="{94ECFE4C-1F86-4839-872F-463B12FF4174}" type="pres">
      <dgm:prSet presAssocID="{135D9F34-BA04-43D6-AB50-505BF4FE970B}" presName="node" presStyleLbl="node1" presStyleIdx="4" presStyleCnt="7" custScaleX="176307" custScaleY="181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8137C-CD50-40AE-A951-ACF8E94727DB}" type="pres">
      <dgm:prSet presAssocID="{323942E8-E162-4911-80A0-3514106B6E1B}" presName="sibTrans" presStyleLbl="sibTrans1D1" presStyleIdx="4" presStyleCnt="6"/>
      <dgm:spPr/>
      <dgm:t>
        <a:bodyPr/>
        <a:lstStyle/>
        <a:p>
          <a:endParaRPr lang="ru-RU"/>
        </a:p>
      </dgm:t>
    </dgm:pt>
    <dgm:pt modelId="{1B187015-D921-416D-82AD-5154472FFAB4}" type="pres">
      <dgm:prSet presAssocID="{323942E8-E162-4911-80A0-3514106B6E1B}" presName="connectorText" presStyleLbl="sibTrans1D1" presStyleIdx="4" presStyleCnt="6"/>
      <dgm:spPr/>
      <dgm:t>
        <a:bodyPr/>
        <a:lstStyle/>
        <a:p>
          <a:endParaRPr lang="ru-RU"/>
        </a:p>
      </dgm:t>
    </dgm:pt>
    <dgm:pt modelId="{16F68E76-7937-4747-ABC2-25DB335064B3}" type="pres">
      <dgm:prSet presAssocID="{7F24BD0A-7874-433A-AACC-1AF8E6075669}" presName="node" presStyleLbl="node1" presStyleIdx="5" presStyleCnt="7" custScaleX="174416" custScaleY="185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F5BC-53F6-44A5-AD88-2E156860E503}" type="pres">
      <dgm:prSet presAssocID="{8D3D9D45-9C71-4D32-874F-97BAAE786CC4}" presName="sibTrans" presStyleLbl="sibTrans1D1" presStyleIdx="5" presStyleCnt="6"/>
      <dgm:spPr/>
      <dgm:t>
        <a:bodyPr/>
        <a:lstStyle/>
        <a:p>
          <a:endParaRPr lang="ru-RU"/>
        </a:p>
      </dgm:t>
    </dgm:pt>
    <dgm:pt modelId="{E3E66134-8EC8-4BF9-9EC7-DF6E36D6835F}" type="pres">
      <dgm:prSet presAssocID="{8D3D9D45-9C71-4D32-874F-97BAAE786CC4}" presName="connectorText" presStyleLbl="sibTrans1D1" presStyleIdx="5" presStyleCnt="6"/>
      <dgm:spPr/>
      <dgm:t>
        <a:bodyPr/>
        <a:lstStyle/>
        <a:p>
          <a:endParaRPr lang="ru-RU"/>
        </a:p>
      </dgm:t>
    </dgm:pt>
    <dgm:pt modelId="{5A898D19-81A4-4A01-A8E5-A2914BA2DC99}" type="pres">
      <dgm:prSet presAssocID="{F0C27279-0879-48ED-BC68-775C464F8D62}" presName="node" presStyleLbl="node1" presStyleIdx="6" presStyleCnt="7" custScaleX="205468" custScaleY="182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D5D9DC-8D82-4222-8B77-263ECB608750}" type="presOf" srcId="{4BC8E418-408A-4550-818B-ECCE42C7F1AE}" destId="{E2451EA5-E632-41B4-941F-B021F9B7B16C}" srcOrd="0" destOrd="0" presId="urn:microsoft.com/office/officeart/2005/8/layout/bProcess3"/>
    <dgm:cxn modelId="{61A8180B-1402-4141-8189-23A6478D7C50}" type="presOf" srcId="{8D3D9D45-9C71-4D32-874F-97BAAE786CC4}" destId="{E3E66134-8EC8-4BF9-9EC7-DF6E36D6835F}" srcOrd="1" destOrd="0" presId="urn:microsoft.com/office/officeart/2005/8/layout/bProcess3"/>
    <dgm:cxn modelId="{6136056E-2173-45BF-AB21-17804BAA43D8}" type="presOf" srcId="{78DC2C00-EDCA-4E1D-A96E-70EB27DE9EF7}" destId="{628BEACB-0424-47DC-8493-31055A005E96}" srcOrd="1" destOrd="0" presId="urn:microsoft.com/office/officeart/2005/8/layout/bProcess3"/>
    <dgm:cxn modelId="{D1BE114D-A81B-4AC2-A99F-2C4455AF17AD}" type="presOf" srcId="{23574731-8DAE-4877-B074-1E697019D0B3}" destId="{9679C706-7FEE-4C93-AE6A-7CCEDFA4456F}" srcOrd="0" destOrd="0" presId="urn:microsoft.com/office/officeart/2005/8/layout/bProcess3"/>
    <dgm:cxn modelId="{4C18FB4E-365B-4771-B8B7-307634A83F96}" type="presOf" srcId="{5FF919F7-4BBA-4812-8410-2F3D2008AD60}" destId="{E54A5284-EBDD-4119-8DF4-7D0B7EBA989F}" srcOrd="0" destOrd="0" presId="urn:microsoft.com/office/officeart/2005/8/layout/bProcess3"/>
    <dgm:cxn modelId="{BA1F9B4F-9E2B-481A-BA85-9021598476BD}" srcId="{5FF919F7-4BBA-4812-8410-2F3D2008AD60}" destId="{5C3C0193-D6E2-43EC-8B98-DC1E38255E6B}" srcOrd="2" destOrd="0" parTransId="{58FC28B0-AE64-4582-9598-3A7A7F9F4596}" sibTransId="{78DC2C00-EDCA-4E1D-A96E-70EB27DE9EF7}"/>
    <dgm:cxn modelId="{5D925C63-A812-4C2C-8B95-385B9ADAE946}" type="presOf" srcId="{B9687B28-1E3F-403E-9947-C955EAA4DC38}" destId="{22E30A41-A249-4324-B051-3D51CCC483E5}" srcOrd="0" destOrd="0" presId="urn:microsoft.com/office/officeart/2005/8/layout/bProcess3"/>
    <dgm:cxn modelId="{4435D6CC-D4C1-447A-9B20-5C4C2674B921}" srcId="{5FF919F7-4BBA-4812-8410-2F3D2008AD60}" destId="{F0C27279-0879-48ED-BC68-775C464F8D62}" srcOrd="6" destOrd="0" parTransId="{CDA3ACCC-E1F6-4E49-B7F7-CD2F4DA0452A}" sibTransId="{9CB5CA9B-FC07-456A-A6F2-0725D84B22A9}"/>
    <dgm:cxn modelId="{D5EB393B-BD1A-4A3F-BD13-F23E54AEEACE}" type="presOf" srcId="{323942E8-E162-4911-80A0-3514106B6E1B}" destId="{FAC8137C-CD50-40AE-A951-ACF8E94727DB}" srcOrd="0" destOrd="0" presId="urn:microsoft.com/office/officeart/2005/8/layout/bProcess3"/>
    <dgm:cxn modelId="{AEED7C08-F7A4-4B3B-BD2F-5E9DA0EB951C}" type="presOf" srcId="{577F6CFE-C3CB-4260-ACB0-579E18E3A77E}" destId="{D6937559-3CF9-4630-95D8-8AC2D5A79BC7}" srcOrd="0" destOrd="0" presId="urn:microsoft.com/office/officeart/2005/8/layout/bProcess3"/>
    <dgm:cxn modelId="{CE6DBF82-C364-4B6D-B27A-2739347F6C1F}" type="presOf" srcId="{4BC8E418-408A-4550-818B-ECCE42C7F1AE}" destId="{3EF4672C-47DE-428B-BD84-F63E9FF9633B}" srcOrd="1" destOrd="0" presId="urn:microsoft.com/office/officeart/2005/8/layout/bProcess3"/>
    <dgm:cxn modelId="{F244C719-D2E3-4066-881A-E59A2FEEA791}" type="presOf" srcId="{14AEAA64-7B47-46FC-B4DC-7477B14B9D5B}" destId="{E8736892-5CAB-4225-9064-BEAE10189A62}" srcOrd="0" destOrd="0" presId="urn:microsoft.com/office/officeart/2005/8/layout/bProcess3"/>
    <dgm:cxn modelId="{7484106D-FBDE-4562-8AE6-4C18FDFB793E}" srcId="{5FF919F7-4BBA-4812-8410-2F3D2008AD60}" destId="{135D9F34-BA04-43D6-AB50-505BF4FE970B}" srcOrd="4" destOrd="0" parTransId="{96F6C7BF-052C-42BF-A783-E0253B383F8E}" sibTransId="{323942E8-E162-4911-80A0-3514106B6E1B}"/>
    <dgm:cxn modelId="{20A95776-0BB8-4AA9-BAFA-A89A99CB166D}" type="presOf" srcId="{7F24BD0A-7874-433A-AACC-1AF8E6075669}" destId="{16F68E76-7937-4747-ABC2-25DB335064B3}" srcOrd="0" destOrd="0" presId="urn:microsoft.com/office/officeart/2005/8/layout/bProcess3"/>
    <dgm:cxn modelId="{DB354271-5480-4312-B326-0AD8082311C4}" type="presOf" srcId="{323942E8-E162-4911-80A0-3514106B6E1B}" destId="{1B187015-D921-416D-82AD-5154472FFAB4}" srcOrd="1" destOrd="0" presId="urn:microsoft.com/office/officeart/2005/8/layout/bProcess3"/>
    <dgm:cxn modelId="{8781D852-1DAE-4C4E-865A-F4D9696C2F95}" type="presOf" srcId="{06F5D8EC-ED25-49B6-9C5E-88CFCB8A924E}" destId="{034B7C07-C6BC-47BC-969E-C8FF5DBFCA10}" srcOrd="0" destOrd="0" presId="urn:microsoft.com/office/officeart/2005/8/layout/bProcess3"/>
    <dgm:cxn modelId="{1D87381E-225B-4C94-8632-235789FFF462}" srcId="{5FF919F7-4BBA-4812-8410-2F3D2008AD60}" destId="{7F24BD0A-7874-433A-AACC-1AF8E6075669}" srcOrd="5" destOrd="0" parTransId="{699AE8E0-2AA8-47C0-A3D2-1BE6CDDE8B72}" sibTransId="{8D3D9D45-9C71-4D32-874F-97BAAE786CC4}"/>
    <dgm:cxn modelId="{0BAE0F1B-0138-445F-AD43-BA016EF90D98}" srcId="{5FF919F7-4BBA-4812-8410-2F3D2008AD60}" destId="{23574731-8DAE-4877-B074-1E697019D0B3}" srcOrd="1" destOrd="0" parTransId="{57478E72-41DC-4987-AE6C-90F4E2ECD24F}" sibTransId="{B9687B28-1E3F-403E-9947-C955EAA4DC38}"/>
    <dgm:cxn modelId="{26C37DC8-3424-41CD-8749-877AB6AD27DF}" type="presOf" srcId="{78DC2C00-EDCA-4E1D-A96E-70EB27DE9EF7}" destId="{76B40001-02A8-43FF-ABD3-E3CC65292F59}" srcOrd="0" destOrd="0" presId="urn:microsoft.com/office/officeart/2005/8/layout/bProcess3"/>
    <dgm:cxn modelId="{ADAD0128-E7BB-45AE-8D31-85BC00D56A99}" type="presOf" srcId="{135D9F34-BA04-43D6-AB50-505BF4FE970B}" destId="{94ECFE4C-1F86-4839-872F-463B12FF4174}" srcOrd="0" destOrd="0" presId="urn:microsoft.com/office/officeart/2005/8/layout/bProcess3"/>
    <dgm:cxn modelId="{96962F22-26AA-4E5C-B1BE-D46F55FC77A1}" srcId="{5FF919F7-4BBA-4812-8410-2F3D2008AD60}" destId="{577F6CFE-C3CB-4260-ACB0-579E18E3A77E}" srcOrd="0" destOrd="0" parTransId="{9D97F824-BCB9-4CB8-A9E1-B19D9ABC42A5}" sibTransId="{06F5D8EC-ED25-49B6-9C5E-88CFCB8A924E}"/>
    <dgm:cxn modelId="{FBEB9103-4D1D-4300-854E-0502DFA89FD2}" type="presOf" srcId="{8D3D9D45-9C71-4D32-874F-97BAAE786CC4}" destId="{E53EF5BC-53F6-44A5-AD88-2E156860E503}" srcOrd="0" destOrd="0" presId="urn:microsoft.com/office/officeart/2005/8/layout/bProcess3"/>
    <dgm:cxn modelId="{1B93F7D4-46CC-4870-A589-05EE8F2C6A41}" type="presOf" srcId="{5C3C0193-D6E2-43EC-8B98-DC1E38255E6B}" destId="{3EE8381A-1104-4FD7-9F4F-D00E4F34A0D0}" srcOrd="0" destOrd="0" presId="urn:microsoft.com/office/officeart/2005/8/layout/bProcess3"/>
    <dgm:cxn modelId="{5248C0FD-3529-4585-A377-018741DEAF13}" type="presOf" srcId="{B9687B28-1E3F-403E-9947-C955EAA4DC38}" destId="{2C9C602F-1197-4637-A186-6E0BC74528D8}" srcOrd="1" destOrd="0" presId="urn:microsoft.com/office/officeart/2005/8/layout/bProcess3"/>
    <dgm:cxn modelId="{8389A5DF-0B52-42AF-9FEE-3EC3483E767A}" type="presOf" srcId="{06F5D8EC-ED25-49B6-9C5E-88CFCB8A924E}" destId="{277D758D-B79F-4908-A8BB-4734E64A03B0}" srcOrd="1" destOrd="0" presId="urn:microsoft.com/office/officeart/2005/8/layout/bProcess3"/>
    <dgm:cxn modelId="{EC24B1F0-7F5B-4BB0-B362-D2AF8897DAC9}" type="presOf" srcId="{F0C27279-0879-48ED-BC68-775C464F8D62}" destId="{5A898D19-81A4-4A01-A8E5-A2914BA2DC99}" srcOrd="0" destOrd="0" presId="urn:microsoft.com/office/officeart/2005/8/layout/bProcess3"/>
    <dgm:cxn modelId="{A4F33572-D38E-4160-A72B-3FBC5D40DBD9}" srcId="{5FF919F7-4BBA-4812-8410-2F3D2008AD60}" destId="{14AEAA64-7B47-46FC-B4DC-7477B14B9D5B}" srcOrd="3" destOrd="0" parTransId="{DADBA178-61F1-49B6-BE32-2068197C0A48}" sibTransId="{4BC8E418-408A-4550-818B-ECCE42C7F1AE}"/>
    <dgm:cxn modelId="{70411E05-4B20-4441-A4CE-2DCDDF901012}" type="presParOf" srcId="{E54A5284-EBDD-4119-8DF4-7D0B7EBA989F}" destId="{D6937559-3CF9-4630-95D8-8AC2D5A79BC7}" srcOrd="0" destOrd="0" presId="urn:microsoft.com/office/officeart/2005/8/layout/bProcess3"/>
    <dgm:cxn modelId="{72001236-C3EE-4FC4-8F77-90F9F2563FE0}" type="presParOf" srcId="{E54A5284-EBDD-4119-8DF4-7D0B7EBA989F}" destId="{034B7C07-C6BC-47BC-969E-C8FF5DBFCA10}" srcOrd="1" destOrd="0" presId="urn:microsoft.com/office/officeart/2005/8/layout/bProcess3"/>
    <dgm:cxn modelId="{53B90F26-6C51-4214-AB95-0296C58F1101}" type="presParOf" srcId="{034B7C07-C6BC-47BC-969E-C8FF5DBFCA10}" destId="{277D758D-B79F-4908-A8BB-4734E64A03B0}" srcOrd="0" destOrd="0" presId="urn:microsoft.com/office/officeart/2005/8/layout/bProcess3"/>
    <dgm:cxn modelId="{01B0EC6E-3E40-425B-93A1-1CFED9E77A17}" type="presParOf" srcId="{E54A5284-EBDD-4119-8DF4-7D0B7EBA989F}" destId="{9679C706-7FEE-4C93-AE6A-7CCEDFA4456F}" srcOrd="2" destOrd="0" presId="urn:microsoft.com/office/officeart/2005/8/layout/bProcess3"/>
    <dgm:cxn modelId="{6D8E4F37-8EB7-42C2-9E89-6ED77DD52319}" type="presParOf" srcId="{E54A5284-EBDD-4119-8DF4-7D0B7EBA989F}" destId="{22E30A41-A249-4324-B051-3D51CCC483E5}" srcOrd="3" destOrd="0" presId="urn:microsoft.com/office/officeart/2005/8/layout/bProcess3"/>
    <dgm:cxn modelId="{DEE8F54C-B834-4496-985F-117D1D43DE7F}" type="presParOf" srcId="{22E30A41-A249-4324-B051-3D51CCC483E5}" destId="{2C9C602F-1197-4637-A186-6E0BC74528D8}" srcOrd="0" destOrd="0" presId="urn:microsoft.com/office/officeart/2005/8/layout/bProcess3"/>
    <dgm:cxn modelId="{B2A660A5-C5E2-4A4B-A0FA-DEFD120FBFE9}" type="presParOf" srcId="{E54A5284-EBDD-4119-8DF4-7D0B7EBA989F}" destId="{3EE8381A-1104-4FD7-9F4F-D00E4F34A0D0}" srcOrd="4" destOrd="0" presId="urn:microsoft.com/office/officeart/2005/8/layout/bProcess3"/>
    <dgm:cxn modelId="{6A26C0AB-AB09-4824-94E0-83A1FD5ECD22}" type="presParOf" srcId="{E54A5284-EBDD-4119-8DF4-7D0B7EBA989F}" destId="{76B40001-02A8-43FF-ABD3-E3CC65292F59}" srcOrd="5" destOrd="0" presId="urn:microsoft.com/office/officeart/2005/8/layout/bProcess3"/>
    <dgm:cxn modelId="{19F2209D-89A6-4A9E-B294-2520F6ABEFF0}" type="presParOf" srcId="{76B40001-02A8-43FF-ABD3-E3CC65292F59}" destId="{628BEACB-0424-47DC-8493-31055A005E96}" srcOrd="0" destOrd="0" presId="urn:microsoft.com/office/officeart/2005/8/layout/bProcess3"/>
    <dgm:cxn modelId="{236F9DBA-417E-490A-979A-2E35F9EAB750}" type="presParOf" srcId="{E54A5284-EBDD-4119-8DF4-7D0B7EBA989F}" destId="{E8736892-5CAB-4225-9064-BEAE10189A62}" srcOrd="6" destOrd="0" presId="urn:microsoft.com/office/officeart/2005/8/layout/bProcess3"/>
    <dgm:cxn modelId="{30584E79-5BB1-40EA-945D-E62D703E2FE7}" type="presParOf" srcId="{E54A5284-EBDD-4119-8DF4-7D0B7EBA989F}" destId="{E2451EA5-E632-41B4-941F-B021F9B7B16C}" srcOrd="7" destOrd="0" presId="urn:microsoft.com/office/officeart/2005/8/layout/bProcess3"/>
    <dgm:cxn modelId="{2C86A532-7845-47C1-B9C8-6A309F17A3CA}" type="presParOf" srcId="{E2451EA5-E632-41B4-941F-B021F9B7B16C}" destId="{3EF4672C-47DE-428B-BD84-F63E9FF9633B}" srcOrd="0" destOrd="0" presId="urn:microsoft.com/office/officeart/2005/8/layout/bProcess3"/>
    <dgm:cxn modelId="{B33D3DDD-8C92-4177-9126-2B3C3422733D}" type="presParOf" srcId="{E54A5284-EBDD-4119-8DF4-7D0B7EBA989F}" destId="{94ECFE4C-1F86-4839-872F-463B12FF4174}" srcOrd="8" destOrd="0" presId="urn:microsoft.com/office/officeart/2005/8/layout/bProcess3"/>
    <dgm:cxn modelId="{501B0B8A-0D69-4E4F-A392-D73EF1DFFBB9}" type="presParOf" srcId="{E54A5284-EBDD-4119-8DF4-7D0B7EBA989F}" destId="{FAC8137C-CD50-40AE-A951-ACF8E94727DB}" srcOrd="9" destOrd="0" presId="urn:microsoft.com/office/officeart/2005/8/layout/bProcess3"/>
    <dgm:cxn modelId="{B59EDFED-B83A-4A8D-B257-C24446D46DED}" type="presParOf" srcId="{FAC8137C-CD50-40AE-A951-ACF8E94727DB}" destId="{1B187015-D921-416D-82AD-5154472FFAB4}" srcOrd="0" destOrd="0" presId="urn:microsoft.com/office/officeart/2005/8/layout/bProcess3"/>
    <dgm:cxn modelId="{4F0786C0-7784-48D7-B119-1F3F081F2BD1}" type="presParOf" srcId="{E54A5284-EBDD-4119-8DF4-7D0B7EBA989F}" destId="{16F68E76-7937-4747-ABC2-25DB335064B3}" srcOrd="10" destOrd="0" presId="urn:microsoft.com/office/officeart/2005/8/layout/bProcess3"/>
    <dgm:cxn modelId="{540D44FD-80AC-460F-A5AE-1665C062E7BC}" type="presParOf" srcId="{E54A5284-EBDD-4119-8DF4-7D0B7EBA989F}" destId="{E53EF5BC-53F6-44A5-AD88-2E156860E503}" srcOrd="11" destOrd="0" presId="urn:microsoft.com/office/officeart/2005/8/layout/bProcess3"/>
    <dgm:cxn modelId="{616E441B-DD94-4350-9416-5CE28153FDFE}" type="presParOf" srcId="{E53EF5BC-53F6-44A5-AD88-2E156860E503}" destId="{E3E66134-8EC8-4BF9-9EC7-DF6E36D6835F}" srcOrd="0" destOrd="0" presId="urn:microsoft.com/office/officeart/2005/8/layout/bProcess3"/>
    <dgm:cxn modelId="{CC6F8CAC-D8B3-4ED6-9876-5A2BF60BD3E2}" type="presParOf" srcId="{E54A5284-EBDD-4119-8DF4-7D0B7EBA989F}" destId="{5A898D19-81A4-4A01-A8E5-A2914BA2DC99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3F5E0B-DE51-4A11-A18F-EC91195D3A6C}" type="doc">
      <dgm:prSet loTypeId="urn:microsoft.com/office/officeart/2005/8/layout/arrow6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580652E-FBAB-4D83-B7C8-AEFB7ED218BA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Некорректное внесение сведений о наименовании должности педагога или учреждения его работы в документы локального характера</a:t>
          </a:r>
        </a:p>
      </dgm:t>
    </dgm:pt>
    <dgm:pt modelId="{80EB90F3-093F-4DB3-BBE3-B213D2881BB0}" type="parTrans" cxnId="{644DA52B-6787-4240-A338-E081DB9392C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6C3942-4777-4645-8317-A1514CF51FA8}" type="sibTrans" cxnId="{644DA52B-6787-4240-A338-E081DB9392C4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44C5D1-338A-4FD7-9EE7-6E81CB74B66F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рабочих групп на местах, контролирующих деятельность локального характера на предмет соответствия наименований должностей и учреждений утвержденному списку</a:t>
          </a:r>
        </a:p>
      </dgm:t>
    </dgm:pt>
    <dgm:pt modelId="{A122922C-586A-45F1-A341-2BF2B1D63561}" type="parTrans" cxnId="{FD702442-7567-4BF1-ABB1-5096BFDB277C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7F5380-A994-4778-8819-0784A5788226}" type="sibTrans" cxnId="{FD702442-7567-4BF1-ABB1-5096BFDB277C}">
      <dgm:prSet/>
      <dgm:spPr/>
      <dgm:t>
        <a:bodyPr/>
        <a:lstStyle/>
        <a:p>
          <a:endParaRPr lang="ru-RU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091E85-2FD0-451F-8E01-CFEA96686E1F}" type="pres">
      <dgm:prSet presAssocID="{F13F5E0B-DE51-4A11-A18F-EC91195D3A6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78F855-9C56-4838-B470-C7C60385547C}" type="pres">
      <dgm:prSet presAssocID="{F13F5E0B-DE51-4A11-A18F-EC91195D3A6C}" presName="ribbon" presStyleLbl="node1" presStyleIdx="0" presStyleCnt="1"/>
      <dgm:spPr/>
    </dgm:pt>
    <dgm:pt modelId="{72AFFA09-533B-4AF1-835B-C75F22D0FAC1}" type="pres">
      <dgm:prSet presAssocID="{F13F5E0B-DE51-4A11-A18F-EC91195D3A6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35799-F915-4EFB-A596-07C7A6D2BCD5}" type="pres">
      <dgm:prSet presAssocID="{F13F5E0B-DE51-4A11-A18F-EC91195D3A6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BE25D4-8A15-4228-A57A-5F8579D515DD}" type="presOf" srcId="{E580652E-FBAB-4D83-B7C8-AEFB7ED218BA}" destId="{72AFFA09-533B-4AF1-835B-C75F22D0FAC1}" srcOrd="0" destOrd="0" presId="urn:microsoft.com/office/officeart/2005/8/layout/arrow6"/>
    <dgm:cxn modelId="{FD702442-7567-4BF1-ABB1-5096BFDB277C}" srcId="{F13F5E0B-DE51-4A11-A18F-EC91195D3A6C}" destId="{7B44C5D1-338A-4FD7-9EE7-6E81CB74B66F}" srcOrd="1" destOrd="0" parTransId="{A122922C-586A-45F1-A341-2BF2B1D63561}" sibTransId="{157F5380-A994-4778-8819-0784A5788226}"/>
    <dgm:cxn modelId="{F6CB840E-3FE7-4720-B952-3CD77A91EDE1}" type="presOf" srcId="{F13F5E0B-DE51-4A11-A18F-EC91195D3A6C}" destId="{3B091E85-2FD0-451F-8E01-CFEA96686E1F}" srcOrd="0" destOrd="0" presId="urn:microsoft.com/office/officeart/2005/8/layout/arrow6"/>
    <dgm:cxn modelId="{85793E28-4E59-4D9E-9D15-11DD287EAB59}" type="presOf" srcId="{7B44C5D1-338A-4FD7-9EE7-6E81CB74B66F}" destId="{C7835799-F915-4EFB-A596-07C7A6D2BCD5}" srcOrd="0" destOrd="0" presId="urn:microsoft.com/office/officeart/2005/8/layout/arrow6"/>
    <dgm:cxn modelId="{644DA52B-6787-4240-A338-E081DB9392C4}" srcId="{F13F5E0B-DE51-4A11-A18F-EC91195D3A6C}" destId="{E580652E-FBAB-4D83-B7C8-AEFB7ED218BA}" srcOrd="0" destOrd="0" parTransId="{80EB90F3-093F-4DB3-BBE3-B213D2881BB0}" sibTransId="{2D6C3942-4777-4645-8317-A1514CF51FA8}"/>
    <dgm:cxn modelId="{70CC014F-53BF-4E12-9FC9-D2C54A33366E}" type="presParOf" srcId="{3B091E85-2FD0-451F-8E01-CFEA96686E1F}" destId="{EA78F855-9C56-4838-B470-C7C60385547C}" srcOrd="0" destOrd="0" presId="urn:microsoft.com/office/officeart/2005/8/layout/arrow6"/>
    <dgm:cxn modelId="{C465F914-3B5B-492F-A94C-ACCC4D304467}" type="presParOf" srcId="{3B091E85-2FD0-451F-8E01-CFEA96686E1F}" destId="{72AFFA09-533B-4AF1-835B-C75F22D0FAC1}" srcOrd="1" destOrd="0" presId="urn:microsoft.com/office/officeart/2005/8/layout/arrow6"/>
    <dgm:cxn modelId="{9C256EC4-BF16-46F0-B544-5EBAEA233716}" type="presParOf" srcId="{3B091E85-2FD0-451F-8E01-CFEA96686E1F}" destId="{C7835799-F915-4EFB-A596-07C7A6D2BCD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3D8B2-9E7D-4FE7-9787-124F34D3A2CA}">
      <dsp:nvSpPr>
        <dsp:cNvPr id="0" name=""/>
        <dsp:cNvSpPr/>
      </dsp:nvSpPr>
      <dsp:spPr>
        <a:xfrm>
          <a:off x="1493127" y="-460458"/>
          <a:ext cx="4454202" cy="4454202"/>
        </a:xfrm>
        <a:prstGeom prst="circularArrow">
          <a:avLst>
            <a:gd name="adj1" fmla="val 4668"/>
            <a:gd name="adj2" fmla="val 272909"/>
            <a:gd name="adj3" fmla="val 12101569"/>
            <a:gd name="adj4" fmla="val 18554405"/>
            <a:gd name="adj5" fmla="val 484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2B91E6-0BEC-471C-87F0-3A7984643EFF}">
      <dsp:nvSpPr>
        <dsp:cNvPr id="0" name=""/>
        <dsp:cNvSpPr/>
      </dsp:nvSpPr>
      <dsp:spPr>
        <a:xfrm>
          <a:off x="1995508" y="731"/>
          <a:ext cx="3449439" cy="144728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Постановление Совмина СССР № 1397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(до 01.01.1992 г.)  </a:t>
          </a:r>
        </a:p>
      </dsp:txBody>
      <dsp:txXfrm>
        <a:off x="2066159" y="71382"/>
        <a:ext cx="3308137" cy="1305986"/>
      </dsp:txXfrm>
    </dsp:sp>
    <dsp:sp modelId="{A52190F3-EAC8-4879-B10B-4BE8BB943FC4}">
      <dsp:nvSpPr>
        <dsp:cNvPr id="0" name=""/>
        <dsp:cNvSpPr/>
      </dsp:nvSpPr>
      <dsp:spPr>
        <a:xfrm>
          <a:off x="3831142" y="1600086"/>
          <a:ext cx="3358231" cy="144728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Постановление Совмина РСФСР № 463 (с 01.01.1992 г. до 31.10.1999 г.)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</dsp:txBody>
      <dsp:txXfrm>
        <a:off x="3901793" y="1670737"/>
        <a:ext cx="3216929" cy="1305986"/>
      </dsp:txXfrm>
    </dsp:sp>
    <dsp:sp modelId="{81BA2578-93F5-43A0-AFF7-3EB00339834C}">
      <dsp:nvSpPr>
        <dsp:cNvPr id="0" name=""/>
        <dsp:cNvSpPr/>
      </dsp:nvSpPr>
      <dsp:spPr>
        <a:xfrm>
          <a:off x="1936763" y="3199441"/>
          <a:ext cx="3566930" cy="144728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РФ № 1067 (с 01.11.1999 г. по 31.12.2001 г.) </a:t>
          </a:r>
        </a:p>
      </dsp:txBody>
      <dsp:txXfrm>
        <a:off x="2007414" y="3270092"/>
        <a:ext cx="3425628" cy="1305986"/>
      </dsp:txXfrm>
    </dsp:sp>
    <dsp:sp modelId="{C128E84D-331A-4601-B185-868BD4197D3E}">
      <dsp:nvSpPr>
        <dsp:cNvPr id="0" name=""/>
        <dsp:cNvSpPr/>
      </dsp:nvSpPr>
      <dsp:spPr>
        <a:xfrm>
          <a:off x="196086" y="1600086"/>
          <a:ext cx="3381764" cy="144728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Постановление Правительства РФ № 781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2400" kern="1200" dirty="0"/>
            <a:t>с 01.01. 2002 г.)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737" y="1670737"/>
        <a:ext cx="3240462" cy="13059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B3E02-2E0E-48EC-B338-AB53FED2A577}">
      <dsp:nvSpPr>
        <dsp:cNvPr id="0" name=""/>
        <dsp:cNvSpPr/>
      </dsp:nvSpPr>
      <dsp:spPr>
        <a:xfrm>
          <a:off x="0" y="278"/>
          <a:ext cx="11225347" cy="10340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изучили понятие и виды педагогической деятельности;</a:t>
          </a:r>
        </a:p>
      </dsp:txBody>
      <dsp:txXfrm>
        <a:off x="50480" y="50758"/>
        <a:ext cx="11124387" cy="933118"/>
      </dsp:txXfrm>
    </dsp:sp>
    <dsp:sp modelId="{51CB40FE-1029-4647-91B5-82CF92F9F4CC}">
      <dsp:nvSpPr>
        <dsp:cNvPr id="0" name=""/>
        <dsp:cNvSpPr/>
      </dsp:nvSpPr>
      <dsp:spPr>
        <a:xfrm>
          <a:off x="0" y="1046141"/>
          <a:ext cx="11225347" cy="10340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определили категории лиц, имеющих право на досрочное установление страховой пенсии по старости в связи с осуществлением педагогической деятельности;</a:t>
          </a:r>
        </a:p>
      </dsp:txBody>
      <dsp:txXfrm>
        <a:off x="50480" y="1096621"/>
        <a:ext cx="11124387" cy="933118"/>
      </dsp:txXfrm>
    </dsp:sp>
    <dsp:sp modelId="{C3161DD3-72A6-47D5-A30D-CE483A3C82FE}">
      <dsp:nvSpPr>
        <dsp:cNvPr id="0" name=""/>
        <dsp:cNvSpPr/>
      </dsp:nvSpPr>
      <dsp:spPr>
        <a:xfrm>
          <a:off x="0" y="2100714"/>
          <a:ext cx="11225347" cy="10340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рассмотрели нормативное правовое регулирование права на досрочное установление страховой пенсии по старости в связи с осуществлением педагогической деятельности;</a:t>
          </a:r>
        </a:p>
      </dsp:txBody>
      <dsp:txXfrm>
        <a:off x="50480" y="2151194"/>
        <a:ext cx="11124387" cy="933118"/>
      </dsp:txXfrm>
    </dsp:sp>
    <dsp:sp modelId="{AFD4BE3C-AF08-4C0A-B12B-195009C4741A}">
      <dsp:nvSpPr>
        <dsp:cNvPr id="0" name=""/>
        <dsp:cNvSpPr/>
      </dsp:nvSpPr>
      <dsp:spPr>
        <a:xfrm>
          <a:off x="0" y="3137868"/>
          <a:ext cx="11225347" cy="10340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исследовали особенности исчисления и подтверждения стажа, необходимого для установления досрочной страховой пенсии по старости лицам, осуществляющим педагогическую деятельность;</a:t>
          </a:r>
        </a:p>
      </dsp:txBody>
      <dsp:txXfrm>
        <a:off x="50480" y="3188348"/>
        <a:ext cx="11124387" cy="933118"/>
      </dsp:txXfrm>
    </dsp:sp>
    <dsp:sp modelId="{2E4C2CF8-D940-48FF-B8B9-45D1E500B64A}">
      <dsp:nvSpPr>
        <dsp:cNvPr id="0" name=""/>
        <dsp:cNvSpPr/>
      </dsp:nvSpPr>
      <dsp:spPr>
        <a:xfrm>
          <a:off x="0" y="4183731"/>
          <a:ext cx="11225347" cy="10340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выявили основные проблему в реализации права на досрочное установление страховой пенсии по старости лицам, осуществляющим педагогическую деятельность.</a:t>
          </a:r>
        </a:p>
      </dsp:txBody>
      <dsp:txXfrm>
        <a:off x="50480" y="4234211"/>
        <a:ext cx="11124387" cy="933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B8284-4E12-4C87-A2BA-011B217B3D4D}">
      <dsp:nvSpPr>
        <dsp:cNvPr id="0" name=""/>
        <dsp:cNvSpPr/>
      </dsp:nvSpPr>
      <dsp:spPr>
        <a:xfrm>
          <a:off x="0" y="3632853"/>
          <a:ext cx="11858017" cy="98769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предполагает передачу знаний между поколениям</a:t>
          </a:r>
        </a:p>
      </dsp:txBody>
      <dsp:txXfrm>
        <a:off x="0" y="3632853"/>
        <a:ext cx="3557405" cy="987691"/>
      </dsp:txXfrm>
    </dsp:sp>
    <dsp:sp modelId="{C811FE34-94B4-488B-8B8D-5BE235311ECF}">
      <dsp:nvSpPr>
        <dsp:cNvPr id="0" name=""/>
        <dsp:cNvSpPr/>
      </dsp:nvSpPr>
      <dsp:spPr>
        <a:xfrm>
          <a:off x="0" y="1949059"/>
          <a:ext cx="11858017" cy="98769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разделяется на воспитание и преподавание</a:t>
          </a:r>
        </a:p>
      </dsp:txBody>
      <dsp:txXfrm>
        <a:off x="0" y="1949059"/>
        <a:ext cx="3557405" cy="987691"/>
      </dsp:txXfrm>
    </dsp:sp>
    <dsp:sp modelId="{FEBE6498-A9A2-4F0B-8302-5389E21C2246}">
      <dsp:nvSpPr>
        <dsp:cNvPr id="0" name=""/>
        <dsp:cNvSpPr/>
      </dsp:nvSpPr>
      <dsp:spPr>
        <a:xfrm>
          <a:off x="0" y="265265"/>
          <a:ext cx="11858017" cy="98769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одна из фундаментальных основ образования</a:t>
          </a:r>
        </a:p>
      </dsp:txBody>
      <dsp:txXfrm>
        <a:off x="0" y="265265"/>
        <a:ext cx="3557405" cy="987691"/>
      </dsp:txXfrm>
    </dsp:sp>
    <dsp:sp modelId="{220D3BE7-5070-4F12-9BF1-CD3CFFD46E04}">
      <dsp:nvSpPr>
        <dsp:cNvPr id="0" name=""/>
        <dsp:cNvSpPr/>
      </dsp:nvSpPr>
      <dsp:spPr>
        <a:xfrm>
          <a:off x="4978746" y="613316"/>
          <a:ext cx="5220768" cy="3480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>
              <a:latin typeface="Arial" panose="020B0604020202020204" pitchFamily="34" charset="0"/>
              <a:cs typeface="Arial" panose="020B0604020202020204" pitchFamily="34" charset="0"/>
            </a:rPr>
            <a:t>ВИД СОЦИАЛЬНОЙ ДЕЯТЕЛЬНОСТИ</a:t>
          </a:r>
        </a:p>
      </dsp:txBody>
      <dsp:txXfrm>
        <a:off x="5080687" y="715257"/>
        <a:ext cx="5016886" cy="32766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C088A-E114-458F-868E-7B35725C9675}">
      <dsp:nvSpPr>
        <dsp:cNvPr id="0" name=""/>
        <dsp:cNvSpPr/>
      </dsp:nvSpPr>
      <dsp:spPr>
        <a:xfrm>
          <a:off x="1464" y="143164"/>
          <a:ext cx="5332213" cy="26661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2022 году ИПК – не менее 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23,4</a:t>
          </a:r>
          <a:endParaRPr lang="ru-RU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552" y="221252"/>
        <a:ext cx="5176037" cy="2509930"/>
      </dsp:txXfrm>
    </dsp:sp>
    <dsp:sp modelId="{3C39EDDD-C413-4CC7-B82D-D45DEAEA4446}">
      <dsp:nvSpPr>
        <dsp:cNvPr id="0" name=""/>
        <dsp:cNvSpPr/>
      </dsp:nvSpPr>
      <dsp:spPr>
        <a:xfrm>
          <a:off x="6666732" y="143164"/>
          <a:ext cx="5332213" cy="26661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соответствие наименования учреждения и должности лица, обращающегося за назначением досрочной пенсии, установленному правительством РФ 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списку</a:t>
          </a:r>
          <a:endParaRPr lang="ru-RU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44820" y="221252"/>
        <a:ext cx="5176037" cy="2509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8AC3F-1426-447A-88EC-E5DBBD25699C}">
      <dsp:nvSpPr>
        <dsp:cNvPr id="0" name=""/>
        <dsp:cNvSpPr/>
      </dsp:nvSpPr>
      <dsp:spPr>
        <a:xfrm>
          <a:off x="0" y="0"/>
          <a:ext cx="116603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CD24D-31DD-4339-9E63-EC7E690ABC06}">
      <dsp:nvSpPr>
        <dsp:cNvPr id="0" name=""/>
        <dsp:cNvSpPr/>
      </dsp:nvSpPr>
      <dsp:spPr>
        <a:xfrm>
          <a:off x="0" y="0"/>
          <a:ext cx="11660339" cy="63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директор (начальник, заведующий) </a:t>
          </a:r>
        </a:p>
      </dsp:txBody>
      <dsp:txXfrm>
        <a:off x="0" y="0"/>
        <a:ext cx="11660339" cy="637129"/>
      </dsp:txXfrm>
    </dsp:sp>
    <dsp:sp modelId="{DD2569CA-243A-43AD-AA74-DBB753BD5A0D}">
      <dsp:nvSpPr>
        <dsp:cNvPr id="0" name=""/>
        <dsp:cNvSpPr/>
      </dsp:nvSpPr>
      <dsp:spPr>
        <a:xfrm>
          <a:off x="0" y="637129"/>
          <a:ext cx="116603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9A945-7BCF-4841-AAD3-5F76499B4143}">
      <dsp:nvSpPr>
        <dsp:cNvPr id="0" name=""/>
        <dsp:cNvSpPr/>
      </dsp:nvSpPr>
      <dsp:spPr>
        <a:xfrm>
          <a:off x="0" y="637129"/>
          <a:ext cx="11660339" cy="63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заместитель директора (начальника, заведующего) </a:t>
          </a:r>
        </a:p>
      </dsp:txBody>
      <dsp:txXfrm>
        <a:off x="0" y="637129"/>
        <a:ext cx="11660339" cy="637129"/>
      </dsp:txXfrm>
    </dsp:sp>
    <dsp:sp modelId="{47E06203-3BC2-4852-8F01-213FD7162235}">
      <dsp:nvSpPr>
        <dsp:cNvPr id="0" name=""/>
        <dsp:cNvSpPr/>
      </dsp:nvSpPr>
      <dsp:spPr>
        <a:xfrm>
          <a:off x="0" y="1274259"/>
          <a:ext cx="116603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94D8B-84DB-4181-9103-A77EB355EA9D}">
      <dsp:nvSpPr>
        <dsp:cNvPr id="0" name=""/>
        <dsp:cNvSpPr/>
      </dsp:nvSpPr>
      <dsp:spPr>
        <a:xfrm>
          <a:off x="0" y="1274259"/>
          <a:ext cx="11660339" cy="63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заведующий учебной частью </a:t>
          </a:r>
        </a:p>
      </dsp:txBody>
      <dsp:txXfrm>
        <a:off x="0" y="1274259"/>
        <a:ext cx="11660339" cy="637129"/>
      </dsp:txXfrm>
    </dsp:sp>
    <dsp:sp modelId="{4CC31086-3D05-4B33-8542-7F8B8FEA46CF}">
      <dsp:nvSpPr>
        <dsp:cNvPr id="0" name=""/>
        <dsp:cNvSpPr/>
      </dsp:nvSpPr>
      <dsp:spPr>
        <a:xfrm>
          <a:off x="0" y="1911389"/>
          <a:ext cx="116603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A90E2-FE38-4F8C-9DF4-DDCDBD3E3393}">
      <dsp:nvSpPr>
        <dsp:cNvPr id="0" name=""/>
        <dsp:cNvSpPr/>
      </dsp:nvSpPr>
      <dsp:spPr>
        <a:xfrm>
          <a:off x="0" y="1911389"/>
          <a:ext cx="11660339" cy="63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преподаватель </a:t>
          </a:r>
        </a:p>
      </dsp:txBody>
      <dsp:txXfrm>
        <a:off x="0" y="1911389"/>
        <a:ext cx="11660339" cy="637129"/>
      </dsp:txXfrm>
    </dsp:sp>
    <dsp:sp modelId="{25F8EC9A-B818-4260-A227-3A39AA306A97}">
      <dsp:nvSpPr>
        <dsp:cNvPr id="0" name=""/>
        <dsp:cNvSpPr/>
      </dsp:nvSpPr>
      <dsp:spPr>
        <a:xfrm>
          <a:off x="0" y="2548519"/>
          <a:ext cx="116603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039F2-FBB5-4607-8E42-54FB56F2E36C}">
      <dsp:nvSpPr>
        <dsp:cNvPr id="0" name=""/>
        <dsp:cNvSpPr/>
      </dsp:nvSpPr>
      <dsp:spPr>
        <a:xfrm>
          <a:off x="0" y="2548519"/>
          <a:ext cx="11660339" cy="63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воспитатель </a:t>
          </a:r>
        </a:p>
      </dsp:txBody>
      <dsp:txXfrm>
        <a:off x="0" y="2548519"/>
        <a:ext cx="11660339" cy="637129"/>
      </dsp:txXfrm>
    </dsp:sp>
    <dsp:sp modelId="{639759C8-B4F7-4FDC-82D5-28FE8A8A4A0E}">
      <dsp:nvSpPr>
        <dsp:cNvPr id="0" name=""/>
        <dsp:cNvSpPr/>
      </dsp:nvSpPr>
      <dsp:spPr>
        <a:xfrm>
          <a:off x="0" y="3185649"/>
          <a:ext cx="116603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59436-1C44-41FB-8C92-F6936FBF2395}">
      <dsp:nvSpPr>
        <dsp:cNvPr id="0" name=""/>
        <dsp:cNvSpPr/>
      </dsp:nvSpPr>
      <dsp:spPr>
        <a:xfrm>
          <a:off x="0" y="3185649"/>
          <a:ext cx="11660339" cy="63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учитель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0" y="3185649"/>
        <a:ext cx="11660339" cy="637129"/>
      </dsp:txXfrm>
    </dsp:sp>
    <dsp:sp modelId="{8E7D38FD-3419-42E5-AC87-8F10A53571F4}">
      <dsp:nvSpPr>
        <dsp:cNvPr id="0" name=""/>
        <dsp:cNvSpPr/>
      </dsp:nvSpPr>
      <dsp:spPr>
        <a:xfrm>
          <a:off x="0" y="3822779"/>
          <a:ext cx="116603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CC119-B27E-47AA-827D-4C6DCED25760}">
      <dsp:nvSpPr>
        <dsp:cNvPr id="0" name=""/>
        <dsp:cNvSpPr/>
      </dsp:nvSpPr>
      <dsp:spPr>
        <a:xfrm>
          <a:off x="0" y="3822779"/>
          <a:ext cx="11660339" cy="63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логопед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0" y="3822779"/>
        <a:ext cx="11660339" cy="637129"/>
      </dsp:txXfrm>
    </dsp:sp>
    <dsp:sp modelId="{AED81175-95F7-4080-9C78-7231313511DA}">
      <dsp:nvSpPr>
        <dsp:cNvPr id="0" name=""/>
        <dsp:cNvSpPr/>
      </dsp:nvSpPr>
      <dsp:spPr>
        <a:xfrm>
          <a:off x="0" y="4459909"/>
          <a:ext cx="116603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86335-ECF1-46CE-B76E-873E28F553FE}">
      <dsp:nvSpPr>
        <dsp:cNvPr id="0" name=""/>
        <dsp:cNvSpPr/>
      </dsp:nvSpPr>
      <dsp:spPr>
        <a:xfrm>
          <a:off x="0" y="4459909"/>
          <a:ext cx="11660339" cy="63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учитель-дефектолог и другие</a:t>
          </a:r>
        </a:p>
      </dsp:txBody>
      <dsp:txXfrm>
        <a:off x="0" y="4459909"/>
        <a:ext cx="11660339" cy="6371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4A7FB-26B9-429A-94CD-15FB9C5AE789}">
      <dsp:nvSpPr>
        <dsp:cNvPr id="0" name=""/>
        <dsp:cNvSpPr/>
      </dsp:nvSpPr>
      <dsp:spPr>
        <a:xfrm>
          <a:off x="0" y="0"/>
          <a:ext cx="8739838" cy="8768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Дошкольные образовательные учреждения; </a:t>
          </a:r>
        </a:p>
      </dsp:txBody>
      <dsp:txXfrm>
        <a:off x="25683" y="25683"/>
        <a:ext cx="7691036" cy="825500"/>
      </dsp:txXfrm>
    </dsp:sp>
    <dsp:sp modelId="{F496BC54-C177-462C-B3C4-D46400E23093}">
      <dsp:nvSpPr>
        <dsp:cNvPr id="0" name=""/>
        <dsp:cNvSpPr/>
      </dsp:nvSpPr>
      <dsp:spPr>
        <a:xfrm>
          <a:off x="652650" y="998653"/>
          <a:ext cx="8739838" cy="8768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Общеобразовательные учреждения; </a:t>
          </a:r>
        </a:p>
      </dsp:txBody>
      <dsp:txXfrm>
        <a:off x="678333" y="1024336"/>
        <a:ext cx="7465859" cy="825500"/>
      </dsp:txXfrm>
    </dsp:sp>
    <dsp:sp modelId="{69F89CF4-0E4C-46B6-9358-E78D0E335727}">
      <dsp:nvSpPr>
        <dsp:cNvPr id="0" name=""/>
        <dsp:cNvSpPr/>
      </dsp:nvSpPr>
      <dsp:spPr>
        <a:xfrm>
          <a:off x="1305300" y="1997307"/>
          <a:ext cx="8739838" cy="8768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Образовательные учреждения среднего профессионального образования; </a:t>
          </a:r>
        </a:p>
      </dsp:txBody>
      <dsp:txXfrm>
        <a:off x="1330983" y="2022990"/>
        <a:ext cx="7465859" cy="825500"/>
      </dsp:txXfrm>
    </dsp:sp>
    <dsp:sp modelId="{8F8C5931-D041-4100-9332-646BDEA8829A}">
      <dsp:nvSpPr>
        <dsp:cNvPr id="0" name=""/>
        <dsp:cNvSpPr/>
      </dsp:nvSpPr>
      <dsp:spPr>
        <a:xfrm>
          <a:off x="1957950" y="2995961"/>
          <a:ext cx="8739838" cy="8768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Образовательные учреждения для детей-сирот и детей, оставшихся без попечения родителей; </a:t>
          </a:r>
        </a:p>
      </dsp:txBody>
      <dsp:txXfrm>
        <a:off x="1983633" y="3021644"/>
        <a:ext cx="7465859" cy="825500"/>
      </dsp:txXfrm>
    </dsp:sp>
    <dsp:sp modelId="{005CF3E2-10B8-42BB-A1C9-320C7D2A4F11}">
      <dsp:nvSpPr>
        <dsp:cNvPr id="0" name=""/>
        <dsp:cNvSpPr/>
      </dsp:nvSpPr>
      <dsp:spPr>
        <a:xfrm>
          <a:off x="2610601" y="3975157"/>
          <a:ext cx="8739838" cy="8768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Общеобразовательные школы-интернаты. </a:t>
          </a:r>
        </a:p>
      </dsp:txBody>
      <dsp:txXfrm>
        <a:off x="2636284" y="4000840"/>
        <a:ext cx="7465859" cy="825500"/>
      </dsp:txXfrm>
    </dsp:sp>
    <dsp:sp modelId="{972A8CDC-02C8-4B2B-878C-2B9FC2258F96}">
      <dsp:nvSpPr>
        <dsp:cNvPr id="0" name=""/>
        <dsp:cNvSpPr/>
      </dsp:nvSpPr>
      <dsp:spPr>
        <a:xfrm>
          <a:off x="8169875" y="640599"/>
          <a:ext cx="569963" cy="56996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98117" y="640599"/>
        <a:ext cx="313479" cy="428897"/>
      </dsp:txXfrm>
    </dsp:sp>
    <dsp:sp modelId="{C18B9F13-FA0E-448F-BF9F-605C57AA156B}">
      <dsp:nvSpPr>
        <dsp:cNvPr id="0" name=""/>
        <dsp:cNvSpPr/>
      </dsp:nvSpPr>
      <dsp:spPr>
        <a:xfrm>
          <a:off x="8822525" y="1639253"/>
          <a:ext cx="569963" cy="56996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50767" y="1639253"/>
        <a:ext cx="313479" cy="428897"/>
      </dsp:txXfrm>
    </dsp:sp>
    <dsp:sp modelId="{12C6B969-7F83-4EE0-9C7E-3ACF1A5F6D92}">
      <dsp:nvSpPr>
        <dsp:cNvPr id="0" name=""/>
        <dsp:cNvSpPr/>
      </dsp:nvSpPr>
      <dsp:spPr>
        <a:xfrm>
          <a:off x="9475176" y="2623293"/>
          <a:ext cx="569963" cy="56996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03418" y="2623293"/>
        <a:ext cx="313479" cy="428897"/>
      </dsp:txXfrm>
    </dsp:sp>
    <dsp:sp modelId="{FEE347B4-7B84-4547-B098-B4907ED96933}">
      <dsp:nvSpPr>
        <dsp:cNvPr id="0" name=""/>
        <dsp:cNvSpPr/>
      </dsp:nvSpPr>
      <dsp:spPr>
        <a:xfrm>
          <a:off x="10127826" y="3631689"/>
          <a:ext cx="569963" cy="56996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56068" y="3631689"/>
        <a:ext cx="313479" cy="4288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55E51-6B78-4AB2-A190-4B8DDF591168}">
      <dsp:nvSpPr>
        <dsp:cNvPr id="0" name=""/>
        <dsp:cNvSpPr/>
      </dsp:nvSpPr>
      <dsp:spPr>
        <a:xfrm rot="4474140">
          <a:off x="166735" y="869315"/>
          <a:ext cx="2878049" cy="200708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98C9D-9948-49FC-861C-0699ED77A827}">
      <dsp:nvSpPr>
        <dsp:cNvPr id="0" name=""/>
        <dsp:cNvSpPr/>
      </dsp:nvSpPr>
      <dsp:spPr>
        <a:xfrm>
          <a:off x="291725" y="497"/>
          <a:ext cx="3375601" cy="859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ПОПУЛЯРНОСТЬ</a:t>
          </a:r>
        </a:p>
      </dsp:txBody>
      <dsp:txXfrm>
        <a:off x="291725" y="497"/>
        <a:ext cx="3375601" cy="8591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7B629-30A9-43B2-87A1-5C779F1B92CF}">
      <dsp:nvSpPr>
        <dsp:cNvPr id="0" name=""/>
        <dsp:cNvSpPr/>
      </dsp:nvSpPr>
      <dsp:spPr>
        <a:xfrm>
          <a:off x="-6096542" y="-933049"/>
          <a:ext cx="7259412" cy="7259412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0436-A6D4-4980-9B01-A0E755E47FA5}">
      <dsp:nvSpPr>
        <dsp:cNvPr id="0" name=""/>
        <dsp:cNvSpPr/>
      </dsp:nvSpPr>
      <dsp:spPr>
        <a:xfrm>
          <a:off x="748591" y="539331"/>
          <a:ext cx="10526195" cy="10786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618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выполнение нормы рабочего времени, установленной на 1 ставку заработной платы – 720 часов (различна от должности);</a:t>
          </a:r>
        </a:p>
      </dsp:txBody>
      <dsp:txXfrm>
        <a:off x="748591" y="539331"/>
        <a:ext cx="10526195" cy="1078662"/>
      </dsp:txXfrm>
    </dsp:sp>
    <dsp:sp modelId="{A7B1D59E-3025-47A6-B961-5AE7C80A3A5C}">
      <dsp:nvSpPr>
        <dsp:cNvPr id="0" name=""/>
        <dsp:cNvSpPr/>
      </dsp:nvSpPr>
      <dsp:spPr>
        <a:xfrm>
          <a:off x="74427" y="404498"/>
          <a:ext cx="1348328" cy="1348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CF678-0574-4E58-9713-4D291F99A70D}">
      <dsp:nvSpPr>
        <dsp:cNvPr id="0" name=""/>
        <dsp:cNvSpPr/>
      </dsp:nvSpPr>
      <dsp:spPr>
        <a:xfrm>
          <a:off x="1140685" y="2157325"/>
          <a:ext cx="10134101" cy="10786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618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наличие не менее 50 % детей в возрасте до 18 лет в отдельных образовательных организациях;</a:t>
          </a:r>
        </a:p>
      </dsp:txBody>
      <dsp:txXfrm>
        <a:off x="1140685" y="2157325"/>
        <a:ext cx="10134101" cy="1078662"/>
      </dsp:txXfrm>
    </dsp:sp>
    <dsp:sp modelId="{7F4AC434-4608-43CB-A819-ACBD71185667}">
      <dsp:nvSpPr>
        <dsp:cNvPr id="0" name=""/>
        <dsp:cNvSpPr/>
      </dsp:nvSpPr>
      <dsp:spPr>
        <a:xfrm>
          <a:off x="466521" y="2022492"/>
          <a:ext cx="1348328" cy="1348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A44E7-02F0-4786-A550-0DAB5801533C}">
      <dsp:nvSpPr>
        <dsp:cNvPr id="0" name=""/>
        <dsp:cNvSpPr/>
      </dsp:nvSpPr>
      <dsp:spPr>
        <a:xfrm>
          <a:off x="748591" y="3775319"/>
          <a:ext cx="10526195" cy="10786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618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норма рабочего времени, установленной за ставку заработной платы суммируется по основному и другим местам работы.</a:t>
          </a:r>
        </a:p>
      </dsp:txBody>
      <dsp:txXfrm>
        <a:off x="748591" y="3775319"/>
        <a:ext cx="10526195" cy="1078662"/>
      </dsp:txXfrm>
    </dsp:sp>
    <dsp:sp modelId="{94AC54FA-C3DE-4D34-B0E4-B097878B7CEC}">
      <dsp:nvSpPr>
        <dsp:cNvPr id="0" name=""/>
        <dsp:cNvSpPr/>
      </dsp:nvSpPr>
      <dsp:spPr>
        <a:xfrm>
          <a:off x="74427" y="3640486"/>
          <a:ext cx="1348328" cy="1348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B7C07-C6BC-47BC-969E-C8FF5DBFCA10}">
      <dsp:nvSpPr>
        <dsp:cNvPr id="0" name=""/>
        <dsp:cNvSpPr/>
      </dsp:nvSpPr>
      <dsp:spPr>
        <a:xfrm>
          <a:off x="3427368" y="1269353"/>
          <a:ext cx="2808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082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59993" y="1313514"/>
        <a:ext cx="15571" cy="3117"/>
      </dsp:txXfrm>
    </dsp:sp>
    <dsp:sp modelId="{D6937559-3CF9-4630-95D8-8AC2D5A79BC7}">
      <dsp:nvSpPr>
        <dsp:cNvPr id="0" name=""/>
        <dsp:cNvSpPr/>
      </dsp:nvSpPr>
      <dsp:spPr>
        <a:xfrm>
          <a:off x="6913" y="363788"/>
          <a:ext cx="3422254" cy="19025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обращение гражданина в клиентскую службу ПФР с необходимым пакетом документов</a:t>
          </a:r>
        </a:p>
      </dsp:txBody>
      <dsp:txXfrm>
        <a:off x="6913" y="363788"/>
        <a:ext cx="3422254" cy="1902569"/>
      </dsp:txXfrm>
    </dsp:sp>
    <dsp:sp modelId="{22E30A41-A249-4324-B051-3D51CCC483E5}">
      <dsp:nvSpPr>
        <dsp:cNvPr id="0" name=""/>
        <dsp:cNvSpPr/>
      </dsp:nvSpPr>
      <dsp:spPr>
        <a:xfrm>
          <a:off x="6773729" y="1269353"/>
          <a:ext cx="2808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082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06355" y="1313514"/>
        <a:ext cx="15571" cy="3117"/>
      </dsp:txXfrm>
    </dsp:sp>
    <dsp:sp modelId="{9679C706-7FEE-4C93-AE6A-7CCEDFA4456F}">
      <dsp:nvSpPr>
        <dsp:cNvPr id="0" name=""/>
        <dsp:cNvSpPr/>
      </dsp:nvSpPr>
      <dsp:spPr>
        <a:xfrm>
          <a:off x="3740591" y="403690"/>
          <a:ext cx="3034938" cy="18227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принятие ПФР заявления и выдача расписки</a:t>
          </a:r>
        </a:p>
      </dsp:txBody>
      <dsp:txXfrm>
        <a:off x="3740591" y="403690"/>
        <a:ext cx="3034938" cy="1822766"/>
      </dsp:txXfrm>
    </dsp:sp>
    <dsp:sp modelId="{76B40001-02A8-43FF-ABD3-E3CC65292F59}">
      <dsp:nvSpPr>
        <dsp:cNvPr id="0" name=""/>
        <dsp:cNvSpPr/>
      </dsp:nvSpPr>
      <dsp:spPr>
        <a:xfrm>
          <a:off x="1480465" y="2208697"/>
          <a:ext cx="7818328" cy="341712"/>
        </a:xfrm>
        <a:custGeom>
          <a:avLst/>
          <a:gdLst/>
          <a:ahLst/>
          <a:cxnLst/>
          <a:rect l="0" t="0" r="0" b="0"/>
          <a:pathLst>
            <a:path>
              <a:moveTo>
                <a:pt x="7818328" y="0"/>
              </a:moveTo>
              <a:lnTo>
                <a:pt x="7818328" y="187956"/>
              </a:lnTo>
              <a:lnTo>
                <a:pt x="0" y="187956"/>
              </a:lnTo>
              <a:lnTo>
                <a:pt x="0" y="341712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93950" y="2377995"/>
        <a:ext cx="391359" cy="3117"/>
      </dsp:txXfrm>
    </dsp:sp>
    <dsp:sp modelId="{3EE8381A-1104-4FD7-9F4F-D00E4F34A0D0}">
      <dsp:nvSpPr>
        <dsp:cNvPr id="0" name=""/>
        <dsp:cNvSpPr/>
      </dsp:nvSpPr>
      <dsp:spPr>
        <a:xfrm>
          <a:off x="7086952" y="419649"/>
          <a:ext cx="4423682" cy="17908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анализ сотрудниками ПФР представленных документов</a:t>
          </a:r>
        </a:p>
      </dsp:txBody>
      <dsp:txXfrm>
        <a:off x="7086952" y="419649"/>
        <a:ext cx="4423682" cy="1790847"/>
      </dsp:txXfrm>
    </dsp:sp>
    <dsp:sp modelId="{E2451EA5-E632-41B4-941F-B021F9B7B16C}">
      <dsp:nvSpPr>
        <dsp:cNvPr id="0" name=""/>
        <dsp:cNvSpPr/>
      </dsp:nvSpPr>
      <dsp:spPr>
        <a:xfrm>
          <a:off x="2952217" y="3284046"/>
          <a:ext cx="2808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082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84843" y="3328207"/>
        <a:ext cx="15571" cy="3117"/>
      </dsp:txXfrm>
    </dsp:sp>
    <dsp:sp modelId="{E8736892-5CAB-4225-9064-BEAE10189A62}">
      <dsp:nvSpPr>
        <dsp:cNvPr id="0" name=""/>
        <dsp:cNvSpPr/>
      </dsp:nvSpPr>
      <dsp:spPr>
        <a:xfrm>
          <a:off x="6913" y="2582810"/>
          <a:ext cx="2947104" cy="14939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определение права гражданина на пенсию и установление ее размера</a:t>
          </a:r>
        </a:p>
      </dsp:txBody>
      <dsp:txXfrm>
        <a:off x="6913" y="2582810"/>
        <a:ext cx="2947104" cy="1493912"/>
      </dsp:txXfrm>
    </dsp:sp>
    <dsp:sp modelId="{FAC8137C-CD50-40AE-A951-ACF8E94727DB}">
      <dsp:nvSpPr>
        <dsp:cNvPr id="0" name=""/>
        <dsp:cNvSpPr/>
      </dsp:nvSpPr>
      <dsp:spPr>
        <a:xfrm>
          <a:off x="5650860" y="3284046"/>
          <a:ext cx="2808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082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83486" y="3328207"/>
        <a:ext cx="15571" cy="3117"/>
      </dsp:txXfrm>
    </dsp:sp>
    <dsp:sp modelId="{94ECFE4C-1F86-4839-872F-463B12FF4174}">
      <dsp:nvSpPr>
        <dsp:cNvPr id="0" name=""/>
        <dsp:cNvSpPr/>
      </dsp:nvSpPr>
      <dsp:spPr>
        <a:xfrm>
          <a:off x="3265440" y="2590556"/>
          <a:ext cx="2387219" cy="14784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принятие ПФР решения относительно заявления гражданина</a:t>
          </a:r>
        </a:p>
      </dsp:txBody>
      <dsp:txXfrm>
        <a:off x="3265440" y="2590556"/>
        <a:ext cx="2387219" cy="1478419"/>
      </dsp:txXfrm>
    </dsp:sp>
    <dsp:sp modelId="{E53EF5BC-53F6-44A5-AD88-2E156860E503}">
      <dsp:nvSpPr>
        <dsp:cNvPr id="0" name=""/>
        <dsp:cNvSpPr/>
      </dsp:nvSpPr>
      <dsp:spPr>
        <a:xfrm>
          <a:off x="8323898" y="3284046"/>
          <a:ext cx="2808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082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56524" y="3328207"/>
        <a:ext cx="15571" cy="3117"/>
      </dsp:txXfrm>
    </dsp:sp>
    <dsp:sp modelId="{16F68E76-7937-4747-ABC2-25DB335064B3}">
      <dsp:nvSpPr>
        <dsp:cNvPr id="0" name=""/>
        <dsp:cNvSpPr/>
      </dsp:nvSpPr>
      <dsp:spPr>
        <a:xfrm>
          <a:off x="5964083" y="2577781"/>
          <a:ext cx="2361615" cy="15039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уведомление гражданина о принятом ПФР решении</a:t>
          </a:r>
        </a:p>
      </dsp:txBody>
      <dsp:txXfrm>
        <a:off x="5964083" y="2577781"/>
        <a:ext cx="2361615" cy="1503969"/>
      </dsp:txXfrm>
    </dsp:sp>
    <dsp:sp modelId="{5A898D19-81A4-4A01-A8E5-A2914BA2DC99}">
      <dsp:nvSpPr>
        <dsp:cNvPr id="0" name=""/>
        <dsp:cNvSpPr/>
      </dsp:nvSpPr>
      <dsp:spPr>
        <a:xfrm>
          <a:off x="8637121" y="2586697"/>
          <a:ext cx="2782063" cy="14861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выплата пенсии в случае положительного решения</a:t>
          </a:r>
        </a:p>
      </dsp:txBody>
      <dsp:txXfrm>
        <a:off x="8637121" y="2586697"/>
        <a:ext cx="2782063" cy="14861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8F855-9C56-4838-B470-C7C60385547C}">
      <dsp:nvSpPr>
        <dsp:cNvPr id="0" name=""/>
        <dsp:cNvSpPr/>
      </dsp:nvSpPr>
      <dsp:spPr>
        <a:xfrm>
          <a:off x="0" y="107976"/>
          <a:ext cx="11838560" cy="4735424"/>
        </a:xfrm>
        <a:prstGeom prst="leftRightRibb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FFA09-533B-4AF1-835B-C75F22D0FAC1}">
      <dsp:nvSpPr>
        <dsp:cNvPr id="0" name=""/>
        <dsp:cNvSpPr/>
      </dsp:nvSpPr>
      <dsp:spPr>
        <a:xfrm>
          <a:off x="1420627" y="936676"/>
          <a:ext cx="3906725" cy="23203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Некорректное внесение сведений о наименовании должности педагога или учреждения его работы в документы локального характера</a:t>
          </a:r>
        </a:p>
      </dsp:txBody>
      <dsp:txXfrm>
        <a:off x="1420627" y="936676"/>
        <a:ext cx="3906725" cy="2320357"/>
      </dsp:txXfrm>
    </dsp:sp>
    <dsp:sp modelId="{C7835799-F915-4EFB-A596-07C7A6D2BCD5}">
      <dsp:nvSpPr>
        <dsp:cNvPr id="0" name=""/>
        <dsp:cNvSpPr/>
      </dsp:nvSpPr>
      <dsp:spPr>
        <a:xfrm>
          <a:off x="5919280" y="1694343"/>
          <a:ext cx="4617038" cy="23203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рабочих групп на местах, контролирующих деятельность локального характера на предмет соответствия наименований должностей и учреждений утвержденному списку</a:t>
          </a:r>
        </a:p>
      </dsp:txBody>
      <dsp:txXfrm>
        <a:off x="5919280" y="1694343"/>
        <a:ext cx="4617038" cy="2320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60421-6C3E-428C-BB20-4E1B953C92DB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BD75D-22C5-407F-87EE-C6C8F7D51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3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BD75D-22C5-407F-87EE-C6C8F7D51E6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3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1C40F-EF4D-4C6C-BFCB-4B47E0E5D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065DA5-3475-412C-861F-7C1F16BE0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22D785-9A76-400F-92C5-D958CF6A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414-5E0B-41DA-A07E-C82C3607CC8C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E86283-2CC2-459F-828D-49501C3D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CB3C09-4969-4248-B830-71714090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5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A2CFE-2F05-4118-B279-203BE1AE2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D9727B-BC1F-4CCA-AA4E-B53C7FE23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362208-8717-4793-9904-37C703B5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36B-49CB-4BA1-944A-AF7CCA998497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B4DC22-464C-4984-B875-B7270206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EF3080-735F-46F4-BC33-10DA5D31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4A7E2E2-D5D5-4C7C-BEA9-7FDFDA584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32F33B-E616-465E-8203-196A292CA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2EC223-17E6-42E9-AB78-381DCE06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DDE3-2A1D-487F-ABC3-58DA773398AA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C92027-7E99-48F5-830E-71A76ECB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3F980-7207-45FD-8A50-62F736BD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9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C90297-4AC9-4FE9-B5D7-62795B38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57FE58-7AF7-4B34-82CA-B2E6812BC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6B6804-E365-4512-9197-61FB22A6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2D34-C815-43AE-ADAD-B7667B656D41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F89AD1-DCA4-4A74-BF24-935C3EDD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6AAE2-70C8-46B3-BF05-E258349A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0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5DEB7-3414-4FE2-BAEE-7CDA2AC5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DE721D-516C-43CA-AE65-13284CBF4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F537C2-E570-42D0-9959-7573C2A4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A413-2D09-48EE-898D-8F56834F2A1D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CAB056-2FDF-4798-BDF2-06B7A2ED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0170FA-F339-4AC4-9C99-7767C37A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8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ED9C3-2F4A-4333-B1A8-D3A621ED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A5B0AC-469B-47CC-92C8-F8FF74028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1487AE-F01C-4041-9616-E8E5D5860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3FB1D2-333D-4EF8-A631-9F4E9B0F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59A9-7D62-4CD5-9557-2DEC606DC72A}" type="datetime1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2D3A2A-CA82-4FF6-99A9-488AC591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2A7ED1-8033-4E57-87BD-B9CE054D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2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880DE-9401-482F-B4A7-12AEE543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0E1042-9C29-42B5-9D8D-737BD634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C735F2-44B5-434D-8A06-988453E41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8F0C6C-49E7-4BAA-ABCD-4AA374745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6E77B82-3B0A-4733-9186-EDACCB632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8960296-2A6F-4674-8793-D0C091A28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05AD-A60A-4038-BB2C-549DCBA58101}" type="datetime1">
              <a:rPr lang="ru-RU" smtClean="0"/>
              <a:t>25.10.2023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856F93-CD17-41BC-8C1A-126479B8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D64B26-6ECB-4B2D-9A0C-CD4A0C8B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3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431B4-732A-45D4-8AA4-4F8E6EB9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E3EAAE-1978-4D9B-8501-BC350EBA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D812-4BD4-40E0-B482-04A11F21DA19}" type="datetime1">
              <a:rPr lang="ru-RU" smtClean="0"/>
              <a:t>25.10.2023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F67DA9-2F55-461D-82A9-A0523C73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D3E738-9B8C-4EB0-BC2E-386DBC7D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3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A3267B2-5160-4605-98A4-755696D9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02D-0D6D-43F6-92E9-35D34E1A187A}" type="datetime1">
              <a:rPr lang="ru-RU" smtClean="0"/>
              <a:t>25.10.2023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B129D1-65B8-406F-9DB1-6CC1E42F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A97C67-F00B-44DD-B876-7A098AF4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59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FA23D1-FACF-4761-93B3-32843E10E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3C0D4D-F0E5-48C8-9A63-81F5FD0FF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D2B55F-3386-4DB2-ABCF-796C91EFC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547559-0410-4448-B8AD-069598FC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537E-57D0-40F2-AE2B-BDFF6CE9EB09}" type="datetime1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79EBDD-8716-4F23-947A-1A93EA2E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3EBA79-BE72-4ECF-813A-966417F6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7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E6F14-321F-4D2A-BE51-3D7C59554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6A4220-114B-44BE-97B6-DDC5C481B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64AC0A-97F8-44C2-8BD5-4DC71BEF0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04692B-DEEF-4529-837C-2A387B35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8185-7C88-4FE1-A07B-A9B3BE886AD1}" type="datetime1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69A86C-4811-4133-BE9F-8EA9FC08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5F1BBA-EDD1-4A8A-8B8C-D9C90BE9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7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07A5-A95F-4C95-B419-E711EBEA0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2985A9-4A40-43E5-896A-12E46622B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329FCC-F1B6-4BCE-8F1C-785A4BB52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7AE97-FAE4-435E-A4AF-F896C2C3EE2B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F67F58-695F-4055-ABBB-0495D7F94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Иванов И</a:t>
            </a:r>
            <a:r>
              <a:rPr lang="ru-RU" dirty="0"/>
              <a:t>.</a:t>
            </a:r>
            <a:r>
              <a:rPr lang="ru-RU"/>
              <a:t>И. ПРИНЦИПЫ ПРАВА СОЦИАЛЬНОГО ОБЕСПЕЧЕНИЯ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34FBA2-E8C9-45CC-BB43-A8053B064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266D2-126D-4B23-B074-9590CA4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65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12" Type="http://schemas.openxmlformats.org/officeDocument/2006/relationships/image" Target="../media/image10.sv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image" Target="../media/image4.png"/><Relationship Id="rId5" Type="http://schemas.openxmlformats.org/officeDocument/2006/relationships/diagramColors" Target="../diagrams/colors7.xml"/><Relationship Id="rId10" Type="http://schemas.openxmlformats.org/officeDocument/2006/relationships/image" Target="../media/image8.sv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C4C976C7-D2A7-4BB6-BBAA-4F8EF516FBF3}"/>
              </a:ext>
            </a:extLst>
          </p:cNvPr>
          <p:cNvSpPr txBox="1">
            <a:spLocks/>
          </p:cNvSpPr>
          <p:nvPr/>
        </p:nvSpPr>
        <p:spPr>
          <a:xfrm>
            <a:off x="431798" y="2492226"/>
            <a:ext cx="9956496" cy="15630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dirty="0">
                <a:solidFill>
                  <a:srgbClr val="50515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СОХРАНЕНИЕ ПРАВА НА ДОСРОЧНУЮ ПЕНСИЮ ЛИЦАМ, ОСУЩЕСТВЛЯЮЩИМ ПЕДАГОГИЧЕСКУЮ ДЕЯТЕЛЬНОСТЬ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4882231-3A76-4AC3-B573-91958FFF8C09}"/>
              </a:ext>
            </a:extLst>
          </p:cNvPr>
          <p:cNvCxnSpPr>
            <a:cxnSpLocks/>
          </p:cNvCxnSpPr>
          <p:nvPr/>
        </p:nvCxnSpPr>
        <p:spPr>
          <a:xfrm>
            <a:off x="520700" y="4252418"/>
            <a:ext cx="6680200" cy="0"/>
          </a:xfrm>
          <a:prstGeom prst="line">
            <a:avLst/>
          </a:prstGeom>
          <a:ln w="38100">
            <a:solidFill>
              <a:srgbClr val="EE31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2">
            <a:extLst>
              <a:ext uri="{FF2B5EF4-FFF2-40B4-BE49-F238E27FC236}">
                <a16:creationId xmlns:a16="http://schemas.microsoft.com/office/drawing/2014/main" id="{78C1C51B-DFEE-402B-9A7C-D013A25C6CC5}"/>
              </a:ext>
            </a:extLst>
          </p:cNvPr>
          <p:cNvSpPr txBox="1">
            <a:spLocks/>
          </p:cNvSpPr>
          <p:nvPr/>
        </p:nvSpPr>
        <p:spPr>
          <a:xfrm>
            <a:off x="431799" y="4463341"/>
            <a:ext cx="9956495" cy="992952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Студент, группа</a:t>
            </a:r>
            <a:endParaRPr lang="ru-RU" sz="2400" dirty="0">
              <a:solidFill>
                <a:srgbClr val="5051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ВКР: </a:t>
            </a:r>
            <a:r>
              <a:rPr lang="ru-RU" sz="2400" dirty="0" smtClean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преподаватель.</a:t>
            </a:r>
            <a:endParaRPr lang="ru-RU" sz="2400" dirty="0">
              <a:solidFill>
                <a:srgbClr val="5051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D958CE07-3DDF-49CF-97A2-91D81231D08E}"/>
              </a:ext>
            </a:extLst>
          </p:cNvPr>
          <p:cNvSpPr txBox="1">
            <a:spLocks/>
          </p:cNvSpPr>
          <p:nvPr/>
        </p:nvSpPr>
        <p:spPr>
          <a:xfrm>
            <a:off x="431799" y="2245545"/>
            <a:ext cx="9956495" cy="992956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spc="600" dirty="0">
                <a:solidFill>
                  <a:srgbClr val="A8AA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ВЫПУСКНАЯ КВАЛИФИКАЦИОННАЯ РАБОТА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2F673-DE05-4C76-B645-0C0F500801DC}"/>
              </a:ext>
            </a:extLst>
          </p:cNvPr>
          <p:cNvSpPr txBox="1"/>
          <p:nvPr/>
        </p:nvSpPr>
        <p:spPr>
          <a:xfrm>
            <a:off x="5410046" y="6270964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A8AA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Москва, </a:t>
            </a:r>
            <a:r>
              <a:rPr lang="ru-RU" sz="2400" dirty="0" smtClean="0">
                <a:solidFill>
                  <a:srgbClr val="A8AA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ru-RU" sz="2400" dirty="0">
              <a:solidFill>
                <a:srgbClr val="A8AA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1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l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И.И.СОХРАНЕНИЕ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E4233985-BA4E-42FE-A01E-177E5C95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225" y="126797"/>
            <a:ext cx="11517549" cy="975360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ПОРЯДОК НАЗНАЧЕНИЯ ДОСРОЧНОЙ СТРАХОВОЙ ПЕНСИИ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1F14BAC-8E63-442E-850C-85CA7CAC6D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4056587"/>
              </p:ext>
            </p:extLst>
          </p:nvPr>
        </p:nvGraphicFramePr>
        <p:xfrm>
          <a:off x="337224" y="1358463"/>
          <a:ext cx="11517549" cy="444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ыноска: стрелка вниз 5">
            <a:extLst>
              <a:ext uri="{FF2B5EF4-FFF2-40B4-BE49-F238E27FC236}">
                <a16:creationId xmlns:a16="http://schemas.microsoft.com/office/drawing/2014/main" id="{E4609AB7-5042-8086-0D15-A2895598BBCF}"/>
              </a:ext>
            </a:extLst>
          </p:cNvPr>
          <p:cNvSpPr/>
          <p:nvPr/>
        </p:nvSpPr>
        <p:spPr>
          <a:xfrm>
            <a:off x="4085618" y="1453637"/>
            <a:ext cx="3025302" cy="592081"/>
          </a:xfrm>
          <a:prstGeom prst="downArrowCallou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 более 3 дней</a:t>
            </a:r>
          </a:p>
        </p:txBody>
      </p:sp>
      <p:sp>
        <p:nvSpPr>
          <p:cNvPr id="7" name="Выноска: стрелка вверх 6">
            <a:extLst>
              <a:ext uri="{FF2B5EF4-FFF2-40B4-BE49-F238E27FC236}">
                <a16:creationId xmlns:a16="http://schemas.microsoft.com/office/drawing/2014/main" id="{154CE645-4D39-7588-1A67-F7271031691B}"/>
              </a:ext>
            </a:extLst>
          </p:cNvPr>
          <p:cNvSpPr/>
          <p:nvPr/>
        </p:nvSpPr>
        <p:spPr>
          <a:xfrm>
            <a:off x="337224" y="5488095"/>
            <a:ext cx="5655014" cy="592081"/>
          </a:xfrm>
          <a:prstGeom prst="upArrowCallou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 более 30 дней</a:t>
            </a:r>
          </a:p>
        </p:txBody>
      </p:sp>
      <p:sp>
        <p:nvSpPr>
          <p:cNvPr id="10" name="Выноска: стрелка вверх 9">
            <a:extLst>
              <a:ext uri="{FF2B5EF4-FFF2-40B4-BE49-F238E27FC236}">
                <a16:creationId xmlns:a16="http://schemas.microsoft.com/office/drawing/2014/main" id="{B83AB13C-07FB-A344-E755-81F4DC35DDB8}"/>
              </a:ext>
            </a:extLst>
          </p:cNvPr>
          <p:cNvSpPr/>
          <p:nvPr/>
        </p:nvSpPr>
        <p:spPr>
          <a:xfrm>
            <a:off x="6199764" y="5488094"/>
            <a:ext cx="2623223" cy="592081"/>
          </a:xfrm>
          <a:prstGeom prst="upArrowCallou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течение 3 дней</a:t>
            </a:r>
          </a:p>
        </p:txBody>
      </p:sp>
      <p:sp>
        <p:nvSpPr>
          <p:cNvPr id="11" name="Выноска: стрелка вверх 10">
            <a:extLst>
              <a:ext uri="{FF2B5EF4-FFF2-40B4-BE49-F238E27FC236}">
                <a16:creationId xmlns:a16="http://schemas.microsoft.com/office/drawing/2014/main" id="{121B3CC2-D555-8C13-BD6D-E4690F5EF524}"/>
              </a:ext>
            </a:extLst>
          </p:cNvPr>
          <p:cNvSpPr/>
          <p:nvPr/>
        </p:nvSpPr>
        <p:spPr>
          <a:xfrm>
            <a:off x="9027268" y="5468228"/>
            <a:ext cx="2714017" cy="592081"/>
          </a:xfrm>
          <a:prstGeom prst="upArrowCallou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пожизненно</a:t>
            </a:r>
          </a:p>
        </p:txBody>
      </p:sp>
    </p:spTree>
    <p:extLst>
      <p:ext uri="{BB962C8B-B14F-4D97-AF65-F5344CB8AC3E}">
        <p14:creationId xmlns:p14="http://schemas.microsoft.com/office/powerpoint/2010/main" val="59458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l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11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F2DC9683-172E-BEE5-2EAD-DDA40B4745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5386075"/>
              </p:ext>
            </p:extLst>
          </p:nvPr>
        </p:nvGraphicFramePr>
        <p:xfrm>
          <a:off x="176719" y="953311"/>
          <a:ext cx="11838561" cy="4951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Объект 8">
            <a:extLst>
              <a:ext uri="{FF2B5EF4-FFF2-40B4-BE49-F238E27FC236}">
                <a16:creationId xmlns:a16="http://schemas.microsoft.com/office/drawing/2014/main" id="{8845C0F8-D4E3-4F68-BEBE-DF6463093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19" y="178045"/>
            <a:ext cx="11838561" cy="785331"/>
          </a:xfrm>
          <a:solidFill>
            <a:srgbClr val="FF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ПРОБЛЕМА И ПУТЬ ЕЕ РЕШЕНИЯ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4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l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И.И.СОХРАНЕНИЕ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12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8">
            <a:extLst>
              <a:ext uri="{FF2B5EF4-FFF2-40B4-BE49-F238E27FC236}">
                <a16:creationId xmlns:a16="http://schemas.microsoft.com/office/drawing/2014/main" id="{8845C0F8-D4E3-4F68-BEBE-DF6463093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6" y="136525"/>
            <a:ext cx="11225347" cy="785331"/>
          </a:xfrm>
          <a:solidFill>
            <a:srgbClr val="FF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ЗАКЛЮЧЕНИЕ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01578934-C677-4EBC-8125-DA31F3B169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5211742"/>
              </p:ext>
            </p:extLst>
          </p:nvPr>
        </p:nvGraphicFramePr>
        <p:xfrm>
          <a:off x="483325" y="1030058"/>
          <a:ext cx="11225347" cy="521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394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l"/>
            <a:r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 СОХРАНЕНИЕ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13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8">
            <a:extLst>
              <a:ext uri="{FF2B5EF4-FFF2-40B4-BE49-F238E27FC236}">
                <a16:creationId xmlns:a16="http://schemas.microsoft.com/office/drawing/2014/main" id="{8845C0F8-D4E3-4F68-BEBE-DF6463093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1023"/>
            <a:ext cx="10515600" cy="785331"/>
          </a:xfrm>
          <a:noFill/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>
                <a:solidFill>
                  <a:srgbClr val="EE3124"/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dirty="0">
              <a:solidFill>
                <a:srgbClr val="EE3124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83D485-6067-C086-3E79-08D9F7640EFB}"/>
              </a:ext>
            </a:extLst>
          </p:cNvPr>
          <p:cNvSpPr txBox="1"/>
          <p:nvPr/>
        </p:nvSpPr>
        <p:spPr>
          <a:xfrm>
            <a:off x="955304" y="4085853"/>
            <a:ext cx="103984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Ваши вопросы?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09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FF0D26-7F12-4E15-B43A-A66C04A57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91" y="1099962"/>
            <a:ext cx="5386227" cy="4950958"/>
          </a:xfrm>
          <a:solidFill>
            <a:schemeClr val="bg1">
              <a:lumMod val="85000"/>
              <a:alpha val="38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общественные отношения, возникающие в процессе пенсионного обеспечения лиц, осуществлявших педагогическую деятельность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 anchor="t"/>
          <a:lstStyle/>
          <a:p>
            <a:pPr marL="269875" algn="just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ПРАВА НА ДОСРОЧНУЮ ПЕНСИЮ ЛИЦАМ, ОСУЩЕСТВЛЯЮЩИМ ПЕДАГОГИЧЕСКУЮ ДЕЯТЕЛЬНОСТЬ</a:t>
            </a:r>
          </a:p>
          <a:p>
            <a:pPr marL="269875" algn="l"/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5620AE-CF26-4ED6-B6C9-E4FA4BFBC9BF}"/>
              </a:ext>
            </a:extLst>
          </p:cNvPr>
          <p:cNvSpPr txBox="1"/>
          <p:nvPr/>
        </p:nvSpPr>
        <p:spPr>
          <a:xfrm>
            <a:off x="461692" y="419196"/>
            <a:ext cx="5386226" cy="646331"/>
          </a:xfrm>
          <a:prstGeom prst="rect">
            <a:avLst/>
          </a:prstGeom>
          <a:solidFill>
            <a:srgbClr val="EE3124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ОБЪЕКТ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3B7752-965F-40A0-940D-58A796C013DE}"/>
              </a:ext>
            </a:extLst>
          </p:cNvPr>
          <p:cNvSpPr txBox="1"/>
          <p:nvPr/>
        </p:nvSpPr>
        <p:spPr>
          <a:xfrm>
            <a:off x="6330366" y="419196"/>
            <a:ext cx="5386227" cy="646331"/>
          </a:xfrm>
          <a:prstGeom prst="rect">
            <a:avLst/>
          </a:prstGeom>
          <a:solidFill>
            <a:srgbClr val="EE3124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ПРЕДМЕТ</a:t>
            </a:r>
            <a:endParaRPr lang="ru-RU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B0768379-B96A-4EBB-83FF-C1E3C15E5335}"/>
              </a:ext>
            </a:extLst>
          </p:cNvPr>
          <p:cNvSpPr txBox="1">
            <a:spLocks/>
          </p:cNvSpPr>
          <p:nvPr/>
        </p:nvSpPr>
        <p:spPr>
          <a:xfrm>
            <a:off x="6330366" y="1099962"/>
            <a:ext cx="5386226" cy="4950958"/>
          </a:xfrm>
          <a:prstGeom prst="rect">
            <a:avLst/>
          </a:prstGeom>
          <a:solidFill>
            <a:schemeClr val="bg1">
              <a:lumMod val="85000"/>
              <a:alpha val="38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совокупность нормативных правовых актов, регулирующих общественные отношения, возникающие в процессе пенсионного обеспечения лиц, осуществлявших педагогическую деятельность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05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just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 СОХРАНЕНИЕ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E4233985-BA4E-42FE-A01E-177E5C95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96" y="123984"/>
            <a:ext cx="11613203" cy="785331"/>
          </a:xfrm>
          <a:solidFill>
            <a:srgbClr val="FF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ЦЕЛЬ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Объект 8">
            <a:extLst>
              <a:ext uri="{FF2B5EF4-FFF2-40B4-BE49-F238E27FC236}">
                <a16:creationId xmlns:a16="http://schemas.microsoft.com/office/drawing/2014/main" id="{8F1C744F-7ED4-4F67-A363-61087373D1C7}"/>
              </a:ext>
            </a:extLst>
          </p:cNvPr>
          <p:cNvSpPr txBox="1">
            <a:spLocks/>
          </p:cNvSpPr>
          <p:nvPr/>
        </p:nvSpPr>
        <p:spPr>
          <a:xfrm>
            <a:off x="289396" y="1831500"/>
            <a:ext cx="11613203" cy="785331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ЗАДАЧИ</a:t>
            </a:r>
            <a:endParaRPr lang="ru-RU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8D8B87-B5A4-4D39-977D-9D2C6058C79D}"/>
              </a:ext>
            </a:extLst>
          </p:cNvPr>
          <p:cNvSpPr txBox="1"/>
          <p:nvPr/>
        </p:nvSpPr>
        <p:spPr>
          <a:xfrm>
            <a:off x="289397" y="926596"/>
            <a:ext cx="11613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теоретических и практических аспектов пенсионного обеспечения лиц, осуществлявших педагогическую деятельность.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8B41BC-E65D-4143-8F04-EC20D33936D7}"/>
              </a:ext>
            </a:extLst>
          </p:cNvPr>
          <p:cNvSpPr txBox="1"/>
          <p:nvPr/>
        </p:nvSpPr>
        <p:spPr>
          <a:xfrm>
            <a:off x="289395" y="2724564"/>
            <a:ext cx="11613204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 algn="just">
              <a:buClr>
                <a:srgbClr val="EE3124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изучить понятие и виды педагогической деятельности;</a:t>
            </a:r>
          </a:p>
          <a:p>
            <a:pPr marL="342900" indent="-342900" algn="just">
              <a:buClr>
                <a:srgbClr val="EE3124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определить категории лиц, имеющих право на досрочное установление страховой пенсии по старости в связи с осуществлением педагогической деятельности;</a:t>
            </a:r>
          </a:p>
          <a:p>
            <a:pPr marL="342900" indent="-342900" algn="just">
              <a:buClr>
                <a:srgbClr val="EE3124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рассмотреть соответствующее нормативное правовое регулирование;</a:t>
            </a:r>
          </a:p>
          <a:p>
            <a:pPr marL="342900" indent="-342900" algn="just">
              <a:buClr>
                <a:srgbClr val="EE3124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исследовать особенности исчисления и подтверждения стажа, необходимого для установления соответствующей страховой пенсии;</a:t>
            </a:r>
          </a:p>
          <a:p>
            <a:pPr marL="342900" indent="-342900" algn="just">
              <a:buClr>
                <a:srgbClr val="EE3124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выявить основные проблемы в реализации права на досрочное установление соответствующей страховой пенсии.</a:t>
            </a:r>
          </a:p>
        </p:txBody>
      </p:sp>
    </p:spTree>
    <p:extLst>
      <p:ext uri="{BB962C8B-B14F-4D97-AF65-F5344CB8AC3E}">
        <p14:creationId xmlns:p14="http://schemas.microsoft.com/office/powerpoint/2010/main" val="414087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just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E4233985-BA4E-42FE-A01E-177E5C95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2" y="136525"/>
            <a:ext cx="12010417" cy="1169046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НОРМАТИВНОЕ ПРАВОВОЕ РЕГУЛИРОВАНИЕ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051F4E7A-B985-4068-A434-4AB90C8ACF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515596"/>
              </p:ext>
            </p:extLst>
          </p:nvPr>
        </p:nvGraphicFramePr>
        <p:xfrm>
          <a:off x="4672518" y="1546696"/>
          <a:ext cx="7428691" cy="4647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Объект 2">
            <a:extLst>
              <a:ext uri="{FF2B5EF4-FFF2-40B4-BE49-F238E27FC236}">
                <a16:creationId xmlns:a16="http://schemas.microsoft.com/office/drawing/2014/main" id="{C48F4943-77B4-4CDD-8C28-239A51AAB6F0}"/>
              </a:ext>
            </a:extLst>
          </p:cNvPr>
          <p:cNvSpPr txBox="1">
            <a:spLocks/>
          </p:cNvSpPr>
          <p:nvPr/>
        </p:nvSpPr>
        <p:spPr>
          <a:xfrm>
            <a:off x="90791" y="1551561"/>
            <a:ext cx="4490937" cy="4647462"/>
          </a:xfrm>
          <a:prstGeom prst="rect">
            <a:avLst/>
          </a:prstGeom>
          <a:solidFill>
            <a:schemeClr val="bg1">
              <a:lumMod val="85000"/>
              <a:alpha val="38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29.12.2012 N 273-ФЗ «Об образовании в Российской Федерации»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Федеральный закон от 28.12.2013 N 400-ФЗ «О страховых пенсиях»</a:t>
            </a:r>
          </a:p>
        </p:txBody>
      </p:sp>
      <p:pic>
        <p:nvPicPr>
          <p:cNvPr id="6" name="Рисунок 5" descr="Весы правосудия контур">
            <a:extLst>
              <a:ext uri="{FF2B5EF4-FFF2-40B4-BE49-F238E27FC236}">
                <a16:creationId xmlns:a16="http://schemas.microsoft.com/office/drawing/2014/main" id="{D6FE3629-BCF3-BC15-A6C1-4A2C6D3A080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879059" y="155156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2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l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Гусев К.В. СОХРАНЕНИЕ 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E4233985-BA4E-42FE-A01E-177E5C95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91" y="217482"/>
            <a:ext cx="11858017" cy="785331"/>
          </a:xfrm>
          <a:solidFill>
            <a:srgbClr val="FF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ПЕДАГОГИЧЕСКАЯ ДЕЯТЕЛЬНОСТЬ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5F8EEE1-6B50-4ED2-AB3D-37F43CEC77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1621413"/>
              </p:ext>
            </p:extLst>
          </p:nvPr>
        </p:nvGraphicFramePr>
        <p:xfrm>
          <a:off x="166991" y="1215957"/>
          <a:ext cx="11858017" cy="4885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: вправо с вырезом 5">
            <a:extLst>
              <a:ext uri="{FF2B5EF4-FFF2-40B4-BE49-F238E27FC236}">
                <a16:creationId xmlns:a16="http://schemas.microsoft.com/office/drawing/2014/main" id="{B768A452-26BF-46D9-C722-0E7BD89DC2AC}"/>
              </a:ext>
            </a:extLst>
          </p:cNvPr>
          <p:cNvSpPr/>
          <p:nvPr/>
        </p:nvSpPr>
        <p:spPr>
          <a:xfrm rot="1495411">
            <a:off x="3560322" y="1939197"/>
            <a:ext cx="1371600" cy="661481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с вырезом 7">
            <a:extLst>
              <a:ext uri="{FF2B5EF4-FFF2-40B4-BE49-F238E27FC236}">
                <a16:creationId xmlns:a16="http://schemas.microsoft.com/office/drawing/2014/main" id="{5811C2D4-0839-307E-28CD-D90D553196A6}"/>
              </a:ext>
            </a:extLst>
          </p:cNvPr>
          <p:cNvSpPr/>
          <p:nvPr/>
        </p:nvSpPr>
        <p:spPr>
          <a:xfrm>
            <a:off x="3484813" y="3323917"/>
            <a:ext cx="1371600" cy="661481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с вырезом 9">
            <a:extLst>
              <a:ext uri="{FF2B5EF4-FFF2-40B4-BE49-F238E27FC236}">
                <a16:creationId xmlns:a16="http://schemas.microsoft.com/office/drawing/2014/main" id="{6EF3F7E8-2DA4-0800-D83B-CB8000857DF3}"/>
              </a:ext>
            </a:extLst>
          </p:cNvPr>
          <p:cNvSpPr/>
          <p:nvPr/>
        </p:nvSpPr>
        <p:spPr>
          <a:xfrm rot="20527074">
            <a:off x="3538646" y="4645040"/>
            <a:ext cx="1371600" cy="661481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>
            <a:extLst>
              <a:ext uri="{FF2B5EF4-FFF2-40B4-BE49-F238E27FC236}">
                <a16:creationId xmlns:a16="http://schemas.microsoft.com/office/drawing/2014/main" id="{E4233985-BA4E-42FE-A01E-177E5C95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" y="140408"/>
            <a:ext cx="12000411" cy="1245273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ПРАВО НА ДОСРОЧНУЮ СТРАХОВУЮ ПЕНСИЮ ПО СТАРОСТИ</a:t>
            </a:r>
          </a:p>
        </p:txBody>
      </p:sp>
      <p:sp>
        <p:nvSpPr>
          <p:cNvPr id="25" name="Объект 2">
            <a:extLst>
              <a:ext uri="{FF2B5EF4-FFF2-40B4-BE49-F238E27FC236}">
                <a16:creationId xmlns:a16="http://schemas.microsoft.com/office/drawing/2014/main" id="{D4C7A5DE-7960-4143-89D3-8B0A32D6955C}"/>
              </a:ext>
            </a:extLst>
          </p:cNvPr>
          <p:cNvSpPr txBox="1">
            <a:spLocks/>
          </p:cNvSpPr>
          <p:nvPr/>
        </p:nvSpPr>
        <p:spPr>
          <a:xfrm>
            <a:off x="95792" y="1492552"/>
            <a:ext cx="12000411" cy="1090745"/>
          </a:xfrm>
          <a:prstGeom prst="rect">
            <a:avLst/>
          </a:prstGeom>
          <a:solidFill>
            <a:schemeClr val="bg1">
              <a:lumMod val="85000"/>
              <a:alpha val="38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Застрахованные лица</a:t>
            </a: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независимо от возраста осуществлявшие педагогическую деятельность в организациях </a:t>
            </a:r>
            <a:r>
              <a:rPr lang="ru-RU" sz="2400" b="1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</a:t>
            </a:r>
            <a:r>
              <a:rPr lang="ru-RU" sz="2400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rgbClr val="5051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25 лет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793" y="5668535"/>
            <a:ext cx="12000411" cy="9579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2022 году назначается не ранее чем через 48 месяцев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 дня возникновения права на страховую пенсию по старости.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E594D25-2ABE-7AE3-6701-EDBB48645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6719832"/>
              </p:ext>
            </p:extLst>
          </p:nvPr>
        </p:nvGraphicFramePr>
        <p:xfrm>
          <a:off x="95792" y="2649698"/>
          <a:ext cx="12000411" cy="295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Выноска: счетверенная стрелка 9">
            <a:extLst>
              <a:ext uri="{FF2B5EF4-FFF2-40B4-BE49-F238E27FC236}">
                <a16:creationId xmlns:a16="http://schemas.microsoft.com/office/drawing/2014/main" id="{7D1C575E-FC22-B838-F8A2-FACD5BBFC0CD}"/>
              </a:ext>
            </a:extLst>
          </p:cNvPr>
          <p:cNvSpPr/>
          <p:nvPr/>
        </p:nvSpPr>
        <p:spPr>
          <a:xfrm>
            <a:off x="5434516" y="3479026"/>
            <a:ext cx="1322962" cy="1293779"/>
          </a:xfrm>
          <a:prstGeom prst="quad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7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l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E4233985-BA4E-42FE-A01E-177E5C95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9" y="74419"/>
            <a:ext cx="11660339" cy="641796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ДОЛЖНОСТИ  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EEC862BF-ABDD-0179-9204-A9BBBF5660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018450"/>
              </p:ext>
            </p:extLst>
          </p:nvPr>
        </p:nvGraphicFramePr>
        <p:xfrm>
          <a:off x="275499" y="827314"/>
          <a:ext cx="11660339" cy="5097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везда: 6 точек 2">
            <a:extLst>
              <a:ext uri="{FF2B5EF4-FFF2-40B4-BE49-F238E27FC236}">
                <a16:creationId xmlns:a16="http://schemas.microsoft.com/office/drawing/2014/main" id="{8DEA47A9-1AFE-67A6-B82D-F7265F8AA55E}"/>
              </a:ext>
            </a:extLst>
          </p:cNvPr>
          <p:cNvSpPr/>
          <p:nvPr/>
        </p:nvSpPr>
        <p:spPr>
          <a:xfrm>
            <a:off x="6096000" y="933647"/>
            <a:ext cx="5505855" cy="5330295"/>
          </a:xfrm>
          <a:prstGeom prst="star6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Каждая из должностей Списка предполагает работу с детьми</a:t>
            </a:r>
          </a:p>
        </p:txBody>
      </p:sp>
    </p:spTree>
    <p:extLst>
      <p:ext uri="{BB962C8B-B14F-4D97-AF65-F5344CB8AC3E}">
        <p14:creationId xmlns:p14="http://schemas.microsoft.com/office/powerpoint/2010/main" val="27769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l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E4233985-BA4E-42FE-A01E-177E5C95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72307"/>
            <a:ext cx="11941397" cy="641796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 УЧРЕЖДЕНИЯ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1343ED45-D944-7408-3040-D7766F2DE9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2172796"/>
              </p:ext>
            </p:extLst>
          </p:nvPr>
        </p:nvGraphicFramePr>
        <p:xfrm>
          <a:off x="130629" y="1004024"/>
          <a:ext cx="11350440" cy="4871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Куб 18">
            <a:extLst>
              <a:ext uri="{FF2B5EF4-FFF2-40B4-BE49-F238E27FC236}">
                <a16:creationId xmlns:a16="http://schemas.microsoft.com/office/drawing/2014/main" id="{9FF904D8-EF7B-55DC-F278-9DD1328C4BF0}"/>
              </a:ext>
            </a:extLst>
          </p:cNvPr>
          <p:cNvSpPr/>
          <p:nvPr/>
        </p:nvSpPr>
        <p:spPr>
          <a:xfrm>
            <a:off x="9407574" y="785328"/>
            <a:ext cx="2664452" cy="1227240"/>
          </a:xfrm>
          <a:prstGeom prst="cub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Схема 17">
            <a:extLst>
              <a:ext uri="{FF2B5EF4-FFF2-40B4-BE49-F238E27FC236}">
                <a16:creationId xmlns:a16="http://schemas.microsoft.com/office/drawing/2014/main" id="{D6562A1E-2B20-BBBF-6715-FFA4FD9B40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193610"/>
              </p:ext>
            </p:extLst>
          </p:nvPr>
        </p:nvGraphicFramePr>
        <p:xfrm>
          <a:off x="8742733" y="785328"/>
          <a:ext cx="3667327" cy="4445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0498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513910-4507-4C2F-9A8E-8A45B26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0822898" cy="365125"/>
          </a:xfrm>
          <a:solidFill>
            <a:srgbClr val="505153"/>
          </a:solidFill>
        </p:spPr>
        <p:txBody>
          <a:bodyPr/>
          <a:lstStyle/>
          <a:p>
            <a:pPr marL="269875" algn="l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 И.И.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ПРАВА НА ДОСРОЧНУЮ ПЕНСИЮ ЛИЦАМ, ОСУЩЕСТВЛЯЮЩИМ ПЕДАГОГИЧЕСКУЮ ДЕЯТЕЛЬНОСТЬ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8B3E3A-1BCB-4F99-8204-2542270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2898" y="6356350"/>
            <a:ext cx="1369102" cy="365125"/>
          </a:xfrm>
          <a:solidFill>
            <a:srgbClr val="EE3124"/>
          </a:solidFill>
        </p:spPr>
        <p:txBody>
          <a:bodyPr/>
          <a:lstStyle/>
          <a:p>
            <a:pPr algn="ctr"/>
            <a:fld id="{BB2266D2-126D-4B23-B074-9590CA4B34A3}" type="slidenum"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9</a:t>
            </a:fld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E4233985-BA4E-42FE-A01E-177E5C95D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92" y="121425"/>
            <a:ext cx="11349215" cy="952973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ОСОБЕННОСТИ ИСЧИСЛЕНИЯ СТРАХОВОГО СТАЖА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350B55AA-766A-E9FE-96B0-388AE10E47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12215"/>
              </p:ext>
            </p:extLst>
          </p:nvPr>
        </p:nvGraphicFramePr>
        <p:xfrm>
          <a:off x="421392" y="963037"/>
          <a:ext cx="11349215" cy="5393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Секундомер 66% со сплошной заливкой">
            <a:extLst>
              <a:ext uri="{FF2B5EF4-FFF2-40B4-BE49-F238E27FC236}">
                <a16:creationId xmlns:a16="http://schemas.microsoft.com/office/drawing/2014/main" id="{5F0979FD-7091-FCAD-3FD6-5667F7B60D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70116" y="1465078"/>
            <a:ext cx="1168467" cy="1174210"/>
          </a:xfrm>
          <a:prstGeom prst="rect">
            <a:avLst/>
          </a:prstGeom>
        </p:spPr>
      </p:pic>
      <p:pic>
        <p:nvPicPr>
          <p:cNvPr id="8" name="Рисунок 7" descr="Школьник со сплошной заливкой">
            <a:extLst>
              <a:ext uri="{FF2B5EF4-FFF2-40B4-BE49-F238E27FC236}">
                <a16:creationId xmlns:a16="http://schemas.microsoft.com/office/drawing/2014/main" id="{32A6C072-E9B1-D216-B912-BF736E44665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68377" y="3050246"/>
            <a:ext cx="1168467" cy="1168467"/>
          </a:xfrm>
          <a:prstGeom prst="rect">
            <a:avLst/>
          </a:prstGeom>
        </p:spPr>
      </p:pic>
      <p:pic>
        <p:nvPicPr>
          <p:cNvPr id="11" name="Рисунок 10" descr="Remote work контур">
            <a:extLst>
              <a:ext uri="{FF2B5EF4-FFF2-40B4-BE49-F238E27FC236}">
                <a16:creationId xmlns:a16="http://schemas.microsoft.com/office/drawing/2014/main" id="{4698A1A0-5265-8CF0-9D77-BD8B2F300FF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47938" y="4703298"/>
            <a:ext cx="1168467" cy="116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07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917D60BD0CDB44F84AB1B4ED347DC17" ma:contentTypeVersion="0" ma:contentTypeDescription="Создание документа." ma:contentTypeScope="" ma:versionID="c3d05f1646336608c8fafbaa531bdb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5e12873f23c1de23bbbcb46a6ca79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0EAE8-7EDC-420D-9C9B-45C80D1F43B9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A8A076-0C6C-4D07-9CB7-B9D5AC68C8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CF4346-8E2D-45C1-97F2-C5AB2E159A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776</Words>
  <Application>Microsoft Office PowerPoint</Application>
  <PresentationFormat>Широкоэкранный</PresentationFormat>
  <Paragraphs>106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Шестопалов Михаил Андреевич</dc:creator>
  <cp:lastModifiedBy>Пользователь</cp:lastModifiedBy>
  <cp:revision>75</cp:revision>
  <dcterms:created xsi:type="dcterms:W3CDTF">2020-05-11T08:59:15Z</dcterms:created>
  <dcterms:modified xsi:type="dcterms:W3CDTF">2023-10-25T20:38:42Z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0x0101004917D60BD0CDB44F84AB1B4ED347DC17</vt:lpwstr>
  </property>
</Properties>
</file>