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E9CB7-AFE3-C381-9CA1-7EE302CB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419A19-41BA-0CEC-CAED-FDFBE785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0A3C-C88E-4381-9C18-54D5B0F29277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16DC64-A2D4-FA79-C669-E1B13899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511D6F-6EC3-7506-0DE7-60B03CCA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AD89-61A5-47D8-9523-54F2B738E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4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492CF-FC00-DCC8-CEAE-CB5257C2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F4FFC3-C040-D4B4-8438-704D539DE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CFDDB-184E-9BD9-F621-19C184D99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0A3C-C88E-4381-9C18-54D5B0F29277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D2980-AF5F-40B0-63D2-15552D5AD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9226A-2522-3FF2-DFC7-E8F6EBBCF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AD89-61A5-47D8-9523-54F2B738E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5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6BC33FD-74FA-A50F-9F5B-14E9A901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FCCAFF-2D6A-1AE3-07F3-97652EF1F0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43"/>
    </mc:Choice>
    <mc:Fallback xmlns="">
      <p:transition advTm="22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87994BB-AD53-7126-05B1-E8A83120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000" b="1">
                <a:solidFill>
                  <a:srgbClr val="C19E8D"/>
                </a:solidFill>
                <a:latin typeface="Segoe Script" panose="030B0504020000000003" pitchFamily="66" charset="0"/>
                <a:ea typeface="+mn-ea"/>
                <a:cs typeface="+mn-cs"/>
              </a:rPr>
              <a:t>АССОРТИМЕНТ</a:t>
            </a:r>
            <a:endParaRPr lang="ru-RU" sz="4000" b="1" dirty="0">
              <a:solidFill>
                <a:srgbClr val="C19E8D"/>
              </a:solidFill>
              <a:latin typeface="Segoe Script" panose="030B0504020000000003" pitchFamily="66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BBE5F7-502A-C3FB-A9A8-3E17F46120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55">
        <p14:gallery dir="l"/>
      </p:transition>
    </mc:Choice>
    <mc:Fallback xmlns="">
      <p:transition spd="slow" advTm="235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6A4C749-EBB3-461E-D1B2-6BDA074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E17B32-FCA2-E69D-BA03-DE98E27A2E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29">
        <p14:gallery dir="l"/>
      </p:transition>
    </mc:Choice>
    <mc:Fallback xmlns="">
      <p:transition spd="slow" advTm="242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EEF3AA-F3F3-684F-EDD7-B54B57EE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2AAC44-2CA8-0B56-7D59-4B8315722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50">
        <p14:gallery dir="l"/>
      </p:transition>
    </mc:Choice>
    <mc:Fallback xmlns="">
      <p:transition spd="slow" advTm="235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2148C9-0067-FC5A-FEB1-92D7777C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6E6566-C5B1-BB07-8C0F-98F1EB482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48">
        <p14:gallery dir="l"/>
      </p:transition>
    </mc:Choice>
    <mc:Fallback xmlns="">
      <p:transition spd="slow" advTm="244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24B41A-5853-7BF2-3D83-DBACF3A0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24A09-38A4-0F08-63A0-40C1B99660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12">
        <p14:gallery dir="l"/>
      </p:transition>
    </mc:Choice>
    <mc:Fallback xmlns="">
      <p:transition spd="slow" advTm="241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7F0BC1E-07A2-2992-356C-087E8C1F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05A21D-3CF3-AB9B-C67E-B283B25FA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37">
        <p14:gallery dir="l"/>
      </p:transition>
    </mc:Choice>
    <mc:Fallback xmlns="">
      <p:transition spd="slow" advTm="223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34F979-65A9-078C-D2FB-843085D5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7347D8-4A77-F867-E6B8-DC3FD9E54C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311">
        <p14:gallery dir="l"/>
      </p:transition>
    </mc:Choice>
    <mc:Fallback xmlns="">
      <p:transition spd="slow" advTm="231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B01095-8C4B-ABD9-5705-99CFE816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AF054C-2D2B-8207-A695-6C075694D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30">
        <p14:gallery dir="l"/>
      </p:transition>
    </mc:Choice>
    <mc:Fallback xmlns="">
      <p:transition spd="slow" advTm="123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АССОРТИМЕНТ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Борисова</dc:creator>
  <cp:lastModifiedBy>Анастасия Борисова</cp:lastModifiedBy>
  <cp:revision>1</cp:revision>
  <dcterms:created xsi:type="dcterms:W3CDTF">2023-11-13T20:16:56Z</dcterms:created>
  <dcterms:modified xsi:type="dcterms:W3CDTF">2023-11-13T20:16:56Z</dcterms:modified>
</cp:coreProperties>
</file>