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C4E8D-2173-E05C-AE31-508C747D9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7077" y="2088768"/>
            <a:ext cx="8643958" cy="3881499"/>
          </a:xfrm>
        </p:spPr>
        <p:txBody>
          <a:bodyPr/>
          <a:lstStyle/>
          <a:p>
            <a:br>
              <a:rPr lang="ru-RU" sz="6000" dirty="0"/>
            </a:br>
            <a:br>
              <a:rPr lang="ru-RU" sz="6000" dirty="0"/>
            </a:br>
            <a:r>
              <a:rPr lang="ru-RU" sz="6000" dirty="0"/>
              <a:t>Индивидуальный проект на тему : Реформы Петра Великого</a:t>
            </a:r>
            <a:br>
              <a:rPr lang="ru-RU" sz="6000" dirty="0"/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1800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EBF1B-72D4-471F-7B22-686A3832C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5D7B25-1853-A54D-5515-11FD1D496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67169"/>
            <a:ext cx="9932268" cy="4505031"/>
          </a:xfrm>
        </p:spPr>
        <p:txBody>
          <a:bodyPr>
            <a:noAutofit/>
          </a:bodyPr>
          <a:lstStyle/>
          <a:p>
            <a:r>
              <a:rPr lang="ru-RU" dirty="0"/>
              <a:t>Данная работа посвящена реформам Петра Великого. Изучение этой темы является особенно актуальным, поскольку для России деятельность этого императора имеет большое значение.</a:t>
            </a:r>
          </a:p>
          <a:p>
            <a:r>
              <a:rPr lang="ru-RU" dirty="0"/>
              <a:t>Главная цель работы – рассмотреть историю государственной деятельности Петра Великого.</a:t>
            </a:r>
          </a:p>
          <a:p>
            <a:r>
              <a:rPr lang="ru-RU" dirty="0"/>
              <a:t>В связи с поставленной целью необходимо выполнить следующие задачи:</a:t>
            </a:r>
          </a:p>
          <a:p>
            <a:r>
              <a:rPr lang="ru-RU" dirty="0"/>
              <a:t> 1. Дать характеристику петровской эпохи. </a:t>
            </a:r>
          </a:p>
          <a:p>
            <a:r>
              <a:rPr lang="ru-RU" dirty="0"/>
              <a:t>2. Рассказать о том, как формировалась личность императора. </a:t>
            </a:r>
          </a:p>
          <a:p>
            <a:r>
              <a:rPr lang="ru-RU" dirty="0"/>
              <a:t>3. Рассмотреть основные государственные и дипломатические реформы и преобразования, совершенные императором. </a:t>
            </a:r>
          </a:p>
          <a:p>
            <a:r>
              <a:rPr lang="ru-RU" dirty="0"/>
              <a:t>4. Дать характеристику культурных преобразований Петра Великого.</a:t>
            </a:r>
          </a:p>
        </p:txBody>
      </p:sp>
    </p:spTree>
    <p:extLst>
      <p:ext uri="{BB962C8B-B14F-4D97-AF65-F5344CB8AC3E}">
        <p14:creationId xmlns:p14="http://schemas.microsoft.com/office/powerpoint/2010/main" val="42148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065BB-0AA5-8DFE-DEA0-D0B60036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FB0C24-C4DF-61F7-01DF-B33EECD4F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89879"/>
            <a:ext cx="9956293" cy="4696931"/>
          </a:xfrm>
        </p:spPr>
        <p:txBody>
          <a:bodyPr/>
          <a:lstStyle/>
          <a:p>
            <a:r>
              <a:rPr lang="ru-RU" sz="2400" dirty="0"/>
              <a:t>Реформы и преобразования Петра Великого вывели России на совершенно новый, европейский уровень развития. Основное внимание Петр Великий уделил реформированию государственного аппарата и культурному развитию страны, поскольку его обоснованно беспокоила отсталость России от других передовых европейских стран</a:t>
            </a:r>
          </a:p>
          <a:p>
            <a:r>
              <a:rPr lang="ru-RU" sz="2400" dirty="0"/>
              <a:t>Особое внимание необходимо обратить на русское просветительство XVIII века. На его становление оказали влияние идеи европейских просветителей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6948958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Franklin Gothic Book</vt:lpstr>
      <vt:lpstr>TF10001025</vt:lpstr>
      <vt:lpstr>  Индивидуальный проект на тему : Реформы Петра Великого </vt:lpstr>
      <vt:lpstr>Введение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Индивидуальный проект на тему : Реформы Петра Великого </dc:title>
  <dc:creator>Каминская Анастасия</dc:creator>
  <cp:lastModifiedBy>Вован</cp:lastModifiedBy>
  <cp:revision>4</cp:revision>
  <dcterms:created xsi:type="dcterms:W3CDTF">2023-09-13T00:27:34Z</dcterms:created>
  <dcterms:modified xsi:type="dcterms:W3CDTF">2024-01-01T13:43:43Z</dcterms:modified>
</cp:coreProperties>
</file>