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</p:sldMasterIdLst>
  <p:sldIdLst>
    <p:sldId id="256" r:id="rId5"/>
    <p:sldId id="257" r:id="rId6"/>
    <p:sldId id="258" r:id="rId7"/>
    <p:sldId id="267" r:id="rId8"/>
    <p:sldId id="269" r:id="rId9"/>
    <p:sldId id="268" r:id="rId10"/>
    <p:sldId id="270" r:id="rId11"/>
    <p:sldId id="259" r:id="rId12"/>
    <p:sldId id="260" r:id="rId13"/>
    <p:sldId id="261" r:id="rId14"/>
    <p:sldId id="272" r:id="rId15"/>
    <p:sldId id="271" r:id="rId16"/>
    <p:sldId id="274" r:id="rId17"/>
    <p:sldId id="275" r:id="rId18"/>
    <p:sldId id="273" r:id="rId19"/>
    <p:sldId id="276" r:id="rId20"/>
    <p:sldId id="265" r:id="rId21"/>
    <p:sldId id="278" r:id="rId22"/>
    <p:sldId id="266" r:id="rId23"/>
    <p:sldId id="263" r:id="rId24"/>
    <p:sldId id="277" r:id="rId25"/>
    <p:sldId id="264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863578-5577-C16F-88B0-AD2147649A2D}" v="75" dt="2023-10-13T13:16:41.053"/>
    <p1510:client id="{701C60FA-3DEC-60A4-3D59-B3EE2B6A1058}" v="1" dt="2023-10-13T15:05:36.219"/>
    <p1510:client id="{B7FA9984-8772-427E-500B-07904A96767E}" v="184" dt="2023-10-13T15:03:38.270"/>
    <p1510:client id="{B8E3DAB9-2A6D-4D4E-8772-B03CDBFFBE2C}" v="247" dt="2023-09-29T15:05:11.8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7" d="100"/>
          <a:sy n="47" d="100"/>
        </p:scale>
        <p:origin x="1027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Гасс Анастасия Сергеевна" userId="S::gassas.22@edu.ystu.ru::b5398213-2a5f-48b8-9f5c-c9645d184cc7" providerId="AD" clId="Web-{B8E3DAB9-2A6D-4D4E-8772-B03CDBFFBE2C}"/>
    <pc:docChg chg="modSld sldOrd addMainMaster delMainMaster">
      <pc:chgData name="Гасс Анастасия Сергеевна" userId="S::gassas.22@edu.ystu.ru::b5398213-2a5f-48b8-9f5c-c9645d184cc7" providerId="AD" clId="Web-{B8E3DAB9-2A6D-4D4E-8772-B03CDBFFBE2C}" dt="2023-09-29T15:05:11.860" v="171" actId="20577"/>
      <pc:docMkLst>
        <pc:docMk/>
      </pc:docMkLst>
      <pc:sldChg chg="addSp modSp mod modClrScheme chgLayout">
        <pc:chgData name="Гасс Анастасия Сергеевна" userId="S::gassas.22@edu.ystu.ru::b5398213-2a5f-48b8-9f5c-c9645d184cc7" providerId="AD" clId="Web-{B8E3DAB9-2A6D-4D4E-8772-B03CDBFFBE2C}" dt="2023-09-29T13:22:33.880" v="69" actId="20577"/>
        <pc:sldMkLst>
          <pc:docMk/>
          <pc:sldMk cId="245267579" sldId="256"/>
        </pc:sldMkLst>
        <pc:spChg chg="mod ord">
          <ac:chgData name="Гасс Анастасия Сергеевна" userId="S::gassas.22@edu.ystu.ru::b5398213-2a5f-48b8-9f5c-c9645d184cc7" providerId="AD" clId="Web-{B8E3DAB9-2A6D-4D4E-8772-B03CDBFFBE2C}" dt="2023-09-29T13:22:24.864" v="66" actId="20577"/>
          <ac:spMkLst>
            <pc:docMk/>
            <pc:sldMk cId="245267579" sldId="256"/>
            <ac:spMk id="2" creationId="{06DD6911-34F0-2ABB-4727-F326AC66BC24}"/>
          </ac:spMkLst>
        </pc:spChg>
        <pc:spChg chg="mod ord">
          <ac:chgData name="Гасс Анастасия Сергеевна" userId="S::gassas.22@edu.ystu.ru::b5398213-2a5f-48b8-9f5c-c9645d184cc7" providerId="AD" clId="Web-{B8E3DAB9-2A6D-4D4E-8772-B03CDBFFBE2C}" dt="2023-09-29T13:22:33.880" v="69" actId="20577"/>
          <ac:spMkLst>
            <pc:docMk/>
            <pc:sldMk cId="245267579" sldId="256"/>
            <ac:spMk id="3" creationId="{0DE486E1-7189-3475-611A-526876585F30}"/>
          </ac:spMkLst>
        </pc:spChg>
        <pc:spChg chg="add mod">
          <ac:chgData name="Гасс Анастасия Сергеевна" userId="S::gassas.22@edu.ystu.ru::b5398213-2a5f-48b8-9f5c-c9645d184cc7" providerId="AD" clId="Web-{B8E3DAB9-2A6D-4D4E-8772-B03CDBFFBE2C}" dt="2023-09-29T13:21:13.315" v="49" actId="14100"/>
          <ac:spMkLst>
            <pc:docMk/>
            <pc:sldMk cId="245267579" sldId="256"/>
            <ac:spMk id="4" creationId="{E6ECA51F-FB29-2E39-8C0A-7947DB29C4A8}"/>
          </ac:spMkLst>
        </pc:spChg>
      </pc:sldChg>
      <pc:sldChg chg="modSp mod ord modClrScheme chgLayout">
        <pc:chgData name="Гасс Анастасия Сергеевна" userId="S::gassas.22@edu.ystu.ru::b5398213-2a5f-48b8-9f5c-c9645d184cc7" providerId="AD" clId="Web-{B8E3DAB9-2A6D-4D4E-8772-B03CDBFFBE2C}" dt="2023-09-29T14:42:39.704" v="118"/>
        <pc:sldMkLst>
          <pc:docMk/>
          <pc:sldMk cId="3459663977" sldId="257"/>
        </pc:sldMkLst>
        <pc:spChg chg="mod ord">
          <ac:chgData name="Гасс Анастасия Сергеевна" userId="S::gassas.22@edu.ystu.ru::b5398213-2a5f-48b8-9f5c-c9645d184cc7" providerId="AD" clId="Web-{B8E3DAB9-2A6D-4D4E-8772-B03CDBFFBE2C}" dt="2023-09-29T13:18:05.091" v="0"/>
          <ac:spMkLst>
            <pc:docMk/>
            <pc:sldMk cId="3459663977" sldId="257"/>
            <ac:spMk id="2" creationId="{B6548DE4-9D30-FDF4-4C94-2B17E4532A07}"/>
          </ac:spMkLst>
        </pc:spChg>
        <pc:spChg chg="mod">
          <ac:chgData name="Гасс Анастасия Сергеевна" userId="S::gassas.22@edu.ystu.ru::b5398213-2a5f-48b8-9f5c-c9645d184cc7" providerId="AD" clId="Web-{B8E3DAB9-2A6D-4D4E-8772-B03CDBFFBE2C}" dt="2023-09-29T13:26:09.511" v="75" actId="20577"/>
          <ac:spMkLst>
            <pc:docMk/>
            <pc:sldMk cId="3459663977" sldId="257"/>
            <ac:spMk id="3" creationId="{DAA2D68A-4C61-7D5F-6ED9-797C4A0FC361}"/>
          </ac:spMkLst>
        </pc:spChg>
      </pc:sldChg>
      <pc:sldChg chg="modSp mod modClrScheme chgLayout">
        <pc:chgData name="Гасс Анастасия Сергеевна" userId="S::gassas.22@edu.ystu.ru::b5398213-2a5f-48b8-9f5c-c9645d184cc7" providerId="AD" clId="Web-{B8E3DAB9-2A6D-4D4E-8772-B03CDBFFBE2C}" dt="2023-09-29T13:18:05.091" v="0"/>
        <pc:sldMkLst>
          <pc:docMk/>
          <pc:sldMk cId="2528515782" sldId="258"/>
        </pc:sldMkLst>
        <pc:spChg chg="mod ord">
          <ac:chgData name="Гасс Анастасия Сергеевна" userId="S::gassas.22@edu.ystu.ru::b5398213-2a5f-48b8-9f5c-c9645d184cc7" providerId="AD" clId="Web-{B8E3DAB9-2A6D-4D4E-8772-B03CDBFFBE2C}" dt="2023-09-29T13:18:05.091" v="0"/>
          <ac:spMkLst>
            <pc:docMk/>
            <pc:sldMk cId="2528515782" sldId="258"/>
            <ac:spMk id="2" creationId="{FF8ABBBB-251F-D8DD-F182-7DFFCE64AF35}"/>
          </ac:spMkLst>
        </pc:spChg>
      </pc:sldChg>
      <pc:sldChg chg="modSp mod modClrScheme chgLayout">
        <pc:chgData name="Гасс Анастасия Сергеевна" userId="S::gassas.22@edu.ystu.ru::b5398213-2a5f-48b8-9f5c-c9645d184cc7" providerId="AD" clId="Web-{B8E3DAB9-2A6D-4D4E-8772-B03CDBFFBE2C}" dt="2023-09-29T13:18:05.091" v="0"/>
        <pc:sldMkLst>
          <pc:docMk/>
          <pc:sldMk cId="2436444068" sldId="259"/>
        </pc:sldMkLst>
        <pc:spChg chg="mod ord">
          <ac:chgData name="Гасс Анастасия Сергеевна" userId="S::gassas.22@edu.ystu.ru::b5398213-2a5f-48b8-9f5c-c9645d184cc7" providerId="AD" clId="Web-{B8E3DAB9-2A6D-4D4E-8772-B03CDBFFBE2C}" dt="2023-09-29T13:18:05.091" v="0"/>
          <ac:spMkLst>
            <pc:docMk/>
            <pc:sldMk cId="2436444068" sldId="259"/>
            <ac:spMk id="2" creationId="{36670A39-576F-67C6-83EA-0A43857EBC27}"/>
          </ac:spMkLst>
        </pc:spChg>
      </pc:sldChg>
      <pc:sldChg chg="modSp mod modClrScheme chgLayout">
        <pc:chgData name="Гасс Анастасия Сергеевна" userId="S::gassas.22@edu.ystu.ru::b5398213-2a5f-48b8-9f5c-c9645d184cc7" providerId="AD" clId="Web-{B8E3DAB9-2A6D-4D4E-8772-B03CDBFFBE2C}" dt="2023-09-29T13:18:05.091" v="0"/>
        <pc:sldMkLst>
          <pc:docMk/>
          <pc:sldMk cId="2593103756" sldId="260"/>
        </pc:sldMkLst>
        <pc:spChg chg="mod ord">
          <ac:chgData name="Гасс Анастасия Сергеевна" userId="S::gassas.22@edu.ystu.ru::b5398213-2a5f-48b8-9f5c-c9645d184cc7" providerId="AD" clId="Web-{B8E3DAB9-2A6D-4D4E-8772-B03CDBFFBE2C}" dt="2023-09-29T13:18:05.091" v="0"/>
          <ac:spMkLst>
            <pc:docMk/>
            <pc:sldMk cId="2593103756" sldId="260"/>
            <ac:spMk id="2" creationId="{5F5B9708-0641-AAEF-EEFD-58B64CE5D67C}"/>
          </ac:spMkLst>
        </pc:spChg>
      </pc:sldChg>
      <pc:sldChg chg="modSp mod modClrScheme chgLayout">
        <pc:chgData name="Гасс Анастасия Сергеевна" userId="S::gassas.22@edu.ystu.ru::b5398213-2a5f-48b8-9f5c-c9645d184cc7" providerId="AD" clId="Web-{B8E3DAB9-2A6D-4D4E-8772-B03CDBFFBE2C}" dt="2023-09-29T13:18:05.091" v="0"/>
        <pc:sldMkLst>
          <pc:docMk/>
          <pc:sldMk cId="1037143443" sldId="261"/>
        </pc:sldMkLst>
        <pc:spChg chg="mod ord">
          <ac:chgData name="Гасс Анастасия Сергеевна" userId="S::gassas.22@edu.ystu.ru::b5398213-2a5f-48b8-9f5c-c9645d184cc7" providerId="AD" clId="Web-{B8E3DAB9-2A6D-4D4E-8772-B03CDBFFBE2C}" dt="2023-09-29T13:18:05.091" v="0"/>
          <ac:spMkLst>
            <pc:docMk/>
            <pc:sldMk cId="1037143443" sldId="261"/>
            <ac:spMk id="2" creationId="{951F6E3A-BEAA-26A2-FE7B-C29AE757D2D9}"/>
          </ac:spMkLst>
        </pc:spChg>
      </pc:sldChg>
      <pc:sldChg chg="modSp mod modClrScheme chgLayout">
        <pc:chgData name="Гасс Анастасия Сергеевна" userId="S::gassas.22@edu.ystu.ru::b5398213-2a5f-48b8-9f5c-c9645d184cc7" providerId="AD" clId="Web-{B8E3DAB9-2A6D-4D4E-8772-B03CDBFFBE2C}" dt="2023-09-29T13:18:05.091" v="0"/>
        <pc:sldMkLst>
          <pc:docMk/>
          <pc:sldMk cId="1694263586" sldId="263"/>
        </pc:sldMkLst>
        <pc:spChg chg="mod ord">
          <ac:chgData name="Гасс Анастасия Сергеевна" userId="S::gassas.22@edu.ystu.ru::b5398213-2a5f-48b8-9f5c-c9645d184cc7" providerId="AD" clId="Web-{B8E3DAB9-2A6D-4D4E-8772-B03CDBFFBE2C}" dt="2023-09-29T13:18:05.091" v="0"/>
          <ac:spMkLst>
            <pc:docMk/>
            <pc:sldMk cId="1694263586" sldId="263"/>
            <ac:spMk id="2" creationId="{E4212FF7-51AA-B189-46FD-7DDA912E5F21}"/>
          </ac:spMkLst>
        </pc:spChg>
      </pc:sldChg>
      <pc:sldChg chg="modSp mod modClrScheme chgLayout">
        <pc:chgData name="Гасс Анастасия Сергеевна" userId="S::gassas.22@edu.ystu.ru::b5398213-2a5f-48b8-9f5c-c9645d184cc7" providerId="AD" clId="Web-{B8E3DAB9-2A6D-4D4E-8772-B03CDBFFBE2C}" dt="2023-09-29T13:18:05.091" v="0"/>
        <pc:sldMkLst>
          <pc:docMk/>
          <pc:sldMk cId="462259989" sldId="264"/>
        </pc:sldMkLst>
        <pc:spChg chg="mod ord">
          <ac:chgData name="Гасс Анастасия Сергеевна" userId="S::gassas.22@edu.ystu.ru::b5398213-2a5f-48b8-9f5c-c9645d184cc7" providerId="AD" clId="Web-{B8E3DAB9-2A6D-4D4E-8772-B03CDBFFBE2C}" dt="2023-09-29T13:18:05.091" v="0"/>
          <ac:spMkLst>
            <pc:docMk/>
            <pc:sldMk cId="462259989" sldId="264"/>
            <ac:spMk id="2" creationId="{A93985CB-6DFB-796D-A44E-6864DF30EB60}"/>
          </ac:spMkLst>
        </pc:spChg>
      </pc:sldChg>
      <pc:sldChg chg="modSp mod modClrScheme chgLayout">
        <pc:chgData name="Гасс Анастасия Сергеевна" userId="S::gassas.22@edu.ystu.ru::b5398213-2a5f-48b8-9f5c-c9645d184cc7" providerId="AD" clId="Web-{B8E3DAB9-2A6D-4D4E-8772-B03CDBFFBE2C}" dt="2023-09-29T13:18:05.091" v="0"/>
        <pc:sldMkLst>
          <pc:docMk/>
          <pc:sldMk cId="666958689" sldId="265"/>
        </pc:sldMkLst>
        <pc:spChg chg="mod ord">
          <ac:chgData name="Гасс Анастасия Сергеевна" userId="S::gassas.22@edu.ystu.ru::b5398213-2a5f-48b8-9f5c-c9645d184cc7" providerId="AD" clId="Web-{B8E3DAB9-2A6D-4D4E-8772-B03CDBFFBE2C}" dt="2023-09-29T13:18:05.091" v="0"/>
          <ac:spMkLst>
            <pc:docMk/>
            <pc:sldMk cId="666958689" sldId="265"/>
            <ac:spMk id="2" creationId="{3CC7258E-88BB-11D1-7AEA-6B732731005A}"/>
          </ac:spMkLst>
        </pc:spChg>
      </pc:sldChg>
      <pc:sldChg chg="modSp mod modClrScheme chgLayout">
        <pc:chgData name="Гасс Анастасия Сергеевна" userId="S::gassas.22@edu.ystu.ru::b5398213-2a5f-48b8-9f5c-c9645d184cc7" providerId="AD" clId="Web-{B8E3DAB9-2A6D-4D4E-8772-B03CDBFFBE2C}" dt="2023-09-29T13:18:05.091" v="0"/>
        <pc:sldMkLst>
          <pc:docMk/>
          <pc:sldMk cId="3445521776" sldId="266"/>
        </pc:sldMkLst>
        <pc:spChg chg="mod ord">
          <ac:chgData name="Гасс Анастасия Сергеевна" userId="S::gassas.22@edu.ystu.ru::b5398213-2a5f-48b8-9f5c-c9645d184cc7" providerId="AD" clId="Web-{B8E3DAB9-2A6D-4D4E-8772-B03CDBFFBE2C}" dt="2023-09-29T13:18:05.091" v="0"/>
          <ac:spMkLst>
            <pc:docMk/>
            <pc:sldMk cId="3445521776" sldId="266"/>
            <ac:spMk id="2" creationId="{7E21B5B4-453D-FE93-D1EB-5F99EDA89F5F}"/>
          </ac:spMkLst>
        </pc:spChg>
      </pc:sldChg>
      <pc:sldChg chg="modSp mod ord modClrScheme chgLayout">
        <pc:chgData name="Гасс Анастасия Сергеевна" userId="S::gassas.22@edu.ystu.ru::b5398213-2a5f-48b8-9f5c-c9645d184cc7" providerId="AD" clId="Web-{B8E3DAB9-2A6D-4D4E-8772-B03CDBFFBE2C}" dt="2023-09-29T14:42:32.595" v="116"/>
        <pc:sldMkLst>
          <pc:docMk/>
          <pc:sldMk cId="843298345" sldId="267"/>
        </pc:sldMkLst>
        <pc:spChg chg="mod ord">
          <ac:chgData name="Гасс Анастасия Сергеевна" userId="S::gassas.22@edu.ystu.ru::b5398213-2a5f-48b8-9f5c-c9645d184cc7" providerId="AD" clId="Web-{B8E3DAB9-2A6D-4D4E-8772-B03CDBFFBE2C}" dt="2023-09-29T13:18:05.091" v="0"/>
          <ac:spMkLst>
            <pc:docMk/>
            <pc:sldMk cId="843298345" sldId="267"/>
            <ac:spMk id="2" creationId="{FF8ABBBB-251F-D8DD-F182-7DFFCE64AF35}"/>
          </ac:spMkLst>
        </pc:spChg>
      </pc:sldChg>
      <pc:sldChg chg="modSp mod ord modClrScheme chgLayout">
        <pc:chgData name="Гасс Анастасия Сергеевна" userId="S::gassas.22@edu.ystu.ru::b5398213-2a5f-48b8-9f5c-c9645d184cc7" providerId="AD" clId="Web-{B8E3DAB9-2A6D-4D4E-8772-B03CDBFFBE2C}" dt="2023-09-29T14:42:47.189" v="119"/>
        <pc:sldMkLst>
          <pc:docMk/>
          <pc:sldMk cId="176646323" sldId="268"/>
        </pc:sldMkLst>
        <pc:spChg chg="mod ord">
          <ac:chgData name="Гасс Анастасия Сергеевна" userId="S::gassas.22@edu.ystu.ru::b5398213-2a5f-48b8-9f5c-c9645d184cc7" providerId="AD" clId="Web-{B8E3DAB9-2A6D-4D4E-8772-B03CDBFFBE2C}" dt="2023-09-29T13:18:05.091" v="0"/>
          <ac:spMkLst>
            <pc:docMk/>
            <pc:sldMk cId="176646323" sldId="268"/>
            <ac:spMk id="2" creationId="{FF8ABBBB-251F-D8DD-F182-7DFFCE64AF35}"/>
          </ac:spMkLst>
        </pc:spChg>
        <pc:spChg chg="mod">
          <ac:chgData name="Гасс Анастасия Сергеевна" userId="S::gassas.22@edu.ystu.ru::b5398213-2a5f-48b8-9f5c-c9645d184cc7" providerId="AD" clId="Web-{B8E3DAB9-2A6D-4D4E-8772-B03CDBFFBE2C}" dt="2023-09-29T14:42:10.500" v="114" actId="20577"/>
          <ac:spMkLst>
            <pc:docMk/>
            <pc:sldMk cId="176646323" sldId="268"/>
            <ac:spMk id="3" creationId="{28DDF8EA-B3D1-7EFA-B181-E8456C611AD0}"/>
          </ac:spMkLst>
        </pc:spChg>
      </pc:sldChg>
      <pc:sldChg chg="modSp mod ord modClrScheme chgLayout">
        <pc:chgData name="Гасс Анастасия Сергеевна" userId="S::gassas.22@edu.ystu.ru::b5398213-2a5f-48b8-9f5c-c9645d184cc7" providerId="AD" clId="Web-{B8E3DAB9-2A6D-4D4E-8772-B03CDBFFBE2C}" dt="2023-09-29T14:42:35.407" v="117"/>
        <pc:sldMkLst>
          <pc:docMk/>
          <pc:sldMk cId="3302303744" sldId="269"/>
        </pc:sldMkLst>
        <pc:spChg chg="mod ord">
          <ac:chgData name="Гасс Анастасия Сергеевна" userId="S::gassas.22@edu.ystu.ru::b5398213-2a5f-48b8-9f5c-c9645d184cc7" providerId="AD" clId="Web-{B8E3DAB9-2A6D-4D4E-8772-B03CDBFFBE2C}" dt="2023-09-29T13:18:05.091" v="0"/>
          <ac:spMkLst>
            <pc:docMk/>
            <pc:sldMk cId="3302303744" sldId="269"/>
            <ac:spMk id="2" creationId="{FF8ABBBB-251F-D8DD-F182-7DFFCE64AF35}"/>
          </ac:spMkLst>
        </pc:spChg>
        <pc:spChg chg="mod">
          <ac:chgData name="Гасс Анастасия Сергеевна" userId="S::gassas.22@edu.ystu.ru::b5398213-2a5f-48b8-9f5c-c9645d184cc7" providerId="AD" clId="Web-{B8E3DAB9-2A6D-4D4E-8772-B03CDBFFBE2C}" dt="2023-09-29T14:42:08.922" v="103" actId="20577"/>
          <ac:spMkLst>
            <pc:docMk/>
            <pc:sldMk cId="3302303744" sldId="269"/>
            <ac:spMk id="3" creationId="{28DDF8EA-B3D1-7EFA-B181-E8456C611AD0}"/>
          </ac:spMkLst>
        </pc:spChg>
      </pc:sldChg>
      <pc:sldChg chg="modSp mod ord modClrScheme chgLayout">
        <pc:chgData name="Гасс Анастасия Сергеевна" userId="S::gassas.22@edu.ystu.ru::b5398213-2a5f-48b8-9f5c-c9645d184cc7" providerId="AD" clId="Web-{B8E3DAB9-2A6D-4D4E-8772-B03CDBFFBE2C}" dt="2023-09-29T14:42:08.312" v="96"/>
        <pc:sldMkLst>
          <pc:docMk/>
          <pc:sldMk cId="1454272254" sldId="270"/>
        </pc:sldMkLst>
        <pc:spChg chg="mod ord">
          <ac:chgData name="Гасс Анастасия Сергеевна" userId="S::gassas.22@edu.ystu.ru::b5398213-2a5f-48b8-9f5c-c9645d184cc7" providerId="AD" clId="Web-{B8E3DAB9-2A6D-4D4E-8772-B03CDBFFBE2C}" dt="2023-09-29T13:18:05.091" v="0"/>
          <ac:spMkLst>
            <pc:docMk/>
            <pc:sldMk cId="1454272254" sldId="270"/>
            <ac:spMk id="2" creationId="{36670A39-576F-67C6-83EA-0A43857EBC27}"/>
          </ac:spMkLst>
        </pc:spChg>
      </pc:sldChg>
      <pc:sldChg chg="modSp mod modClrScheme chgLayout">
        <pc:chgData name="Гасс Анастасия Сергеевна" userId="S::gassas.22@edu.ystu.ru::b5398213-2a5f-48b8-9f5c-c9645d184cc7" providerId="AD" clId="Web-{B8E3DAB9-2A6D-4D4E-8772-B03CDBFFBE2C}" dt="2023-09-29T14:49:21.265" v="130" actId="20577"/>
        <pc:sldMkLst>
          <pc:docMk/>
          <pc:sldMk cId="28713846" sldId="271"/>
        </pc:sldMkLst>
        <pc:spChg chg="mod ord">
          <ac:chgData name="Гасс Анастасия Сергеевна" userId="S::gassas.22@edu.ystu.ru::b5398213-2a5f-48b8-9f5c-c9645d184cc7" providerId="AD" clId="Web-{B8E3DAB9-2A6D-4D4E-8772-B03CDBFFBE2C}" dt="2023-09-29T14:48:43.248" v="122" actId="20577"/>
          <ac:spMkLst>
            <pc:docMk/>
            <pc:sldMk cId="28713846" sldId="271"/>
            <ac:spMk id="2" creationId="{951F6E3A-BEAA-26A2-FE7B-C29AE757D2D9}"/>
          </ac:spMkLst>
        </pc:spChg>
        <pc:spChg chg="mod">
          <ac:chgData name="Гасс Анастасия Сергеевна" userId="S::gassas.22@edu.ystu.ru::b5398213-2a5f-48b8-9f5c-c9645d184cc7" providerId="AD" clId="Web-{B8E3DAB9-2A6D-4D4E-8772-B03CDBFFBE2C}" dt="2023-09-29T14:49:21.265" v="130" actId="20577"/>
          <ac:spMkLst>
            <pc:docMk/>
            <pc:sldMk cId="28713846" sldId="271"/>
            <ac:spMk id="3" creationId="{C1FEB35E-F9B7-405D-D73E-E0C561066ED4}"/>
          </ac:spMkLst>
        </pc:spChg>
      </pc:sldChg>
      <pc:sldChg chg="modSp mod modClrScheme chgLayout">
        <pc:chgData name="Гасс Анастасия Сергеевна" userId="S::gassas.22@edu.ystu.ru::b5398213-2a5f-48b8-9f5c-c9645d184cc7" providerId="AD" clId="Web-{B8E3DAB9-2A6D-4D4E-8772-B03CDBFFBE2C}" dt="2023-09-29T14:53:13.085" v="149" actId="20577"/>
        <pc:sldMkLst>
          <pc:docMk/>
          <pc:sldMk cId="1061566956" sldId="272"/>
        </pc:sldMkLst>
        <pc:spChg chg="mod ord">
          <ac:chgData name="Гасс Анастасия Сергеевна" userId="S::gassas.22@edu.ystu.ru::b5398213-2a5f-48b8-9f5c-c9645d184cc7" providerId="AD" clId="Web-{B8E3DAB9-2A6D-4D4E-8772-B03CDBFFBE2C}" dt="2023-09-29T14:49:30.218" v="131" actId="20577"/>
          <ac:spMkLst>
            <pc:docMk/>
            <pc:sldMk cId="1061566956" sldId="272"/>
            <ac:spMk id="2" creationId="{1482840D-B59D-1A9C-0B40-87141DC1C3B6}"/>
          </ac:spMkLst>
        </pc:spChg>
        <pc:spChg chg="mod">
          <ac:chgData name="Гасс Анастасия Сергеевна" userId="S::gassas.22@edu.ystu.ru::b5398213-2a5f-48b8-9f5c-c9645d184cc7" providerId="AD" clId="Web-{B8E3DAB9-2A6D-4D4E-8772-B03CDBFFBE2C}" dt="2023-09-29T14:53:13.085" v="149" actId="20577"/>
          <ac:spMkLst>
            <pc:docMk/>
            <pc:sldMk cId="1061566956" sldId="272"/>
            <ac:spMk id="3" creationId="{14C103C2-846F-15A4-0D54-3911EFDE8F93}"/>
          </ac:spMkLst>
        </pc:spChg>
      </pc:sldChg>
      <pc:sldChg chg="modSp mod modClrScheme chgLayout">
        <pc:chgData name="Гасс Анастасия Сергеевна" userId="S::gassas.22@edu.ystu.ru::b5398213-2a5f-48b8-9f5c-c9645d184cc7" providerId="AD" clId="Web-{B8E3DAB9-2A6D-4D4E-8772-B03CDBFFBE2C}" dt="2023-09-29T14:55:54.341" v="156" actId="20577"/>
        <pc:sldMkLst>
          <pc:docMk/>
          <pc:sldMk cId="3523566439" sldId="273"/>
        </pc:sldMkLst>
        <pc:spChg chg="mod ord">
          <ac:chgData name="Гасс Анастасия Сергеевна" userId="S::gassas.22@edu.ystu.ru::b5398213-2a5f-48b8-9f5c-c9645d184cc7" providerId="AD" clId="Web-{B8E3DAB9-2A6D-4D4E-8772-B03CDBFFBE2C}" dt="2023-09-29T13:18:05.091" v="0"/>
          <ac:spMkLst>
            <pc:docMk/>
            <pc:sldMk cId="3523566439" sldId="273"/>
            <ac:spMk id="2" creationId="{1482840D-B59D-1A9C-0B40-87141DC1C3B6}"/>
          </ac:spMkLst>
        </pc:spChg>
        <pc:spChg chg="mod">
          <ac:chgData name="Гасс Анастасия Сергеевна" userId="S::gassas.22@edu.ystu.ru::b5398213-2a5f-48b8-9f5c-c9645d184cc7" providerId="AD" clId="Web-{B8E3DAB9-2A6D-4D4E-8772-B03CDBFFBE2C}" dt="2023-09-29T14:55:54.341" v="156" actId="20577"/>
          <ac:spMkLst>
            <pc:docMk/>
            <pc:sldMk cId="3523566439" sldId="273"/>
            <ac:spMk id="3" creationId="{14C103C2-846F-15A4-0D54-3911EFDE8F93}"/>
          </ac:spMkLst>
        </pc:spChg>
      </pc:sldChg>
      <pc:sldChg chg="modSp mod modClrScheme chgLayout">
        <pc:chgData name="Гасс Анастасия Сергеевна" userId="S::gassas.22@edu.ystu.ru::b5398213-2a5f-48b8-9f5c-c9645d184cc7" providerId="AD" clId="Web-{B8E3DAB9-2A6D-4D4E-8772-B03CDBFFBE2C}" dt="2023-09-29T14:52:50.960" v="146" actId="20577"/>
        <pc:sldMkLst>
          <pc:docMk/>
          <pc:sldMk cId="4114177934" sldId="274"/>
        </pc:sldMkLst>
        <pc:spChg chg="mod ord">
          <ac:chgData name="Гасс Анастасия Сергеевна" userId="S::gassas.22@edu.ystu.ru::b5398213-2a5f-48b8-9f5c-c9645d184cc7" providerId="AD" clId="Web-{B8E3DAB9-2A6D-4D4E-8772-B03CDBFFBE2C}" dt="2023-09-29T13:18:05.091" v="0"/>
          <ac:spMkLst>
            <pc:docMk/>
            <pc:sldMk cId="4114177934" sldId="274"/>
            <ac:spMk id="2" creationId="{1482840D-B59D-1A9C-0B40-87141DC1C3B6}"/>
          </ac:spMkLst>
        </pc:spChg>
        <pc:spChg chg="mod">
          <ac:chgData name="Гасс Анастасия Сергеевна" userId="S::gassas.22@edu.ystu.ru::b5398213-2a5f-48b8-9f5c-c9645d184cc7" providerId="AD" clId="Web-{B8E3DAB9-2A6D-4D4E-8772-B03CDBFFBE2C}" dt="2023-09-29T14:52:50.960" v="146" actId="20577"/>
          <ac:spMkLst>
            <pc:docMk/>
            <pc:sldMk cId="4114177934" sldId="274"/>
            <ac:spMk id="5" creationId="{DC258347-4D67-C94C-B564-072EC2D78FE4}"/>
          </ac:spMkLst>
        </pc:spChg>
      </pc:sldChg>
      <pc:sldChg chg="modSp mod ord modClrScheme chgLayout">
        <pc:chgData name="Гасс Анастасия Сергеевна" userId="S::gassas.22@edu.ystu.ru::b5398213-2a5f-48b8-9f5c-c9645d184cc7" providerId="AD" clId="Web-{B8E3DAB9-2A6D-4D4E-8772-B03CDBFFBE2C}" dt="2023-09-29T14:51:17.988" v="139" actId="20577"/>
        <pc:sldMkLst>
          <pc:docMk/>
          <pc:sldMk cId="1495298036" sldId="275"/>
        </pc:sldMkLst>
        <pc:spChg chg="mod ord">
          <ac:chgData name="Гасс Анастасия Сергеевна" userId="S::gassas.22@edu.ystu.ru::b5398213-2a5f-48b8-9f5c-c9645d184cc7" providerId="AD" clId="Web-{B8E3DAB9-2A6D-4D4E-8772-B03CDBFFBE2C}" dt="2023-09-29T13:18:05.091" v="0"/>
          <ac:spMkLst>
            <pc:docMk/>
            <pc:sldMk cId="1495298036" sldId="275"/>
            <ac:spMk id="2" creationId="{1482840D-B59D-1A9C-0B40-87141DC1C3B6}"/>
          </ac:spMkLst>
        </pc:spChg>
        <pc:spChg chg="mod">
          <ac:chgData name="Гасс Анастасия Сергеевна" userId="S::gassas.22@edu.ystu.ru::b5398213-2a5f-48b8-9f5c-c9645d184cc7" providerId="AD" clId="Web-{B8E3DAB9-2A6D-4D4E-8772-B03CDBFFBE2C}" dt="2023-09-29T14:51:17.988" v="139" actId="20577"/>
          <ac:spMkLst>
            <pc:docMk/>
            <pc:sldMk cId="1495298036" sldId="275"/>
            <ac:spMk id="3" creationId="{14C103C2-846F-15A4-0D54-3911EFDE8F93}"/>
          </ac:spMkLst>
        </pc:spChg>
      </pc:sldChg>
      <pc:sldChg chg="modSp mod modClrScheme chgLayout">
        <pc:chgData name="Гасс Анастасия Сергеевна" userId="S::gassas.22@edu.ystu.ru::b5398213-2a5f-48b8-9f5c-c9645d184cc7" providerId="AD" clId="Web-{B8E3DAB9-2A6D-4D4E-8772-B03CDBFFBE2C}" dt="2023-09-29T15:05:11.860" v="171" actId="20577"/>
        <pc:sldMkLst>
          <pc:docMk/>
          <pc:sldMk cId="1695447674" sldId="276"/>
        </pc:sldMkLst>
        <pc:spChg chg="mod ord">
          <ac:chgData name="Гасс Анастасия Сергеевна" userId="S::gassas.22@edu.ystu.ru::b5398213-2a5f-48b8-9f5c-c9645d184cc7" providerId="AD" clId="Web-{B8E3DAB9-2A6D-4D4E-8772-B03CDBFFBE2C}" dt="2023-09-29T13:18:05.091" v="0"/>
          <ac:spMkLst>
            <pc:docMk/>
            <pc:sldMk cId="1695447674" sldId="276"/>
            <ac:spMk id="2" creationId="{1482840D-B59D-1A9C-0B40-87141DC1C3B6}"/>
          </ac:spMkLst>
        </pc:spChg>
        <pc:spChg chg="mod">
          <ac:chgData name="Гасс Анастасия Сергеевна" userId="S::gassas.22@edu.ystu.ru::b5398213-2a5f-48b8-9f5c-c9645d184cc7" providerId="AD" clId="Web-{B8E3DAB9-2A6D-4D4E-8772-B03CDBFFBE2C}" dt="2023-09-29T15:05:11.860" v="171" actId="20577"/>
          <ac:spMkLst>
            <pc:docMk/>
            <pc:sldMk cId="1695447674" sldId="276"/>
            <ac:spMk id="3" creationId="{14C103C2-846F-15A4-0D54-3911EFDE8F93}"/>
          </ac:spMkLst>
        </pc:spChg>
      </pc:sldChg>
      <pc:sldChg chg="modSp mod modClrScheme chgLayout">
        <pc:chgData name="Гасс Анастасия Сергеевна" userId="S::gassas.22@edu.ystu.ru::b5398213-2a5f-48b8-9f5c-c9645d184cc7" providerId="AD" clId="Web-{B8E3DAB9-2A6D-4D4E-8772-B03CDBFFBE2C}" dt="2023-09-29T13:18:05.091" v="0"/>
        <pc:sldMkLst>
          <pc:docMk/>
          <pc:sldMk cId="2621893105" sldId="277"/>
        </pc:sldMkLst>
        <pc:spChg chg="mod ord">
          <ac:chgData name="Гасс Анастасия Сергеевна" userId="S::gassas.22@edu.ystu.ru::b5398213-2a5f-48b8-9f5c-c9645d184cc7" providerId="AD" clId="Web-{B8E3DAB9-2A6D-4D4E-8772-B03CDBFFBE2C}" dt="2023-09-29T13:18:05.091" v="0"/>
          <ac:spMkLst>
            <pc:docMk/>
            <pc:sldMk cId="2621893105" sldId="277"/>
            <ac:spMk id="2" creationId="{E4212FF7-51AA-B189-46FD-7DDA912E5F21}"/>
          </ac:spMkLst>
        </pc:spChg>
      </pc:sldChg>
      <pc:sldChg chg="modSp mod modClrScheme chgLayout">
        <pc:chgData name="Гасс Анастасия Сергеевна" userId="S::gassas.22@edu.ystu.ru::b5398213-2a5f-48b8-9f5c-c9645d184cc7" providerId="AD" clId="Web-{B8E3DAB9-2A6D-4D4E-8772-B03CDBFFBE2C}" dt="2023-09-29T13:18:05.091" v="0"/>
        <pc:sldMkLst>
          <pc:docMk/>
          <pc:sldMk cId="602203691" sldId="278"/>
        </pc:sldMkLst>
        <pc:spChg chg="mod ord">
          <ac:chgData name="Гасс Анастасия Сергеевна" userId="S::gassas.22@edu.ystu.ru::b5398213-2a5f-48b8-9f5c-c9645d184cc7" providerId="AD" clId="Web-{B8E3DAB9-2A6D-4D4E-8772-B03CDBFFBE2C}" dt="2023-09-29T13:18:05.091" v="0"/>
          <ac:spMkLst>
            <pc:docMk/>
            <pc:sldMk cId="602203691" sldId="278"/>
            <ac:spMk id="2" creationId="{3CC7258E-88BB-11D1-7AEA-6B732731005A}"/>
          </ac:spMkLst>
        </pc:spChg>
      </pc:sldChg>
      <pc:sldMasterChg chg="del delSldLayout">
        <pc:chgData name="Гасс Анастасия Сергеевна" userId="S::gassas.22@edu.ystu.ru::b5398213-2a5f-48b8-9f5c-c9645d184cc7" providerId="AD" clId="Web-{B8E3DAB9-2A6D-4D4E-8772-B03CDBFFBE2C}" dt="2023-09-29T13:18:05.091" v="0"/>
        <pc:sldMasterMkLst>
          <pc:docMk/>
          <pc:sldMasterMk cId="1089915743" sldId="2147483660"/>
        </pc:sldMasterMkLst>
        <pc:sldLayoutChg chg="del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1089915743" sldId="2147483660"/>
            <pc:sldLayoutMk cId="1817789517" sldId="2147483661"/>
          </pc:sldLayoutMkLst>
        </pc:sldLayoutChg>
        <pc:sldLayoutChg chg="del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1089915743" sldId="2147483660"/>
            <pc:sldLayoutMk cId="4005945054" sldId="2147483662"/>
          </pc:sldLayoutMkLst>
        </pc:sldLayoutChg>
        <pc:sldLayoutChg chg="del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1089915743" sldId="2147483660"/>
            <pc:sldLayoutMk cId="1947962299" sldId="2147483663"/>
          </pc:sldLayoutMkLst>
        </pc:sldLayoutChg>
        <pc:sldLayoutChg chg="del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1089915743" sldId="2147483660"/>
            <pc:sldLayoutMk cId="1117395413" sldId="2147483664"/>
          </pc:sldLayoutMkLst>
        </pc:sldLayoutChg>
        <pc:sldLayoutChg chg="del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1089915743" sldId="2147483660"/>
            <pc:sldLayoutMk cId="3606249649" sldId="2147483665"/>
          </pc:sldLayoutMkLst>
        </pc:sldLayoutChg>
        <pc:sldLayoutChg chg="del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1089915743" sldId="2147483660"/>
            <pc:sldLayoutMk cId="998527179" sldId="2147483666"/>
          </pc:sldLayoutMkLst>
        </pc:sldLayoutChg>
        <pc:sldLayoutChg chg="del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1089915743" sldId="2147483660"/>
            <pc:sldLayoutMk cId="982764211" sldId="2147483667"/>
          </pc:sldLayoutMkLst>
        </pc:sldLayoutChg>
        <pc:sldLayoutChg chg="del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1089915743" sldId="2147483660"/>
            <pc:sldLayoutMk cId="2061505795" sldId="2147483668"/>
          </pc:sldLayoutMkLst>
        </pc:sldLayoutChg>
        <pc:sldLayoutChg chg="del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1089915743" sldId="2147483660"/>
            <pc:sldLayoutMk cId="562549251" sldId="2147483669"/>
          </pc:sldLayoutMkLst>
        </pc:sldLayoutChg>
        <pc:sldLayoutChg chg="del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1089915743" sldId="2147483660"/>
            <pc:sldLayoutMk cId="491952326" sldId="2147483670"/>
          </pc:sldLayoutMkLst>
        </pc:sldLayoutChg>
        <pc:sldLayoutChg chg="del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1089915743" sldId="2147483660"/>
            <pc:sldLayoutMk cId="3533661525" sldId="2147483671"/>
          </pc:sldLayoutMkLst>
        </pc:sldLayoutChg>
        <pc:sldLayoutChg chg="del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1089915743" sldId="2147483660"/>
            <pc:sldLayoutMk cId="1524978239" sldId="2147483672"/>
          </pc:sldLayoutMkLst>
        </pc:sldLayoutChg>
        <pc:sldLayoutChg chg="del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1089915743" sldId="2147483660"/>
            <pc:sldLayoutMk cId="3387804294" sldId="2147483673"/>
          </pc:sldLayoutMkLst>
        </pc:sldLayoutChg>
        <pc:sldLayoutChg chg="del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1089915743" sldId="2147483660"/>
            <pc:sldLayoutMk cId="982214414" sldId="2147483674"/>
          </pc:sldLayoutMkLst>
        </pc:sldLayoutChg>
        <pc:sldLayoutChg chg="del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1089915743" sldId="2147483660"/>
            <pc:sldLayoutMk cId="306051903" sldId="2147483675"/>
          </pc:sldLayoutMkLst>
        </pc:sldLayoutChg>
        <pc:sldLayoutChg chg="del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1089915743" sldId="2147483660"/>
            <pc:sldLayoutMk cId="3487715194" sldId="2147483676"/>
          </pc:sldLayoutMkLst>
        </pc:sldLayoutChg>
        <pc:sldLayoutChg chg="del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1089915743" sldId="2147483660"/>
            <pc:sldLayoutMk cId="730419533" sldId="2147483677"/>
          </pc:sldLayoutMkLst>
        </pc:sldLayoutChg>
      </pc:sldMasterChg>
      <pc:sldMasterChg chg="add addSldLayout modSldLayout">
        <pc:chgData name="Гасс Анастасия Сергеевна" userId="S::gassas.22@edu.ystu.ru::b5398213-2a5f-48b8-9f5c-c9645d184cc7" providerId="AD" clId="Web-{B8E3DAB9-2A6D-4D4E-8772-B03CDBFFBE2C}" dt="2023-09-29T13:18:05.091" v="0"/>
        <pc:sldMasterMkLst>
          <pc:docMk/>
          <pc:sldMasterMk cId="3929051125" sldId="2147483678"/>
        </pc:sldMasterMkLst>
        <pc:sldLayoutChg chg="add mod replId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3929051125" sldId="2147483678"/>
            <pc:sldLayoutMk cId="4039114273" sldId="2147483679"/>
          </pc:sldLayoutMkLst>
        </pc:sldLayoutChg>
        <pc:sldLayoutChg chg="add mod replId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3929051125" sldId="2147483678"/>
            <pc:sldLayoutMk cId="1311320558" sldId="2147483680"/>
          </pc:sldLayoutMkLst>
        </pc:sldLayoutChg>
        <pc:sldLayoutChg chg="add mod replId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3929051125" sldId="2147483678"/>
            <pc:sldLayoutMk cId="1549021595" sldId="2147483681"/>
          </pc:sldLayoutMkLst>
        </pc:sldLayoutChg>
        <pc:sldLayoutChg chg="add mod replId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3929051125" sldId="2147483678"/>
            <pc:sldLayoutMk cId="2737093389" sldId="2147483682"/>
          </pc:sldLayoutMkLst>
        </pc:sldLayoutChg>
        <pc:sldLayoutChg chg="add mod replId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3929051125" sldId="2147483678"/>
            <pc:sldLayoutMk cId="1721633445" sldId="2147483683"/>
          </pc:sldLayoutMkLst>
        </pc:sldLayoutChg>
        <pc:sldLayoutChg chg="add mod replId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3929051125" sldId="2147483678"/>
            <pc:sldLayoutMk cId="8964960" sldId="2147483684"/>
          </pc:sldLayoutMkLst>
        </pc:sldLayoutChg>
        <pc:sldLayoutChg chg="add mod replId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3929051125" sldId="2147483678"/>
            <pc:sldLayoutMk cId="2821009589" sldId="2147483685"/>
          </pc:sldLayoutMkLst>
        </pc:sldLayoutChg>
        <pc:sldLayoutChg chg="add mod replId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3929051125" sldId="2147483678"/>
            <pc:sldLayoutMk cId="4288797510" sldId="2147483686"/>
          </pc:sldLayoutMkLst>
        </pc:sldLayoutChg>
        <pc:sldLayoutChg chg="add mod replId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3929051125" sldId="2147483678"/>
            <pc:sldLayoutMk cId="1044289745" sldId="2147483687"/>
          </pc:sldLayoutMkLst>
        </pc:sldLayoutChg>
        <pc:sldLayoutChg chg="add mod replId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3929051125" sldId="2147483678"/>
            <pc:sldLayoutMk cId="2676825722" sldId="2147483688"/>
          </pc:sldLayoutMkLst>
        </pc:sldLayoutChg>
        <pc:sldLayoutChg chg="add mod replId">
          <pc:chgData name="Гасс Анастасия Сергеевна" userId="S::gassas.22@edu.ystu.ru::b5398213-2a5f-48b8-9f5c-c9645d184cc7" providerId="AD" clId="Web-{B8E3DAB9-2A6D-4D4E-8772-B03CDBFFBE2C}" dt="2023-09-29T13:18:05.091" v="0"/>
          <pc:sldLayoutMkLst>
            <pc:docMk/>
            <pc:sldMasterMk cId="3929051125" sldId="2147483678"/>
            <pc:sldLayoutMk cId="800505346" sldId="2147483689"/>
          </pc:sldLayoutMkLst>
        </pc:sldLayoutChg>
      </pc:sldMasterChg>
    </pc:docChg>
  </pc:docChgLst>
  <pc:docChgLst>
    <pc:chgData name="Гасс Анастасия Сергеевна" userId="S::gassas.22@edu.ystu.ru::b5398213-2a5f-48b8-9f5c-c9645d184cc7" providerId="AD" clId="Web-{09863578-5577-C16F-88B0-AD2147649A2D}"/>
    <pc:docChg chg="modSld">
      <pc:chgData name="Гасс Анастасия Сергеевна" userId="S::gassas.22@edu.ystu.ru::b5398213-2a5f-48b8-9f5c-c9645d184cc7" providerId="AD" clId="Web-{09863578-5577-C16F-88B0-AD2147649A2D}" dt="2023-10-13T13:16:15.912" v="36" actId="20577"/>
      <pc:docMkLst>
        <pc:docMk/>
      </pc:docMkLst>
      <pc:sldChg chg="modSp">
        <pc:chgData name="Гасс Анастасия Сергеевна" userId="S::gassas.22@edu.ystu.ru::b5398213-2a5f-48b8-9f5c-c9645d184cc7" providerId="AD" clId="Web-{09863578-5577-C16F-88B0-AD2147649A2D}" dt="2023-10-13T13:16:15.912" v="36" actId="20577"/>
        <pc:sldMkLst>
          <pc:docMk/>
          <pc:sldMk cId="2436444068" sldId="259"/>
        </pc:sldMkLst>
        <pc:spChg chg="mod">
          <ac:chgData name="Гасс Анастасия Сергеевна" userId="S::gassas.22@edu.ystu.ru::b5398213-2a5f-48b8-9f5c-c9645d184cc7" providerId="AD" clId="Web-{09863578-5577-C16F-88B0-AD2147649A2D}" dt="2023-10-13T13:16:15.912" v="36" actId="20577"/>
          <ac:spMkLst>
            <pc:docMk/>
            <pc:sldMk cId="2436444068" sldId="259"/>
            <ac:spMk id="3" creationId="{5C696E44-6102-1194-7E7C-0328D213C735}"/>
          </ac:spMkLst>
        </pc:spChg>
      </pc:sldChg>
      <pc:sldChg chg="modSp">
        <pc:chgData name="Гасс Анастасия Сергеевна" userId="S::gassas.22@edu.ystu.ru::b5398213-2a5f-48b8-9f5c-c9645d184cc7" providerId="AD" clId="Web-{09863578-5577-C16F-88B0-AD2147649A2D}" dt="2023-10-13T13:15:52.880" v="33" actId="20577"/>
        <pc:sldMkLst>
          <pc:docMk/>
          <pc:sldMk cId="1037143443" sldId="261"/>
        </pc:sldMkLst>
        <pc:spChg chg="mod">
          <ac:chgData name="Гасс Анастасия Сергеевна" userId="S::gassas.22@edu.ystu.ru::b5398213-2a5f-48b8-9f5c-c9645d184cc7" providerId="AD" clId="Web-{09863578-5577-C16F-88B0-AD2147649A2D}" dt="2023-10-13T13:15:52.880" v="33" actId="20577"/>
          <ac:spMkLst>
            <pc:docMk/>
            <pc:sldMk cId="1037143443" sldId="261"/>
            <ac:spMk id="3" creationId="{C1FEB35E-F9B7-405D-D73E-E0C561066ED4}"/>
          </ac:spMkLst>
        </pc:spChg>
      </pc:sldChg>
      <pc:sldChg chg="modSp">
        <pc:chgData name="Гасс Анастасия Сергеевна" userId="S::gassas.22@edu.ystu.ru::b5398213-2a5f-48b8-9f5c-c9645d184cc7" providerId="AD" clId="Web-{09863578-5577-C16F-88B0-AD2147649A2D}" dt="2023-10-13T13:14:24.752" v="14" actId="20577"/>
        <pc:sldMkLst>
          <pc:docMk/>
          <pc:sldMk cId="1694263586" sldId="263"/>
        </pc:sldMkLst>
        <pc:spChg chg="mod">
          <ac:chgData name="Гасс Анастасия Сергеевна" userId="S::gassas.22@edu.ystu.ru::b5398213-2a5f-48b8-9f5c-c9645d184cc7" providerId="AD" clId="Web-{09863578-5577-C16F-88B0-AD2147649A2D}" dt="2023-10-13T13:14:24.752" v="14" actId="20577"/>
          <ac:spMkLst>
            <pc:docMk/>
            <pc:sldMk cId="1694263586" sldId="263"/>
            <ac:spMk id="3" creationId="{7B6A4FDB-A53F-F7F7-E532-4CAA242B1CB9}"/>
          </ac:spMkLst>
        </pc:spChg>
      </pc:sldChg>
      <pc:sldChg chg="modSp">
        <pc:chgData name="Гасс Анастасия Сергеевна" userId="S::gassas.22@edu.ystu.ru::b5398213-2a5f-48b8-9f5c-c9645d184cc7" providerId="AD" clId="Web-{09863578-5577-C16F-88B0-AD2147649A2D}" dt="2023-10-13T13:13:33.860" v="3" actId="20577"/>
        <pc:sldMkLst>
          <pc:docMk/>
          <pc:sldMk cId="462259989" sldId="264"/>
        </pc:sldMkLst>
        <pc:spChg chg="mod">
          <ac:chgData name="Гасс Анастасия Сергеевна" userId="S::gassas.22@edu.ystu.ru::b5398213-2a5f-48b8-9f5c-c9645d184cc7" providerId="AD" clId="Web-{09863578-5577-C16F-88B0-AD2147649A2D}" dt="2023-10-13T13:13:33.860" v="3" actId="20577"/>
          <ac:spMkLst>
            <pc:docMk/>
            <pc:sldMk cId="462259989" sldId="264"/>
            <ac:spMk id="3" creationId="{7BF3BEA6-BD8D-64ED-1063-7D30AD987BA6}"/>
          </ac:spMkLst>
        </pc:spChg>
      </pc:sldChg>
      <pc:sldChg chg="modSp">
        <pc:chgData name="Гасс Анастасия Сергеевна" userId="S::gassas.22@edu.ystu.ru::b5398213-2a5f-48b8-9f5c-c9645d184cc7" providerId="AD" clId="Web-{09863578-5577-C16F-88B0-AD2147649A2D}" dt="2023-10-13T13:15:44.537" v="32" actId="20577"/>
        <pc:sldMkLst>
          <pc:docMk/>
          <pc:sldMk cId="666958689" sldId="265"/>
        </pc:sldMkLst>
        <pc:spChg chg="mod">
          <ac:chgData name="Гасс Анастасия Сергеевна" userId="S::gassas.22@edu.ystu.ru::b5398213-2a5f-48b8-9f5c-c9645d184cc7" providerId="AD" clId="Web-{09863578-5577-C16F-88B0-AD2147649A2D}" dt="2023-10-13T13:15:44.537" v="32" actId="20577"/>
          <ac:spMkLst>
            <pc:docMk/>
            <pc:sldMk cId="666958689" sldId="265"/>
            <ac:spMk id="3" creationId="{3198C94D-A7B0-05B2-975F-B87BA9F8F959}"/>
          </ac:spMkLst>
        </pc:spChg>
      </pc:sldChg>
      <pc:sldChg chg="modSp">
        <pc:chgData name="Гасс Анастасия Сергеевна" userId="S::gassas.22@edu.ystu.ru::b5398213-2a5f-48b8-9f5c-c9645d184cc7" providerId="AD" clId="Web-{09863578-5577-C16F-88B0-AD2147649A2D}" dt="2023-10-13T13:15:01.019" v="22" actId="20577"/>
        <pc:sldMkLst>
          <pc:docMk/>
          <pc:sldMk cId="3445521776" sldId="266"/>
        </pc:sldMkLst>
        <pc:spChg chg="mod">
          <ac:chgData name="Гасс Анастасия Сергеевна" userId="S::gassas.22@edu.ystu.ru::b5398213-2a5f-48b8-9f5c-c9645d184cc7" providerId="AD" clId="Web-{09863578-5577-C16F-88B0-AD2147649A2D}" dt="2023-10-13T13:15:01.019" v="22" actId="20577"/>
          <ac:spMkLst>
            <pc:docMk/>
            <pc:sldMk cId="3445521776" sldId="266"/>
            <ac:spMk id="3" creationId="{61C78684-DA60-4F30-C631-128617441CCE}"/>
          </ac:spMkLst>
        </pc:spChg>
      </pc:sldChg>
      <pc:sldChg chg="modSp">
        <pc:chgData name="Гасс Анастасия Сергеевна" userId="S::gassas.22@edu.ystu.ru::b5398213-2a5f-48b8-9f5c-c9645d184cc7" providerId="AD" clId="Web-{09863578-5577-C16F-88B0-AD2147649A2D}" dt="2023-10-13T13:13:49.110" v="7" actId="20577"/>
        <pc:sldMkLst>
          <pc:docMk/>
          <pc:sldMk cId="2621893105" sldId="277"/>
        </pc:sldMkLst>
        <pc:spChg chg="mod">
          <ac:chgData name="Гасс Анастасия Сергеевна" userId="S::gassas.22@edu.ystu.ru::b5398213-2a5f-48b8-9f5c-c9645d184cc7" providerId="AD" clId="Web-{09863578-5577-C16F-88B0-AD2147649A2D}" dt="2023-10-13T13:13:49.110" v="7" actId="20577"/>
          <ac:spMkLst>
            <pc:docMk/>
            <pc:sldMk cId="2621893105" sldId="277"/>
            <ac:spMk id="3" creationId="{7B6A4FDB-A53F-F7F7-E532-4CAA242B1CB9}"/>
          </ac:spMkLst>
        </pc:spChg>
      </pc:sldChg>
      <pc:sldChg chg="modSp">
        <pc:chgData name="Гасс Анастасия Сергеевна" userId="S::gassas.22@edu.ystu.ru::b5398213-2a5f-48b8-9f5c-c9645d184cc7" providerId="AD" clId="Web-{09863578-5577-C16F-88B0-AD2147649A2D}" dt="2023-10-13T13:15:24.957" v="28" actId="20577"/>
        <pc:sldMkLst>
          <pc:docMk/>
          <pc:sldMk cId="602203691" sldId="278"/>
        </pc:sldMkLst>
        <pc:spChg chg="mod">
          <ac:chgData name="Гасс Анастасия Сергеевна" userId="S::gassas.22@edu.ystu.ru::b5398213-2a5f-48b8-9f5c-c9645d184cc7" providerId="AD" clId="Web-{09863578-5577-C16F-88B0-AD2147649A2D}" dt="2023-10-13T13:15:24.957" v="28" actId="20577"/>
          <ac:spMkLst>
            <pc:docMk/>
            <pc:sldMk cId="602203691" sldId="278"/>
            <ac:spMk id="3" creationId="{3198C94D-A7B0-05B2-975F-B87BA9F8F959}"/>
          </ac:spMkLst>
        </pc:spChg>
      </pc:sldChg>
    </pc:docChg>
  </pc:docChgLst>
  <pc:docChgLst>
    <pc:chgData name="Гасс Анастасия Сергеевна" userId="S::gassas.22@edu.ystu.ru::b5398213-2a5f-48b8-9f5c-c9645d184cc7" providerId="AD" clId="Web-{B7FA9984-8772-427E-500B-07904A96767E}"/>
    <pc:docChg chg="modSld sldOrd">
      <pc:chgData name="Гасс Анастасия Сергеевна" userId="S::gassas.22@edu.ystu.ru::b5398213-2a5f-48b8-9f5c-c9645d184cc7" providerId="AD" clId="Web-{B7FA9984-8772-427E-500B-07904A96767E}" dt="2023-10-13T15:03:37.817" v="89" actId="20577"/>
      <pc:docMkLst>
        <pc:docMk/>
      </pc:docMkLst>
      <pc:sldChg chg="modSp">
        <pc:chgData name="Гасс Анастасия Сергеевна" userId="S::gassas.22@edu.ystu.ru::b5398213-2a5f-48b8-9f5c-c9645d184cc7" providerId="AD" clId="Web-{B7FA9984-8772-427E-500B-07904A96767E}" dt="2023-10-13T14:55:09.939" v="42" actId="20577"/>
        <pc:sldMkLst>
          <pc:docMk/>
          <pc:sldMk cId="2528515782" sldId="258"/>
        </pc:sldMkLst>
        <pc:spChg chg="mod">
          <ac:chgData name="Гасс Анастасия Сергеевна" userId="S::gassas.22@edu.ystu.ru::b5398213-2a5f-48b8-9f5c-c9645d184cc7" providerId="AD" clId="Web-{B7FA9984-8772-427E-500B-07904A96767E}" dt="2023-10-13T14:55:09.939" v="42" actId="20577"/>
          <ac:spMkLst>
            <pc:docMk/>
            <pc:sldMk cId="2528515782" sldId="258"/>
            <ac:spMk id="3" creationId="{86F297D5-E86D-2166-1864-06CD8D1BB432}"/>
          </ac:spMkLst>
        </pc:spChg>
      </pc:sldChg>
      <pc:sldChg chg="modSp">
        <pc:chgData name="Гасс Анастасия Сергеевна" userId="S::gassas.22@edu.ystu.ru::b5398213-2a5f-48b8-9f5c-c9645d184cc7" providerId="AD" clId="Web-{B7FA9984-8772-427E-500B-07904A96767E}" dt="2023-10-13T14:52:28.756" v="21" actId="20577"/>
        <pc:sldMkLst>
          <pc:docMk/>
          <pc:sldMk cId="2593103756" sldId="260"/>
        </pc:sldMkLst>
        <pc:spChg chg="mod">
          <ac:chgData name="Гасс Анастасия Сергеевна" userId="S::gassas.22@edu.ystu.ru::b5398213-2a5f-48b8-9f5c-c9645d184cc7" providerId="AD" clId="Web-{B7FA9984-8772-427E-500B-07904A96767E}" dt="2023-10-13T14:52:28.756" v="21" actId="20577"/>
          <ac:spMkLst>
            <pc:docMk/>
            <pc:sldMk cId="2593103756" sldId="260"/>
            <ac:spMk id="3" creationId="{B35AC2C1-284C-C2A3-0B13-BC8F635BBB7B}"/>
          </ac:spMkLst>
        </pc:spChg>
      </pc:sldChg>
      <pc:sldChg chg="modSp">
        <pc:chgData name="Гасс Анастасия Сергеевна" userId="S::gassas.22@edu.ystu.ru::b5398213-2a5f-48b8-9f5c-c9645d184cc7" providerId="AD" clId="Web-{B7FA9984-8772-427E-500B-07904A96767E}" dt="2023-10-13T14:51:12.860" v="12" actId="20577"/>
        <pc:sldMkLst>
          <pc:docMk/>
          <pc:sldMk cId="1037143443" sldId="261"/>
        </pc:sldMkLst>
        <pc:spChg chg="mod">
          <ac:chgData name="Гасс Анастасия Сергеевна" userId="S::gassas.22@edu.ystu.ru::b5398213-2a5f-48b8-9f5c-c9645d184cc7" providerId="AD" clId="Web-{B7FA9984-8772-427E-500B-07904A96767E}" dt="2023-10-13T14:51:12.860" v="12" actId="20577"/>
          <ac:spMkLst>
            <pc:docMk/>
            <pc:sldMk cId="1037143443" sldId="261"/>
            <ac:spMk id="3" creationId="{C1FEB35E-F9B7-405D-D73E-E0C561066ED4}"/>
          </ac:spMkLst>
        </pc:spChg>
      </pc:sldChg>
      <pc:sldChg chg="modSp">
        <pc:chgData name="Гасс Анастасия Сергеевна" userId="S::gassas.22@edu.ystu.ru::b5398213-2a5f-48b8-9f5c-c9645d184cc7" providerId="AD" clId="Web-{B7FA9984-8772-427E-500B-07904A96767E}" dt="2023-10-13T15:03:19.206" v="84" actId="20577"/>
        <pc:sldMkLst>
          <pc:docMk/>
          <pc:sldMk cId="3445521776" sldId="266"/>
        </pc:sldMkLst>
        <pc:spChg chg="mod">
          <ac:chgData name="Гасс Анастасия Сергеевна" userId="S::gassas.22@edu.ystu.ru::b5398213-2a5f-48b8-9f5c-c9645d184cc7" providerId="AD" clId="Web-{B7FA9984-8772-427E-500B-07904A96767E}" dt="2023-10-13T15:03:19.206" v="84" actId="20577"/>
          <ac:spMkLst>
            <pc:docMk/>
            <pc:sldMk cId="3445521776" sldId="266"/>
            <ac:spMk id="3" creationId="{61C78684-DA60-4F30-C631-128617441CCE}"/>
          </ac:spMkLst>
        </pc:spChg>
      </pc:sldChg>
      <pc:sldChg chg="modSp">
        <pc:chgData name="Гасс Анастасия Сергеевна" userId="S::gassas.22@edu.ystu.ru::b5398213-2a5f-48b8-9f5c-c9645d184cc7" providerId="AD" clId="Web-{B7FA9984-8772-427E-500B-07904A96767E}" dt="2023-10-13T14:56:58.665" v="57" actId="20577"/>
        <pc:sldMkLst>
          <pc:docMk/>
          <pc:sldMk cId="843298345" sldId="267"/>
        </pc:sldMkLst>
        <pc:spChg chg="mod">
          <ac:chgData name="Гасс Анастасия Сергеевна" userId="S::gassas.22@edu.ystu.ru::b5398213-2a5f-48b8-9f5c-c9645d184cc7" providerId="AD" clId="Web-{B7FA9984-8772-427E-500B-07904A96767E}" dt="2023-10-13T14:56:58.665" v="57" actId="20577"/>
          <ac:spMkLst>
            <pc:docMk/>
            <pc:sldMk cId="843298345" sldId="267"/>
            <ac:spMk id="3" creationId="{28DDF8EA-B3D1-7EFA-B181-E8456C611AD0}"/>
          </ac:spMkLst>
        </pc:spChg>
      </pc:sldChg>
      <pc:sldChg chg="modSp ord">
        <pc:chgData name="Гасс Анастасия Сергеевна" userId="S::gassas.22@edu.ystu.ru::b5398213-2a5f-48b8-9f5c-c9645d184cc7" providerId="AD" clId="Web-{B7FA9984-8772-427E-500B-07904A96767E}" dt="2023-10-13T15:01:22.370" v="72" actId="20577"/>
        <pc:sldMkLst>
          <pc:docMk/>
          <pc:sldMk cId="176646323" sldId="268"/>
        </pc:sldMkLst>
        <pc:spChg chg="mod">
          <ac:chgData name="Гасс Анастасия Сергеевна" userId="S::gassas.22@edu.ystu.ru::b5398213-2a5f-48b8-9f5c-c9645d184cc7" providerId="AD" clId="Web-{B7FA9984-8772-427E-500B-07904A96767E}" dt="2023-10-13T15:01:22.370" v="72" actId="20577"/>
          <ac:spMkLst>
            <pc:docMk/>
            <pc:sldMk cId="176646323" sldId="268"/>
            <ac:spMk id="3" creationId="{28DDF8EA-B3D1-7EFA-B181-E8456C611AD0}"/>
          </ac:spMkLst>
        </pc:spChg>
      </pc:sldChg>
      <pc:sldChg chg="modSp">
        <pc:chgData name="Гасс Анастасия Сергеевна" userId="S::gassas.22@edu.ystu.ru::b5398213-2a5f-48b8-9f5c-c9645d184cc7" providerId="AD" clId="Web-{B7FA9984-8772-427E-500B-07904A96767E}" dt="2023-10-13T14:59:08.408" v="64" actId="20577"/>
        <pc:sldMkLst>
          <pc:docMk/>
          <pc:sldMk cId="3302303744" sldId="269"/>
        </pc:sldMkLst>
        <pc:spChg chg="mod">
          <ac:chgData name="Гасс Анастасия Сергеевна" userId="S::gassas.22@edu.ystu.ru::b5398213-2a5f-48b8-9f5c-c9645d184cc7" providerId="AD" clId="Web-{B7FA9984-8772-427E-500B-07904A96767E}" dt="2023-10-13T14:59:08.408" v="64" actId="20577"/>
          <ac:spMkLst>
            <pc:docMk/>
            <pc:sldMk cId="3302303744" sldId="269"/>
            <ac:spMk id="3" creationId="{28DDF8EA-B3D1-7EFA-B181-E8456C611AD0}"/>
          </ac:spMkLst>
        </pc:spChg>
      </pc:sldChg>
      <pc:sldChg chg="modSp">
        <pc:chgData name="Гасс Анастасия Сергеевна" userId="S::gassas.22@edu.ystu.ru::b5398213-2a5f-48b8-9f5c-c9645d184cc7" providerId="AD" clId="Web-{B7FA9984-8772-427E-500B-07904A96767E}" dt="2023-10-13T14:53:18.931" v="27" actId="20577"/>
        <pc:sldMkLst>
          <pc:docMk/>
          <pc:sldMk cId="1454272254" sldId="270"/>
        </pc:sldMkLst>
        <pc:spChg chg="mod">
          <ac:chgData name="Гасс Анастасия Сергеевна" userId="S::gassas.22@edu.ystu.ru::b5398213-2a5f-48b8-9f5c-c9645d184cc7" providerId="AD" clId="Web-{B7FA9984-8772-427E-500B-07904A96767E}" dt="2023-10-13T14:53:18.931" v="27" actId="20577"/>
          <ac:spMkLst>
            <pc:docMk/>
            <pc:sldMk cId="1454272254" sldId="270"/>
            <ac:spMk id="3" creationId="{5C696E44-6102-1194-7E7C-0328D213C735}"/>
          </ac:spMkLst>
        </pc:spChg>
      </pc:sldChg>
      <pc:sldChg chg="modSp">
        <pc:chgData name="Гасс Анастасия Сергеевна" userId="S::gassas.22@edu.ystu.ru::b5398213-2a5f-48b8-9f5c-c9645d184cc7" providerId="AD" clId="Web-{B7FA9984-8772-427E-500B-07904A96767E}" dt="2023-10-13T14:50:39.279" v="4" actId="20577"/>
        <pc:sldMkLst>
          <pc:docMk/>
          <pc:sldMk cId="28713846" sldId="271"/>
        </pc:sldMkLst>
        <pc:spChg chg="mod">
          <ac:chgData name="Гасс Анастасия Сергеевна" userId="S::gassas.22@edu.ystu.ru::b5398213-2a5f-48b8-9f5c-c9645d184cc7" providerId="AD" clId="Web-{B7FA9984-8772-427E-500B-07904A96767E}" dt="2023-10-13T14:50:39.279" v="4" actId="20577"/>
          <ac:spMkLst>
            <pc:docMk/>
            <pc:sldMk cId="28713846" sldId="271"/>
            <ac:spMk id="3" creationId="{C1FEB35E-F9B7-405D-D73E-E0C561066ED4}"/>
          </ac:spMkLst>
        </pc:spChg>
      </pc:sldChg>
      <pc:sldChg chg="modSp">
        <pc:chgData name="Гасс Анастасия Сергеевна" userId="S::gassas.22@edu.ystu.ru::b5398213-2a5f-48b8-9f5c-c9645d184cc7" providerId="AD" clId="Web-{B7FA9984-8772-427E-500B-07904A96767E}" dt="2023-10-13T15:03:37.817" v="89" actId="20577"/>
        <pc:sldMkLst>
          <pc:docMk/>
          <pc:sldMk cId="2621893105" sldId="277"/>
        </pc:sldMkLst>
        <pc:spChg chg="mod">
          <ac:chgData name="Гасс Анастасия Сергеевна" userId="S::gassas.22@edu.ystu.ru::b5398213-2a5f-48b8-9f5c-c9645d184cc7" providerId="AD" clId="Web-{B7FA9984-8772-427E-500B-07904A96767E}" dt="2023-10-13T15:03:37.817" v="89" actId="20577"/>
          <ac:spMkLst>
            <pc:docMk/>
            <pc:sldMk cId="2621893105" sldId="277"/>
            <ac:spMk id="3" creationId="{7B6A4FDB-A53F-F7F7-E532-4CAA242B1CB9}"/>
          </ac:spMkLst>
        </pc:spChg>
      </pc:sldChg>
      <pc:sldChg chg="modSp">
        <pc:chgData name="Гасс Анастасия Сергеевна" userId="S::gassas.22@edu.ystu.ru::b5398213-2a5f-48b8-9f5c-c9645d184cc7" providerId="AD" clId="Web-{B7FA9984-8772-427E-500B-07904A96767E}" dt="2023-10-13T15:02:45.610" v="81" actId="20577"/>
        <pc:sldMkLst>
          <pc:docMk/>
          <pc:sldMk cId="602203691" sldId="278"/>
        </pc:sldMkLst>
        <pc:spChg chg="mod">
          <ac:chgData name="Гасс Анастасия Сергеевна" userId="S::gassas.22@edu.ystu.ru::b5398213-2a5f-48b8-9f5c-c9645d184cc7" providerId="AD" clId="Web-{B7FA9984-8772-427E-500B-07904A96767E}" dt="2023-10-13T15:02:45.610" v="81" actId="20577"/>
          <ac:spMkLst>
            <pc:docMk/>
            <pc:sldMk cId="602203691" sldId="278"/>
            <ac:spMk id="3" creationId="{3198C94D-A7B0-05B2-975F-B87BA9F8F959}"/>
          </ac:spMkLst>
        </pc:spChg>
      </pc:sldChg>
    </pc:docChg>
  </pc:docChgLst>
  <pc:docChgLst>
    <pc:chgData name="Гасс Анастасия Сергеевна" userId="S::gassas.22@edu.ystu.ru::b5398213-2a5f-48b8-9f5c-c9645d184cc7" providerId="AD" clId="Web-{701C60FA-3DEC-60A4-3D59-B3EE2B6A1058}"/>
    <pc:docChg chg="sldOrd">
      <pc:chgData name="Гасс Анастасия Сергеевна" userId="S::gassas.22@edu.ystu.ru::b5398213-2a5f-48b8-9f5c-c9645d184cc7" providerId="AD" clId="Web-{701C60FA-3DEC-60A4-3D59-B3EE2B6A1058}" dt="2023-10-13T15:05:36.219" v="0"/>
      <pc:docMkLst>
        <pc:docMk/>
      </pc:docMkLst>
      <pc:sldChg chg="ord">
        <pc:chgData name="Гасс Анастасия Сергеевна" userId="S::gassas.22@edu.ystu.ru::b5398213-2a5f-48b8-9f5c-c9645d184cc7" providerId="AD" clId="Web-{701C60FA-3DEC-60A4-3D59-B3EE2B6A1058}" dt="2023-10-13T15:05:36.219" v="0"/>
        <pc:sldMkLst>
          <pc:docMk/>
          <pc:sldMk cId="28713846" sldId="27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114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825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50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320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021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093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633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4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009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797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289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051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DD6911-34F0-2ABB-4727-F326AC66BC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1969981"/>
            <a:ext cx="12191999" cy="2387600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Calibri Light"/>
                <a:ea typeface="Calibri Light"/>
                <a:cs typeface="Times New Roman"/>
              </a:rPr>
              <a:t>Содержание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Calibri Light"/>
                <a:ea typeface="Calibri Light"/>
                <a:cs typeface="Times New Roman"/>
              </a:rPr>
              <a:t> Федерального закона «Об информации, информационных технологиях и о защите информации» от 27 июля 2006 года №149-ФЗ</a:t>
            </a:r>
            <a:endParaRPr lang="ru-RU" sz="4000">
              <a:latin typeface="Calibri Light"/>
              <a:ea typeface="Calibri Light"/>
              <a:cs typeface="Times New Roman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DE486E1-7189-3475-611A-526876585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8417454" y="5908443"/>
            <a:ext cx="3669710" cy="421398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Calibri Light"/>
                <a:ea typeface="Calibri"/>
                <a:cs typeface="Calibri"/>
              </a:rPr>
              <a:t>Выполнила ФИО</a:t>
            </a:r>
            <a:endParaRPr lang="en-US" sz="2000" dirty="0">
              <a:latin typeface="Calibri Light"/>
              <a:ea typeface="Calibri"/>
              <a:cs typeface="Calibri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Calibri Light"/>
                <a:ea typeface="Calibri"/>
                <a:cs typeface="Calibri"/>
              </a:rPr>
              <a:t>Группа ЦИС</a:t>
            </a:r>
          </a:p>
          <a:p>
            <a:endParaRPr lang="ru-RU" sz="2000" dirty="0">
              <a:latin typeface="Calibri Light"/>
              <a:ea typeface="Calibri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ECA51F-FB29-2E39-8C0A-7947DB29C4A8}"/>
              </a:ext>
            </a:extLst>
          </p:cNvPr>
          <p:cNvSpPr txBox="1"/>
          <p:nvPr/>
        </p:nvSpPr>
        <p:spPr>
          <a:xfrm>
            <a:off x="316786" y="5933326"/>
            <a:ext cx="5137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267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1F6E3A-BEAA-26A2-FE7B-C29AE757D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694" y="260287"/>
            <a:ext cx="10396882" cy="1151965"/>
          </a:xfrm>
        </p:spPr>
        <p:txBody>
          <a:bodyPr>
            <a:normAutofit/>
          </a:bodyPr>
          <a:lstStyle/>
          <a:p>
            <a:r>
              <a:rPr lang="ru-RU" dirty="0"/>
              <a:t>Права обладателя информации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FEB35E-F9B7-405D-D73E-E0C561066ED4}"/>
              </a:ext>
            </a:extLst>
          </p:cNvPr>
          <p:cNvSpPr txBox="1"/>
          <p:nvPr/>
        </p:nvSpPr>
        <p:spPr>
          <a:xfrm>
            <a:off x="823354" y="1412252"/>
            <a:ext cx="10085561" cy="360868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ru-RU" dirty="0">
                <a:latin typeface="Times New Roman"/>
                <a:cs typeface="Times New Roman"/>
              </a:rPr>
              <a:t>  </a:t>
            </a:r>
            <a:r>
              <a:rPr lang="ru-RU" sz="2000" b="1" dirty="0">
                <a:latin typeface="Times New Roman"/>
                <a:cs typeface="Times New Roman"/>
              </a:rPr>
              <a:t>Обладатель информации имеет право: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ts val="2300"/>
              </a:lnSpc>
              <a:buFont typeface="+mj-lt"/>
              <a:buAutoNum type="arabicPeriod"/>
            </a:pPr>
            <a:r>
              <a:rPr lang="ru-RU" b="1" dirty="0">
                <a:solidFill>
                  <a:srgbClr val="000000"/>
                </a:solidFill>
                <a:latin typeface="Times New Roman"/>
                <a:cs typeface="Times New Roman"/>
              </a:rPr>
              <a:t>Р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азрешать или ограничивать доступ к информации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, определять порядок и условия такого доступа;</a:t>
            </a:r>
          </a:p>
          <a:p>
            <a:pPr marL="342900" indent="-342900" algn="l">
              <a:lnSpc>
                <a:spcPts val="2300"/>
              </a:lnSpc>
              <a:buFont typeface="+mj-lt"/>
              <a:buAutoNum type="arabicPeriod"/>
            </a:pPr>
            <a:r>
              <a:rPr lang="ru-RU" b="1" dirty="0">
                <a:latin typeface="Times New Roman"/>
                <a:cs typeface="Times New Roman"/>
              </a:rPr>
              <a:t>Использовать информацию</a:t>
            </a:r>
            <a:r>
              <a:rPr lang="ru-RU" dirty="0">
                <a:latin typeface="Times New Roman"/>
                <a:cs typeface="Times New Roman"/>
              </a:rPr>
              <a:t>, в том числе распространять ее, по своему усмотрению;</a:t>
            </a:r>
            <a:endParaRPr lang="ru-RU" b="0" i="0" dirty="0"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  <a:p>
            <a:pPr marL="342900" indent="-342900" algn="l">
              <a:lnSpc>
                <a:spcPts val="2300"/>
              </a:lnSpc>
              <a:buFont typeface="+mj-lt"/>
              <a:buAutoNum type="arabicPeriod"/>
            </a:pPr>
            <a:r>
              <a:rPr lang="ru-RU" b="1" dirty="0">
                <a:latin typeface="Times New Roman"/>
                <a:cs typeface="Times New Roman"/>
              </a:rPr>
              <a:t>Передавать информацию другим лицам по договору или на ином установленном законом основании;</a:t>
            </a:r>
            <a:endParaRPr lang="ru-RU" b="1" i="0"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  <a:p>
            <a:pPr marL="342900" indent="-342900" algn="l">
              <a:lnSpc>
                <a:spcPts val="2300"/>
              </a:lnSpc>
              <a:buFont typeface="+mj-lt"/>
              <a:buAutoNum type="arabicPeriod"/>
            </a:pPr>
            <a:r>
              <a:rPr lang="ru-RU" b="1" dirty="0">
                <a:latin typeface="Times New Roman"/>
                <a:cs typeface="Times New Roman"/>
              </a:rPr>
              <a:t>Защищать установленными законом способами </a:t>
            </a:r>
            <a:r>
              <a:rPr lang="ru-RU" dirty="0">
                <a:latin typeface="Times New Roman"/>
                <a:cs typeface="Times New Roman"/>
              </a:rPr>
              <a:t>свои права в случае незаконного получения информации или ее незаконного использования иными лицами;</a:t>
            </a:r>
            <a:endParaRPr lang="ru-RU" b="0" i="0" dirty="0"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  <a:p>
            <a:pPr marL="342900" indent="-342900">
              <a:lnSpc>
                <a:spcPts val="2300"/>
              </a:lnSpc>
              <a:buFont typeface="+mj-lt"/>
              <a:buAutoNum type="arabicPeriod"/>
            </a:pPr>
            <a:r>
              <a:rPr lang="ru-RU" b="1" dirty="0">
                <a:latin typeface="Times New Roman"/>
                <a:cs typeface="Times New Roman"/>
              </a:rPr>
              <a:t>Осуществлять иные действия с информацией или разрешать осуществление таких действий.</a:t>
            </a:r>
          </a:p>
          <a:p>
            <a:pPr marL="342900" indent="-342900">
              <a:buFont typeface="+mj-lt"/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1434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82840D-B59D-1A9C-0B40-87141DC1C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855" y="350822"/>
            <a:ext cx="10396882" cy="1151965"/>
          </a:xfrm>
        </p:spPr>
        <p:txBody>
          <a:bodyPr>
            <a:normAutofit fontScale="90000"/>
          </a:bodyPr>
          <a:lstStyle/>
          <a:p>
            <a:r>
              <a:rPr lang="ru-RU" dirty="0"/>
              <a:t>Права гражданских лиц на доступ к информации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C103C2-846F-15A4-0D54-3911EFDE8F93}"/>
              </a:ext>
            </a:extLst>
          </p:cNvPr>
          <p:cNvSpPr txBox="1"/>
          <p:nvPr/>
        </p:nvSpPr>
        <p:spPr>
          <a:xfrm>
            <a:off x="694855" y="2027977"/>
            <a:ext cx="10676297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ru-RU" dirty="0">
                <a:latin typeface="Times New Roman"/>
                <a:cs typeface="Times New Roman"/>
              </a:rPr>
              <a:t>	Ф</a:t>
            </a:r>
            <a:r>
              <a:rPr lang="ru-RU" b="0" i="0" dirty="0">
                <a:effectLst/>
                <a:latin typeface="Times New Roman"/>
                <a:cs typeface="Times New Roman"/>
              </a:rPr>
              <a:t>изические лица и юридические лица </a:t>
            </a:r>
            <a:r>
              <a:rPr lang="ru-RU" b="1" i="0" dirty="0">
                <a:effectLst/>
                <a:latin typeface="Times New Roman"/>
                <a:cs typeface="Times New Roman"/>
              </a:rPr>
              <a:t>вправе осуществлять поиск и получение любой информации в любых формах и из любых источников</a:t>
            </a:r>
            <a:r>
              <a:rPr lang="ru-RU" b="0" i="0" dirty="0">
                <a:effectLst/>
                <a:latin typeface="Times New Roman"/>
                <a:cs typeface="Times New Roman"/>
              </a:rPr>
              <a:t> при условии соблюдения требований, установленных настоящим Федеральным законом и другими федеральными законами.</a:t>
            </a:r>
          </a:p>
          <a:p>
            <a:pPr algn="l"/>
            <a:r>
              <a:rPr lang="ru-RU" dirty="0">
                <a:latin typeface="Times New Roman"/>
                <a:cs typeface="Times New Roman"/>
              </a:rPr>
              <a:t>	Физическое лицо имеет </a:t>
            </a:r>
            <a:r>
              <a:rPr lang="ru-RU" b="1" dirty="0">
                <a:latin typeface="Times New Roman"/>
                <a:cs typeface="Times New Roman"/>
              </a:rPr>
              <a:t>право на получение</a:t>
            </a:r>
            <a:r>
              <a:rPr lang="ru-RU" dirty="0">
                <a:latin typeface="Times New Roman"/>
                <a:cs typeface="Times New Roman"/>
              </a:rPr>
              <a:t> от государственных органов, органов местного самоуправления, их </a:t>
            </a:r>
            <a:r>
              <a:rPr lang="ru-RU" b="1" dirty="0">
                <a:latin typeface="Times New Roman"/>
                <a:cs typeface="Times New Roman"/>
              </a:rPr>
              <a:t>должностных лиц в порядке</a:t>
            </a:r>
            <a:r>
              <a:rPr lang="ru-RU" dirty="0">
                <a:latin typeface="Times New Roman"/>
                <a:cs typeface="Times New Roman"/>
              </a:rPr>
              <a:t>, установленном законодательством Российской Федерации, информации, непосредственно </a:t>
            </a:r>
            <a:r>
              <a:rPr lang="ru-RU" b="1" dirty="0">
                <a:latin typeface="Times New Roman"/>
                <a:cs typeface="Times New Roman"/>
              </a:rPr>
              <a:t>затрагивающей его права и свободы</a:t>
            </a:r>
            <a:r>
              <a:rPr lang="ru-RU" dirty="0">
                <a:latin typeface="Times New Roman"/>
                <a:cs typeface="Times New Roman"/>
              </a:rPr>
              <a:t>.</a:t>
            </a:r>
            <a:endParaRPr lang="ru-RU" b="0" i="0" dirty="0">
              <a:effectLst/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61566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1F6E3A-BEAA-26A2-FE7B-C29AE757D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870" y="233127"/>
            <a:ext cx="11117656" cy="1151965"/>
          </a:xfrm>
        </p:spPr>
        <p:txBody>
          <a:bodyPr>
            <a:normAutofit/>
          </a:bodyPr>
          <a:lstStyle/>
          <a:p>
            <a:r>
              <a:rPr lang="ru-RU" dirty="0"/>
              <a:t>Обязанности обладателя информации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FEB35E-F9B7-405D-D73E-E0C561066ED4}"/>
              </a:ext>
            </a:extLst>
          </p:cNvPr>
          <p:cNvSpPr txBox="1"/>
          <p:nvPr/>
        </p:nvSpPr>
        <p:spPr>
          <a:xfrm>
            <a:off x="832918" y="1534470"/>
            <a:ext cx="10085561" cy="188538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ru-RU" dirty="0">
                <a:latin typeface="Times New Roman"/>
                <a:cs typeface="Times New Roman"/>
              </a:rPr>
              <a:t> </a:t>
            </a:r>
            <a:r>
              <a:rPr lang="ru-RU" sz="2000" b="1" dirty="0">
                <a:latin typeface="Times New Roman"/>
                <a:cs typeface="Times New Roman"/>
              </a:rPr>
              <a:t>Обладатель информации, при осуществлении своих прав, обязан: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ts val="2400"/>
              </a:lnSpc>
              <a:buFont typeface="+mj-lt"/>
              <a:buAutoNum type="arabicPeriod"/>
            </a:pPr>
            <a:r>
              <a:rPr lang="ru-RU" b="1" dirty="0">
                <a:solidFill>
                  <a:srgbClr val="000000"/>
                </a:solidFill>
                <a:latin typeface="Times New Roman"/>
                <a:cs typeface="Times New Roman"/>
              </a:rPr>
              <a:t>Соблюдать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права и законные интересы иных лиц;</a:t>
            </a:r>
          </a:p>
          <a:p>
            <a:pPr marL="342900" indent="-342900" algn="l">
              <a:lnSpc>
                <a:spcPts val="2400"/>
              </a:lnSpc>
              <a:buFont typeface="+mj-lt"/>
              <a:buAutoNum type="arabicPeriod"/>
            </a:pPr>
            <a:r>
              <a:rPr lang="ru-RU" b="1" dirty="0">
                <a:latin typeface="Times New Roman"/>
                <a:cs typeface="Times New Roman"/>
              </a:rPr>
              <a:t>Принимать</a:t>
            </a:r>
            <a:r>
              <a:rPr lang="ru-RU" dirty="0">
                <a:latin typeface="Times New Roman"/>
                <a:cs typeface="Times New Roman"/>
              </a:rPr>
              <a:t> меры по защите информации;</a:t>
            </a:r>
            <a:endParaRPr lang="ru-RU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342900" indent="-342900" algn="l">
              <a:lnSpc>
                <a:spcPts val="2400"/>
              </a:lnSpc>
              <a:buFont typeface="+mj-lt"/>
              <a:buAutoNum type="arabicPeriod"/>
            </a:pPr>
            <a:r>
              <a:rPr lang="ru-RU" b="1" dirty="0">
                <a:latin typeface="Times New Roman"/>
                <a:cs typeface="Times New Roman"/>
              </a:rPr>
              <a:t>Ограничивать доступ к информации,</a:t>
            </a:r>
            <a:r>
              <a:rPr lang="ru-RU" dirty="0">
                <a:latin typeface="Times New Roman"/>
                <a:cs typeface="Times New Roman"/>
              </a:rPr>
              <a:t> если такая обязанность установлена федеральными законами.</a:t>
            </a:r>
          </a:p>
        </p:txBody>
      </p:sp>
    </p:spTree>
    <p:extLst>
      <p:ext uri="{BB962C8B-B14F-4D97-AF65-F5344CB8AC3E}">
        <p14:creationId xmlns:p14="http://schemas.microsoft.com/office/powerpoint/2010/main" val="28713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82840D-B59D-1A9C-0B40-87141DC1C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855" y="151646"/>
            <a:ext cx="10396882" cy="1151965"/>
          </a:xfrm>
        </p:spPr>
        <p:txBody>
          <a:bodyPr>
            <a:normAutofit/>
          </a:bodyPr>
          <a:lstStyle/>
          <a:p>
            <a:r>
              <a:rPr lang="ru-RU" dirty="0"/>
              <a:t>Общедоступная информация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C103C2-846F-15A4-0D54-3911EFDE8F93}"/>
              </a:ext>
            </a:extLst>
          </p:cNvPr>
          <p:cNvSpPr txBox="1"/>
          <p:nvPr/>
        </p:nvSpPr>
        <p:spPr>
          <a:xfrm>
            <a:off x="694855" y="1303611"/>
            <a:ext cx="10676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258347-4D67-C94C-B564-072EC2D78FE4}"/>
              </a:ext>
            </a:extLst>
          </p:cNvPr>
          <p:cNvSpPr txBox="1"/>
          <p:nvPr/>
        </p:nvSpPr>
        <p:spPr>
          <a:xfrm>
            <a:off x="820848" y="1488277"/>
            <a:ext cx="9985972" cy="31393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indent="342900" algn="l"/>
            <a:r>
              <a:rPr lang="ru-RU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К 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общедоступной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 информации относятся 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общеизвестные сведения и иная информация, доступ к которой не ограничен.</a:t>
            </a:r>
          </a:p>
          <a:p>
            <a:pPr indent="342900"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Общедоступная информация может использоваться любыми лицами по их усмотрению при соблюдении установленных федеральными законами ограничений в отношении распространения такой информации.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42900" algn="l"/>
            <a:r>
              <a:rPr lang="ru-RU" dirty="0">
                <a:latin typeface="Times New Roman"/>
                <a:cs typeface="Times New Roman"/>
              </a:rPr>
              <a:t>Обладатель информации, ставшей общедоступной по его решению, </a:t>
            </a:r>
            <a:r>
              <a:rPr lang="ru-RU" b="1" dirty="0">
                <a:latin typeface="Times New Roman"/>
                <a:cs typeface="Times New Roman"/>
              </a:rPr>
              <a:t>вправе требовать от лиц, распространяющих такую информацию, указывать себя в качестве источника такой информации</a:t>
            </a:r>
            <a:r>
              <a:rPr lang="ru-RU" dirty="0">
                <a:latin typeface="Times New Roman"/>
                <a:cs typeface="Times New Roman"/>
              </a:rPr>
              <a:t>.</a:t>
            </a:r>
          </a:p>
          <a:p>
            <a:pPr indent="342900" algn="l"/>
            <a:r>
              <a:rPr lang="ru-RU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Информация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, размещаемая ее обладателями в сети "Интернет" в формате, допускающем автоматизированную обработку без предварительных изменений человеком в целях повторного ее использования, 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является общедоступной информацией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, размещаемой в </a:t>
            </a:r>
            <a:r>
              <a:rPr lang="ru-RU" b="0" i="0" dirty="0">
                <a:effectLst/>
                <a:latin typeface="Times New Roman"/>
                <a:cs typeface="Times New Roman"/>
              </a:rPr>
              <a:t>форме открытых 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данных.</a:t>
            </a:r>
            <a:endParaRPr lang="ru-RU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141779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82840D-B59D-1A9C-0B40-87141DC1C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855" y="350822"/>
            <a:ext cx="10396882" cy="1151965"/>
          </a:xfrm>
        </p:spPr>
        <p:txBody>
          <a:bodyPr>
            <a:normAutofit/>
          </a:bodyPr>
          <a:lstStyle/>
          <a:p>
            <a:r>
              <a:rPr lang="ru-RU" dirty="0"/>
              <a:t>Доступ к информации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C103C2-846F-15A4-0D54-3911EFDE8F93}"/>
              </a:ext>
            </a:extLst>
          </p:cNvPr>
          <p:cNvSpPr txBox="1"/>
          <p:nvPr/>
        </p:nvSpPr>
        <p:spPr>
          <a:xfrm>
            <a:off x="555147" y="2100405"/>
            <a:ext cx="10676297" cy="37856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ru-RU" dirty="0">
                <a:latin typeface="Times New Roman"/>
                <a:cs typeface="Times New Roman"/>
              </a:rPr>
              <a:t>	</a:t>
            </a:r>
            <a:r>
              <a:rPr lang="ru-RU" sz="2000" dirty="0">
                <a:latin typeface="Times New Roman"/>
                <a:cs typeface="Times New Roman"/>
              </a:rPr>
              <a:t>Ф</a:t>
            </a:r>
            <a:r>
              <a:rPr lang="ru-RU" sz="2000" b="0" i="0" dirty="0">
                <a:effectLst/>
                <a:latin typeface="Times New Roman"/>
                <a:cs typeface="Times New Roman"/>
              </a:rPr>
              <a:t>изические лица и юридические лица </a:t>
            </a:r>
            <a:r>
              <a:rPr lang="ru-RU" sz="2000" b="1" i="0" dirty="0">
                <a:effectLst/>
                <a:latin typeface="Times New Roman"/>
                <a:cs typeface="Times New Roman"/>
              </a:rPr>
              <a:t>вправе осуществлять поиск и получение любой информации в любых формах и из любых источников</a:t>
            </a:r>
            <a:r>
              <a:rPr lang="ru-RU" sz="2000" b="0" i="0" dirty="0">
                <a:effectLst/>
                <a:latin typeface="Times New Roman"/>
                <a:cs typeface="Times New Roman"/>
              </a:rPr>
              <a:t> при условии соблюдения требований, установленных настоящим Федеральным законом и другими федеральными законами.</a:t>
            </a:r>
          </a:p>
          <a:p>
            <a:pPr algn="l"/>
            <a:r>
              <a:rPr lang="ru-RU" sz="2000" dirty="0">
                <a:latin typeface="Times New Roman"/>
                <a:cs typeface="Times New Roman"/>
              </a:rPr>
              <a:t>	Физическое лицо имеет </a:t>
            </a:r>
            <a:r>
              <a:rPr lang="ru-RU" sz="2000" b="1" dirty="0">
                <a:latin typeface="Times New Roman"/>
                <a:cs typeface="Times New Roman"/>
              </a:rPr>
              <a:t>право на получение от </a:t>
            </a:r>
            <a:r>
              <a:rPr lang="ru-RU" sz="2000" dirty="0">
                <a:latin typeface="Times New Roman"/>
                <a:cs typeface="Times New Roman"/>
              </a:rPr>
              <a:t>государственных органов, органов местного самоуправления</a:t>
            </a:r>
            <a:r>
              <a:rPr lang="ru-RU" sz="2000" b="1" dirty="0">
                <a:latin typeface="Times New Roman"/>
                <a:cs typeface="Times New Roman"/>
              </a:rPr>
              <a:t>, их должностных лиц в порядке, установленном законодательством Российской Федерации, информации, непосредственно затрагивающей его права и свободы.</a:t>
            </a:r>
          </a:p>
          <a:p>
            <a:pPr algn="l"/>
            <a:r>
              <a:rPr lang="ru-RU" sz="2000" dirty="0">
                <a:latin typeface="Times New Roman"/>
                <a:cs typeface="Times New Roman"/>
              </a:rPr>
              <a:t>	Юридическое лицо имеет </a:t>
            </a:r>
            <a:r>
              <a:rPr lang="ru-RU" sz="2000" b="1" dirty="0">
                <a:latin typeface="Times New Roman"/>
                <a:cs typeface="Times New Roman"/>
              </a:rPr>
              <a:t>право на получение от </a:t>
            </a:r>
            <a:r>
              <a:rPr lang="ru-RU" sz="2000" dirty="0">
                <a:latin typeface="Times New Roman"/>
                <a:cs typeface="Times New Roman"/>
              </a:rPr>
              <a:t>государственных органов, органов местного самоуправления</a:t>
            </a:r>
            <a:r>
              <a:rPr lang="ru-RU" sz="2000" b="1" dirty="0">
                <a:latin typeface="Times New Roman"/>
                <a:cs typeface="Times New Roman"/>
              </a:rPr>
              <a:t> информации, непосредственно касающейся прав и обязанностей этой организации, а также информации, необходимой в связи с взаимодействием с указанными органами при осуществлении этой организацией своей уставной деятельности.</a:t>
            </a:r>
            <a:endParaRPr lang="ru-RU" sz="2000" b="1" i="0" dirty="0">
              <a:effectLst/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5298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82840D-B59D-1A9C-0B40-87141DC1C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855" y="151646"/>
            <a:ext cx="10396882" cy="1151965"/>
          </a:xfrm>
        </p:spPr>
        <p:txBody>
          <a:bodyPr>
            <a:normAutofit/>
          </a:bodyPr>
          <a:lstStyle/>
          <a:p>
            <a:r>
              <a:rPr lang="ru-RU" dirty="0"/>
              <a:t>Общедоступная информация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C103C2-846F-15A4-0D54-3911EFDE8F93}"/>
              </a:ext>
            </a:extLst>
          </p:cNvPr>
          <p:cNvSpPr txBox="1"/>
          <p:nvPr/>
        </p:nvSpPr>
        <p:spPr>
          <a:xfrm>
            <a:off x="694855" y="1303611"/>
            <a:ext cx="10676297" cy="45243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l">
              <a:lnSpc>
                <a:spcPts val="15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Не может быть ограничен доступ к:</a:t>
            </a:r>
          </a:p>
          <a:p>
            <a:pPr algn="l">
              <a:lnSpc>
                <a:spcPts val="1500"/>
              </a:lnSpc>
            </a:pPr>
            <a:endParaRPr lang="ru-RU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dirty="0">
                <a:latin typeface="Times New Roman"/>
                <a:cs typeface="Times New Roman"/>
              </a:rPr>
              <a:t>нормативным правовым актам, затрагивающим права,</a:t>
            </a:r>
            <a:r>
              <a:rPr lang="ru-RU" b="1" dirty="0">
                <a:latin typeface="Times New Roman"/>
                <a:cs typeface="Times New Roman"/>
              </a:rPr>
              <a:t> свободы и обязанности человека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и гражданина,</a:t>
            </a:r>
            <a:r>
              <a:rPr lang="ru-RU" dirty="0">
                <a:latin typeface="Times New Roman"/>
                <a:cs typeface="Times New Roman"/>
              </a:rPr>
              <a:t> а также устанавливающим правовое положение организаций и полномочия государственных органов, органов местного самоуправления;</a:t>
            </a:r>
            <a:endParaRPr lang="ru-RU" b="0" i="0" dirty="0">
              <a:effectLst/>
              <a:latin typeface="Times New Roman"/>
              <a:cs typeface="Times New Roman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dirty="0">
                <a:latin typeface="Times New Roman"/>
                <a:cs typeface="Times New Roman"/>
              </a:rPr>
              <a:t>информации о состоянии </a:t>
            </a:r>
            <a:r>
              <a:rPr lang="ru-RU" b="1" dirty="0">
                <a:latin typeface="Times New Roman"/>
                <a:cs typeface="Times New Roman"/>
              </a:rPr>
              <a:t>окружающей среды</a:t>
            </a:r>
            <a:r>
              <a:rPr lang="ru-RU" dirty="0">
                <a:latin typeface="Times New Roman"/>
                <a:cs typeface="Times New Roman"/>
              </a:rPr>
              <a:t> (экологической информации</a:t>
            </a:r>
            <a:endParaRPr lang="ru-RU" b="0" i="0" dirty="0">
              <a:effectLst/>
              <a:latin typeface="Times New Roman"/>
              <a:cs typeface="Times New Roman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dirty="0">
                <a:latin typeface="Times New Roman"/>
                <a:cs typeface="Times New Roman"/>
              </a:rPr>
              <a:t>информации о </a:t>
            </a:r>
            <a:r>
              <a:rPr lang="ru-RU" b="1" dirty="0">
                <a:latin typeface="Times New Roman"/>
                <a:cs typeface="Times New Roman"/>
              </a:rPr>
              <a:t>деятельности государственных органов</a:t>
            </a:r>
            <a:r>
              <a:rPr lang="ru-RU" dirty="0">
                <a:latin typeface="Times New Roman"/>
                <a:cs typeface="Times New Roman"/>
              </a:rPr>
              <a:t> и органов местного самоуправления, а также об использовании бюджетных средств (за исключением сведений, составляющих государственную или служебную </a:t>
            </a:r>
            <a:r>
              <a:rPr lang="ru-RU" dirty="0">
                <a:effectLst/>
                <a:latin typeface="Times New Roman"/>
                <a:cs typeface="Times New Roman"/>
              </a:rPr>
              <a:t>тайну</a:t>
            </a:r>
            <a:r>
              <a:rPr lang="ru-RU" dirty="0">
                <a:latin typeface="Times New Roman"/>
                <a:cs typeface="Times New Roman"/>
              </a:rPr>
              <a:t>);</a:t>
            </a:r>
            <a:endParaRPr lang="ru-RU" b="0" i="0" dirty="0">
              <a:effectLst/>
              <a:latin typeface="Times New Roman"/>
              <a:cs typeface="Times New Roman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dirty="0">
                <a:latin typeface="Times New Roman"/>
                <a:cs typeface="Times New Roman"/>
              </a:rPr>
              <a:t>информации, накапливаемой </a:t>
            </a:r>
            <a:r>
              <a:rPr lang="ru-RU" b="1" dirty="0">
                <a:latin typeface="Times New Roman"/>
                <a:cs typeface="Times New Roman"/>
              </a:rPr>
              <a:t>в открытых фондах библиотек, музеев,</a:t>
            </a:r>
            <a:r>
              <a:rPr lang="ru-RU" dirty="0">
                <a:latin typeface="Times New Roman"/>
                <a:cs typeface="Times New Roman"/>
              </a:rPr>
              <a:t> а также в государственных, муниципальных и иных информационных системах, созданных или предназначенных для обеспечения граждан (физических лиц) и организаций такой информацией;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dirty="0">
                <a:latin typeface="Times New Roman"/>
                <a:cs typeface="Times New Roman"/>
              </a:rPr>
              <a:t>информации, содержащейся в </a:t>
            </a:r>
            <a:r>
              <a:rPr lang="ru-RU" b="1" dirty="0">
                <a:latin typeface="Times New Roman"/>
                <a:cs typeface="Times New Roman"/>
              </a:rPr>
              <a:t>архивных документах архивных фондов </a:t>
            </a:r>
            <a:r>
              <a:rPr lang="ru-RU" dirty="0">
                <a:latin typeface="Times New Roman"/>
                <a:cs typeface="Times New Roman"/>
              </a:rPr>
              <a:t>(за исключением сведений и документов, доступ к которым ограничен законодательством Российской Федерации);</a:t>
            </a:r>
            <a:endParaRPr lang="ru-RU" b="0" i="0" dirty="0">
              <a:effectLst/>
              <a:latin typeface="Times New Roman"/>
              <a:cs typeface="Times New Roma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/>
                <a:cs typeface="Times New Roman"/>
              </a:rPr>
              <a:t>иной информации, </a:t>
            </a:r>
            <a:r>
              <a:rPr lang="ru-RU" b="1" dirty="0">
                <a:latin typeface="Times New Roman"/>
                <a:cs typeface="Times New Roman"/>
              </a:rPr>
              <a:t>недопустимость ограничения доступа к которой установлена федеральными законами.</a:t>
            </a:r>
          </a:p>
        </p:txBody>
      </p:sp>
    </p:spTree>
    <p:extLst>
      <p:ext uri="{BB962C8B-B14F-4D97-AF65-F5344CB8AC3E}">
        <p14:creationId xmlns:p14="http://schemas.microsoft.com/office/powerpoint/2010/main" val="3523566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82840D-B59D-1A9C-0B40-87141DC1C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855" y="151646"/>
            <a:ext cx="10396882" cy="1151965"/>
          </a:xfrm>
        </p:spPr>
        <p:txBody>
          <a:bodyPr>
            <a:normAutofit fontScale="90000"/>
          </a:bodyPr>
          <a:lstStyle/>
          <a:p>
            <a:r>
              <a:rPr lang="ru-RU" dirty="0"/>
              <a:t>Ограничение доступа к информации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C103C2-846F-15A4-0D54-3911EFDE8F93}"/>
              </a:ext>
            </a:extLst>
          </p:cNvPr>
          <p:cNvSpPr txBox="1"/>
          <p:nvPr/>
        </p:nvSpPr>
        <p:spPr>
          <a:xfrm>
            <a:off x="694855" y="1397675"/>
            <a:ext cx="10676297" cy="258532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indent="342900" algn="l"/>
            <a:r>
              <a:rPr lang="ru-RU" dirty="0">
                <a:latin typeface="Times New Roman"/>
                <a:cs typeface="Times New Roman"/>
              </a:rPr>
              <a:t>	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 Ограничение доступа к информации устанавливается федеральными законами в 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целях защиты основ конституционного строя, нравственности, здоровья, прав и законных интересов других лиц, обеспечения обороны страны и безопасности государства.</a:t>
            </a:r>
          </a:p>
          <a:p>
            <a:r>
              <a:rPr lang="ru-RU" dirty="0">
                <a:latin typeface="Times New Roman"/>
                <a:cs typeface="Times New Roman"/>
              </a:rPr>
              <a:t>Обязательным является соблюдение </a:t>
            </a:r>
            <a:r>
              <a:rPr lang="ru-RU" b="1" dirty="0">
                <a:latin typeface="Times New Roman"/>
                <a:cs typeface="Times New Roman"/>
              </a:rPr>
              <a:t>конфиденциальности информации,</a:t>
            </a:r>
            <a:r>
              <a:rPr lang="ru-RU" dirty="0">
                <a:latin typeface="Times New Roman"/>
                <a:cs typeface="Times New Roman"/>
              </a:rPr>
              <a:t> доступ к которой ограничен федеральными </a:t>
            </a:r>
            <a:r>
              <a:rPr lang="ru-RU" dirty="0">
                <a:effectLst/>
                <a:latin typeface="Times New Roman"/>
                <a:cs typeface="Times New Roman"/>
              </a:rPr>
              <a:t>законами</a:t>
            </a:r>
            <a:r>
              <a:rPr lang="ru-RU" dirty="0">
                <a:latin typeface="Times New Roman"/>
                <a:cs typeface="Times New Roman"/>
              </a:rPr>
              <a:t>.</a:t>
            </a:r>
          </a:p>
          <a:p>
            <a:r>
              <a:rPr lang="ru-RU" dirty="0">
                <a:latin typeface="Times New Roman"/>
                <a:cs typeface="Times New Roman"/>
              </a:rPr>
              <a:t>Информация, п</a:t>
            </a:r>
            <a:r>
              <a:rPr lang="ru-RU" b="1" dirty="0">
                <a:latin typeface="Times New Roman"/>
                <a:cs typeface="Times New Roman"/>
              </a:rPr>
              <a:t>редставляющая коммерческую, служебную, государственную или иную тайну, будет ограничена по условиям, установленным федеральным законом</a:t>
            </a:r>
          </a:p>
          <a:p>
            <a:r>
              <a:rPr lang="ru-RU" dirty="0">
                <a:latin typeface="Times New Roman"/>
                <a:cs typeface="Times New Roman"/>
              </a:rPr>
              <a:t>Персональные данные гражданина, личная или семейная тайна, могут быть получены только </a:t>
            </a:r>
            <a:r>
              <a:rPr lang="ru-RU" b="1" dirty="0">
                <a:latin typeface="Times New Roman"/>
                <a:cs typeface="Times New Roman"/>
              </a:rPr>
              <a:t>по воле гражданина.</a:t>
            </a:r>
          </a:p>
        </p:txBody>
      </p:sp>
    </p:spTree>
    <p:extLst>
      <p:ext uri="{BB962C8B-B14F-4D97-AF65-F5344CB8AC3E}">
        <p14:creationId xmlns:p14="http://schemas.microsoft.com/office/powerpoint/2010/main" val="16954476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C7258E-88BB-11D1-7AEA-6B7327310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587" y="601778"/>
            <a:ext cx="10396882" cy="1151965"/>
          </a:xfrm>
        </p:spPr>
        <p:txBody>
          <a:bodyPr>
            <a:normAutofit fontScale="90000"/>
          </a:bodyPr>
          <a:lstStyle/>
          <a:p>
            <a:r>
              <a:rPr lang="ru-RU" dirty="0"/>
              <a:t>Порядок ограничения доступа к информации, распространяемой с нарушением закона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98C94D-A7B0-05B2-975F-B87BA9F8F959}"/>
              </a:ext>
            </a:extLst>
          </p:cNvPr>
          <p:cNvSpPr txBox="1"/>
          <p:nvPr/>
        </p:nvSpPr>
        <p:spPr>
          <a:xfrm>
            <a:off x="470293" y="2065521"/>
            <a:ext cx="10576710" cy="373756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ru-RU" sz="1600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В случае обнаружения в сети "Интернет", информации, содержащей:</a:t>
            </a:r>
          </a:p>
          <a:p>
            <a:pPr marL="285750" indent="-2857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000000"/>
                </a:solidFill>
                <a:latin typeface="Times New Roman"/>
                <a:cs typeface="Times New Roman"/>
              </a:rPr>
              <a:t>П</a:t>
            </a:r>
            <a:r>
              <a:rPr lang="ru-RU" sz="1600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ризывы к массовым беспорядкам</a:t>
            </a:r>
            <a:r>
              <a:rPr lang="ru-RU" sz="1600" b="1" dirty="0">
                <a:solidFill>
                  <a:srgbClr val="000000"/>
                </a:solidFill>
                <a:latin typeface="Times New Roman"/>
                <a:cs typeface="Times New Roman"/>
              </a:rPr>
              <a:t> </a:t>
            </a:r>
            <a:endParaRPr lang="ru-RU" sz="16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/>
            </a:endParaRPr>
          </a:p>
          <a:p>
            <a:pPr marL="285750" indent="-2857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1600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Призывы осуществлению экстремистской деятельности,</a:t>
            </a:r>
            <a:r>
              <a:rPr lang="ru-RU" sz="1600" b="1" dirty="0">
                <a:solidFill>
                  <a:srgbClr val="000000"/>
                </a:solidFill>
                <a:latin typeface="Times New Roman"/>
                <a:cs typeface="Times New Roman"/>
              </a:rPr>
              <a:t> </a:t>
            </a:r>
            <a:endParaRPr lang="ru-RU" sz="16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/>
            </a:endParaRPr>
          </a:p>
          <a:p>
            <a:pPr marL="285750" indent="-2857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000000"/>
                </a:solidFill>
                <a:latin typeface="Times New Roman"/>
                <a:cs typeface="Times New Roman"/>
              </a:rPr>
              <a:t>О</a:t>
            </a:r>
            <a:r>
              <a:rPr lang="ru-RU" sz="1600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правдание экстремистской деятельности</a:t>
            </a:r>
          </a:p>
          <a:p>
            <a:pPr marL="285750" indent="-2857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1600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Призывы к участию в массовых (публичных) мероприятиях, проводимых с нарушением установленного порядка</a:t>
            </a:r>
          </a:p>
          <a:p>
            <a:pPr marL="285750" indent="-2857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000000"/>
                </a:solidFill>
                <a:latin typeface="Times New Roman"/>
                <a:cs typeface="Times New Roman"/>
              </a:rPr>
              <a:t>Л</a:t>
            </a:r>
            <a:r>
              <a:rPr lang="ru-RU" sz="1600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ожные сообщения об актах терроризма</a:t>
            </a:r>
            <a:r>
              <a:rPr lang="ru-RU" sz="1600" b="1" dirty="0">
                <a:solidFill>
                  <a:srgbClr val="000000"/>
                </a:solidFill>
                <a:latin typeface="Times New Roman"/>
                <a:cs typeface="Times New Roman"/>
              </a:rPr>
              <a:t> </a:t>
            </a:r>
            <a:endParaRPr lang="ru-RU" sz="1600" b="1" dirty="0">
              <a:solidFill>
                <a:srgbClr val="000000"/>
              </a:solidFill>
              <a:latin typeface="Times New Roman" panose="02020603050405020304" pitchFamily="18" charset="0"/>
              <a:cs typeface="Times New Roman"/>
            </a:endParaRPr>
          </a:p>
          <a:p>
            <a:pPr marL="285750" indent="-2857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000000"/>
                </a:solidFill>
                <a:latin typeface="Times New Roman"/>
                <a:cs typeface="Times New Roman"/>
              </a:rPr>
              <a:t>И</a:t>
            </a:r>
            <a:r>
              <a:rPr lang="ru-RU" sz="1600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ную недостоверную общественно значимую информацию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, распространяемую под видом достоверных сообщений, которая создает угрозу причинения вреда жизни и (или) здоровью граждан, имуществу, угрозу массового нарушения общественного порядка и (или) общественной безопасности либо угрозу создания помех функционированию или прекращения функционирования объектов жизнеобеспечения, транспортной или социальной инфраструктуры, кредитных организаций, объектов энергетики, промышленности или связи и (или) повлекла указанные и иные тяжкие последствия.</a:t>
            </a:r>
          </a:p>
        </p:txBody>
      </p:sp>
    </p:spTree>
    <p:extLst>
      <p:ext uri="{BB962C8B-B14F-4D97-AF65-F5344CB8AC3E}">
        <p14:creationId xmlns:p14="http://schemas.microsoft.com/office/powerpoint/2010/main" val="6669586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C7258E-88BB-11D1-7AEA-6B7327310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587" y="502190"/>
            <a:ext cx="10396882" cy="1151965"/>
          </a:xfrm>
        </p:spPr>
        <p:txBody>
          <a:bodyPr>
            <a:normAutofit fontScale="90000"/>
          </a:bodyPr>
          <a:lstStyle/>
          <a:p>
            <a:r>
              <a:rPr lang="ru-RU" dirty="0"/>
              <a:t>Порядок ограничения доступа к информации, распространяемой с нарушением закона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98C94D-A7B0-05B2-975F-B87BA9F8F959}"/>
              </a:ext>
            </a:extLst>
          </p:cNvPr>
          <p:cNvSpPr txBox="1"/>
          <p:nvPr/>
        </p:nvSpPr>
        <p:spPr>
          <a:xfrm>
            <a:off x="411422" y="2064190"/>
            <a:ext cx="10873212" cy="38433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indent="342900" algn="l">
              <a:lnSpc>
                <a:spcPts val="2100"/>
              </a:lnSpc>
            </a:pPr>
            <a:r>
              <a:rPr lang="ru-RU" sz="1600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Федеральный орган исполнительной власти, осуществляющий функции по контролю и надзору в сфере средств массовой информации, массовых коммуникаций, информационных технологий и связи, на основании обращения </a:t>
            </a:r>
            <a:r>
              <a:rPr lang="ru-RU" sz="1600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Генерального прокурора РФ и его заместителей незамедлительно:</a:t>
            </a:r>
          </a:p>
          <a:p>
            <a:pPr marL="342900" indent="-342900" algn="l">
              <a:lnSpc>
                <a:spcPts val="2100"/>
              </a:lnSpc>
              <a:buAutoNum type="arabicParenR"/>
            </a:pPr>
            <a:r>
              <a:rPr lang="ru-RU" sz="1600" b="1" dirty="0">
                <a:latin typeface="Times New Roman"/>
                <a:cs typeface="Times New Roman"/>
              </a:rPr>
              <a:t>направляет</a:t>
            </a:r>
            <a:r>
              <a:rPr lang="ru-RU" sz="1600" dirty="0">
                <a:latin typeface="Times New Roman"/>
                <a:cs typeface="Times New Roman"/>
              </a:rPr>
              <a:t> по системе взаимодействия </a:t>
            </a:r>
            <a:r>
              <a:rPr lang="ru-RU" sz="1600" b="1" dirty="0">
                <a:latin typeface="Times New Roman"/>
                <a:cs typeface="Times New Roman"/>
              </a:rPr>
              <a:t>операторам связи требование о принятии мер по ограничению доступа</a:t>
            </a:r>
            <a:r>
              <a:rPr lang="ru-RU" sz="1600" dirty="0">
                <a:latin typeface="Times New Roman"/>
                <a:cs typeface="Times New Roman"/>
              </a:rPr>
              <a:t> к информационному ресурсу</a:t>
            </a:r>
          </a:p>
          <a:p>
            <a:pPr marL="342900" indent="-342900" algn="l">
              <a:lnSpc>
                <a:spcPts val="2100"/>
              </a:lnSpc>
              <a:buAutoNum type="arabicParenR"/>
            </a:pPr>
            <a:r>
              <a:rPr lang="ru-RU" sz="1600" b="1" dirty="0">
                <a:latin typeface="Times New Roman"/>
                <a:cs typeface="Times New Roman"/>
              </a:rPr>
              <a:t>определяет</a:t>
            </a:r>
            <a:r>
              <a:rPr lang="ru-RU" sz="1600" dirty="0">
                <a:latin typeface="Times New Roman"/>
                <a:cs typeface="Times New Roman"/>
              </a:rPr>
              <a:t> </a:t>
            </a:r>
            <a:r>
              <a:rPr lang="ru-RU" sz="1600" b="1" dirty="0">
                <a:latin typeface="Times New Roman"/>
                <a:cs typeface="Times New Roman"/>
              </a:rPr>
              <a:t>провайдера хостинга</a:t>
            </a:r>
            <a:r>
              <a:rPr lang="ru-RU" sz="1600" dirty="0">
                <a:latin typeface="Times New Roman"/>
                <a:cs typeface="Times New Roman"/>
              </a:rPr>
              <a:t> или иное лицо, обеспечивающее размещение в информационно-телекоммуникационной сети, в том числе в сети "Интернет", указанного информационного ресурса, обслуживающего владельца сайта в сети "Интернет", на котором</a:t>
            </a:r>
            <a:r>
              <a:rPr lang="ru-RU" sz="1600" b="1" dirty="0">
                <a:latin typeface="Times New Roman"/>
                <a:cs typeface="Times New Roman"/>
              </a:rPr>
              <a:t> размещена распространяемая с нарушением закона информация;</a:t>
            </a:r>
            <a:endParaRPr lang="ru-RU" sz="1600" b="1">
              <a:solidFill>
                <a:srgbClr val="828282"/>
              </a:solidFill>
              <a:latin typeface="Times New Roman"/>
              <a:cs typeface="Times New Roman"/>
            </a:endParaRPr>
          </a:p>
          <a:p>
            <a:pPr marL="342900" indent="-342900" algn="l">
              <a:lnSpc>
                <a:spcPts val="2100"/>
              </a:lnSpc>
              <a:buAutoNum type="arabicParenR"/>
            </a:pPr>
            <a:r>
              <a:rPr lang="ru-RU" sz="1600" b="1" dirty="0">
                <a:latin typeface="Times New Roman"/>
                <a:cs typeface="Times New Roman"/>
              </a:rPr>
              <a:t>направляет провайдеру хостинга уведомление в электронном виде на русском и английском языках </a:t>
            </a:r>
            <a:r>
              <a:rPr lang="ru-RU" sz="1600" dirty="0">
                <a:latin typeface="Times New Roman"/>
                <a:cs typeface="Times New Roman"/>
              </a:rPr>
              <a:t>о нарушении </a:t>
            </a:r>
            <a:r>
              <a:rPr lang="ru-RU" sz="1600" b="1" dirty="0">
                <a:latin typeface="Times New Roman"/>
                <a:cs typeface="Times New Roman"/>
              </a:rPr>
              <a:t>порядка распространения информации с указанием доменного имени и сетевого адреса</a:t>
            </a:r>
            <a:r>
              <a:rPr lang="ru-RU" sz="1600" dirty="0">
                <a:latin typeface="Times New Roman"/>
                <a:cs typeface="Times New Roman"/>
              </a:rPr>
              <a:t>, на котором размещена распространяемая с нарушением закона информация, а также указателей страниц сайта в сети "Интернет", позволяющих идентифицировать такую информацию, и с требованием принять меры по удалению такой информации;</a:t>
            </a:r>
            <a:endParaRPr lang="ru-RU" sz="1600" dirty="0">
              <a:solidFill>
                <a:srgbClr val="828282"/>
              </a:solidFill>
              <a:latin typeface="Times New Roman"/>
              <a:cs typeface="Times New Roman"/>
            </a:endParaRPr>
          </a:p>
          <a:p>
            <a:pPr marL="342900" indent="-342900" algn="l">
              <a:lnSpc>
                <a:spcPts val="2100"/>
              </a:lnSpc>
              <a:buAutoNum type="arabicParenR"/>
            </a:pPr>
            <a:r>
              <a:rPr lang="ru-RU" sz="1600" b="1" dirty="0">
                <a:latin typeface="Times New Roman"/>
                <a:cs typeface="Times New Roman"/>
              </a:rPr>
              <a:t>фиксирует дату и время направления</a:t>
            </a:r>
            <a:r>
              <a:rPr lang="ru-RU" sz="1600" dirty="0">
                <a:latin typeface="Times New Roman"/>
                <a:cs typeface="Times New Roman"/>
              </a:rPr>
              <a:t> </a:t>
            </a:r>
            <a:r>
              <a:rPr lang="ru-RU" sz="1600" b="1" dirty="0">
                <a:latin typeface="Times New Roman"/>
                <a:cs typeface="Times New Roman"/>
              </a:rPr>
              <a:t>уведомления провайдеру хостинга в соответствующей информационной системе.</a:t>
            </a:r>
          </a:p>
        </p:txBody>
      </p:sp>
    </p:spTree>
    <p:extLst>
      <p:ext uri="{BB962C8B-B14F-4D97-AF65-F5344CB8AC3E}">
        <p14:creationId xmlns:p14="http://schemas.microsoft.com/office/powerpoint/2010/main" val="6022036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1B5B4-453D-FE93-D1EB-5F99EDA89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469" y="128456"/>
            <a:ext cx="10975062" cy="1151965"/>
          </a:xfrm>
        </p:spPr>
        <p:txBody>
          <a:bodyPr>
            <a:normAutofit fontScale="90000"/>
          </a:bodyPr>
          <a:lstStyle/>
          <a:p>
            <a:r>
              <a:rPr lang="ru-RU" dirty="0"/>
              <a:t>Ответственность за правонарушения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C78684-DA60-4F30-C631-128617441CCE}"/>
              </a:ext>
            </a:extLst>
          </p:cNvPr>
          <p:cNvSpPr txBox="1"/>
          <p:nvPr/>
        </p:nvSpPr>
        <p:spPr>
          <a:xfrm>
            <a:off x="608469" y="1195057"/>
            <a:ext cx="10635935" cy="45243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ru-RU" sz="1600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	</a:t>
            </a:r>
            <a:r>
              <a:rPr lang="ru-RU" sz="1600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Нарушение требований настоящего Федерального закона влечет за собой дисциплинарную, гражданско-правовую, </a:t>
            </a:r>
            <a:r>
              <a:rPr lang="ru-RU" sz="1600" b="1" i="0" dirty="0">
                <a:effectLst/>
                <a:latin typeface="Times New Roman"/>
                <a:cs typeface="Times New Roman"/>
              </a:rPr>
              <a:t>административную</a:t>
            </a:r>
            <a:r>
              <a:rPr lang="ru-RU" sz="1600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 или уголовную ответственность в соответствии с законодательством Российской Федерации.</a:t>
            </a:r>
          </a:p>
          <a:p>
            <a:pPr indent="342900" algn="l"/>
            <a:r>
              <a:rPr lang="ru-RU" sz="1600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Лица, права и законные интересы которых </a:t>
            </a:r>
            <a:r>
              <a:rPr lang="ru-RU" sz="1600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были нарушены в связи с разглашением информации ограниченного доступа или иным неправомерным использованием такой информации, вправе обратиться в установленном порядке за судебной защитой своих прав, в том числе с исками о возмещении убытков, компенсации </a:t>
            </a:r>
            <a:r>
              <a:rPr lang="ru-RU" sz="1600" b="1" i="0" dirty="0">
                <a:effectLst/>
                <a:latin typeface="Times New Roman"/>
                <a:cs typeface="Times New Roman"/>
              </a:rPr>
              <a:t>морального вреда</a:t>
            </a:r>
            <a:r>
              <a:rPr lang="ru-RU" sz="1600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, защите чести, достоинства и деловой репутации.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 Требование о возмещении убытков не может быть удовлетворено </a:t>
            </a:r>
            <a:r>
              <a:rPr lang="ru-RU" sz="1600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в случае предъявления его лицом, не принимавшим мер по соблюдению конфиденциальности информации или нарушившим установленные законодательством Российской Федерации требования о защите информации, если принятие этих мер и соблюдение таких требований являлись обязанностями данного лица.</a:t>
            </a:r>
          </a:p>
          <a:p>
            <a:pPr indent="342900" algn="l"/>
            <a:r>
              <a:rPr lang="ru-RU" sz="1600" b="1" dirty="0">
                <a:latin typeface="Times New Roman"/>
                <a:cs typeface="Times New Roman"/>
              </a:rPr>
              <a:t>В случае, если распространение определенной информации ограничивается или запрещается</a:t>
            </a:r>
            <a:r>
              <a:rPr lang="ru-RU" sz="1600" dirty="0">
                <a:latin typeface="Times New Roman"/>
                <a:cs typeface="Times New Roman"/>
              </a:rPr>
              <a:t> федеральными </a:t>
            </a:r>
            <a:r>
              <a:rPr lang="ru-RU" sz="1600" dirty="0">
                <a:effectLst/>
                <a:latin typeface="Times New Roman"/>
                <a:cs typeface="Times New Roman"/>
              </a:rPr>
              <a:t>законами</a:t>
            </a:r>
            <a:r>
              <a:rPr lang="ru-RU" sz="1600" dirty="0">
                <a:latin typeface="Times New Roman"/>
                <a:cs typeface="Times New Roman"/>
              </a:rPr>
              <a:t>, </a:t>
            </a:r>
            <a:r>
              <a:rPr lang="ru-RU" sz="1600" b="1" dirty="0">
                <a:latin typeface="Times New Roman"/>
                <a:cs typeface="Times New Roman"/>
              </a:rPr>
              <a:t>гражданско-правовую ответственность за распространение такой информации не несет лицо, оказывающее услуги:</a:t>
            </a:r>
            <a:endParaRPr lang="ru-RU" sz="1600" b="1" i="0" dirty="0">
              <a:effectLst/>
              <a:latin typeface="Times New Roman"/>
              <a:cs typeface="Times New Roman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/>
                <a:cs typeface="Times New Roman"/>
              </a:rPr>
              <a:t>либо </a:t>
            </a:r>
            <a:r>
              <a:rPr lang="ru-RU" sz="1600" b="1" dirty="0">
                <a:latin typeface="Times New Roman"/>
                <a:cs typeface="Times New Roman"/>
              </a:rPr>
              <a:t>по передаче информации,</a:t>
            </a:r>
            <a:r>
              <a:rPr lang="ru-RU" sz="1600" dirty="0">
                <a:latin typeface="Times New Roman"/>
                <a:cs typeface="Times New Roman"/>
              </a:rPr>
              <a:t> предоставленной другим лицом, при условии ее передачи без изменений и исправлений;</a:t>
            </a:r>
            <a:endParaRPr lang="ru-RU" sz="1600" b="0" i="0" dirty="0"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/>
                <a:cs typeface="Times New Roman"/>
              </a:rPr>
              <a:t>либо</a:t>
            </a:r>
            <a:r>
              <a:rPr lang="ru-RU" sz="1600" b="1" dirty="0">
                <a:latin typeface="Times New Roman"/>
                <a:cs typeface="Times New Roman"/>
              </a:rPr>
              <a:t> по хранению информации и обеспечению доступа к ней </a:t>
            </a:r>
            <a:r>
              <a:rPr lang="ru-RU" sz="1600" dirty="0">
                <a:latin typeface="Times New Roman"/>
                <a:cs typeface="Times New Roman"/>
              </a:rPr>
              <a:t>при условии, что это лицо не могло знать о незаконности распространения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3445521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548DE4-9D30-FDF4-4C94-2B17E4532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Предмет информационного законодательства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A2D68A-4C61-7D5F-6ED9-797C4A0FC361}"/>
              </a:ext>
            </a:extLst>
          </p:cNvPr>
          <p:cNvSpPr txBox="1"/>
          <p:nvPr/>
        </p:nvSpPr>
        <p:spPr>
          <a:xfrm>
            <a:off x="959667" y="2335794"/>
            <a:ext cx="9641941" cy="31393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indent="342900" algn="l"/>
            <a:r>
              <a:rPr lang="ru-RU" b="1" i="0" dirty="0">
                <a:effectLst/>
                <a:latin typeface="Times New Roman"/>
                <a:cs typeface="Times New Roman"/>
              </a:rPr>
              <a:t>Законодательство</a:t>
            </a:r>
            <a:r>
              <a:rPr lang="ru-RU" b="0" i="0" dirty="0">
                <a:effectLst/>
                <a:latin typeface="Times New Roman"/>
                <a:cs typeface="Times New Roman"/>
              </a:rPr>
              <a:t> Российской Федерации об информации, информационных технологиях и о защите информации </a:t>
            </a:r>
            <a:r>
              <a:rPr lang="ru-RU" b="1" i="0" dirty="0">
                <a:effectLst/>
                <a:latin typeface="Times New Roman"/>
                <a:cs typeface="Times New Roman"/>
              </a:rPr>
              <a:t>основывается на Конституции Российской Федерации, международных договорах Российской Федерации и состоит из настоящего Федерального закона и других регулирующих отношения по использованию информации федеральных законов.</a:t>
            </a:r>
          </a:p>
          <a:p>
            <a:pPr indent="342900" algn="l"/>
            <a:r>
              <a:rPr lang="ru-RU" b="1" dirty="0">
                <a:latin typeface="Times New Roman"/>
                <a:cs typeface="Times New Roman"/>
              </a:rPr>
              <a:t>Правовое регулирование</a:t>
            </a:r>
            <a:r>
              <a:rPr lang="ru-RU" dirty="0">
                <a:latin typeface="Times New Roman"/>
                <a:cs typeface="Times New Roman"/>
              </a:rPr>
              <a:t> отношений, связанных с организацией и деятельностью средств массовой информации, </a:t>
            </a:r>
            <a:r>
              <a:rPr lang="ru-RU" b="1" dirty="0">
                <a:latin typeface="Times New Roman"/>
                <a:cs typeface="Times New Roman"/>
              </a:rPr>
              <a:t>осуществляется в соответствии с законодательством Российской Федерации о средствах массовой информации.</a:t>
            </a:r>
          </a:p>
          <a:p>
            <a:pPr indent="342900"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хранения и использования включенной в состав архивных фондов документированной информации устанавливается законодательством об архивном деле в Российской Федерации.</a:t>
            </a:r>
          </a:p>
        </p:txBody>
      </p:sp>
    </p:spTree>
    <p:extLst>
      <p:ext uri="{BB962C8B-B14F-4D97-AF65-F5344CB8AC3E}">
        <p14:creationId xmlns:p14="http://schemas.microsoft.com/office/powerpoint/2010/main" val="34596639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212FF7-51AA-B189-46FD-7DDA912E5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Государственное регулирование в сфере применения информационных технологий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6A4FDB-A53F-F7F7-E532-4CAA242B1CB9}"/>
              </a:ext>
            </a:extLst>
          </p:cNvPr>
          <p:cNvSpPr txBox="1"/>
          <p:nvPr/>
        </p:nvSpPr>
        <p:spPr>
          <a:xfrm>
            <a:off x="840463" y="2362485"/>
            <a:ext cx="10511074" cy="31085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регулирование в сфере применения информационных технологий предусматривает:</a:t>
            </a:r>
          </a:p>
          <a:p>
            <a:pPr indent="342900" algn="l"/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AutoNum type="arabicParenR"/>
            </a:pPr>
            <a:r>
              <a:rPr lang="ru-RU" sz="1600" dirty="0">
                <a:latin typeface="Times New Roman"/>
                <a:cs typeface="Times New Roman"/>
              </a:rPr>
              <a:t>регулирование отношений, связанных с поиском, получением, передачей, производством и распространением информации с применением информационных технологий (информатизации), </a:t>
            </a:r>
            <a:r>
              <a:rPr lang="ru-RU" sz="1600" b="1" dirty="0">
                <a:latin typeface="Times New Roman"/>
                <a:cs typeface="Times New Roman"/>
              </a:rPr>
              <a:t>на основании принципов, установленных настоящим Федеральным </a:t>
            </a:r>
            <a:r>
              <a:rPr lang="ru-RU" sz="1600" b="1" dirty="0">
                <a:effectLst/>
                <a:latin typeface="Times New Roman"/>
                <a:cs typeface="Times New Roman"/>
              </a:rPr>
              <a:t>законом</a:t>
            </a:r>
            <a:r>
              <a:rPr lang="ru-RU" sz="1600" b="1" dirty="0">
                <a:latin typeface="Times New Roman"/>
                <a:cs typeface="Times New Roman"/>
              </a:rPr>
              <a:t>;</a:t>
            </a:r>
          </a:p>
          <a:p>
            <a:pPr marL="342900" indent="-342900" algn="l">
              <a:buAutoNum type="arabicParenR"/>
            </a:pPr>
            <a:r>
              <a:rPr lang="ru-RU" sz="1600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развитие информационных систем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 различного назначения для обеспечения граждан (физических лиц), организаций, государственных органов и органов местного самоуправления информацией, а также обеспечение взаимодействия таких систем;</a:t>
            </a:r>
          </a:p>
          <a:p>
            <a:pPr marL="342900" indent="-342900" algn="l">
              <a:buAutoNum type="arabicParenR"/>
            </a:pPr>
            <a:r>
              <a:rPr lang="ru-RU" sz="1600" b="1" dirty="0">
                <a:latin typeface="Times New Roman"/>
                <a:cs typeface="Times New Roman"/>
              </a:rPr>
              <a:t>создание условий для эффективного использования</a:t>
            </a:r>
            <a:r>
              <a:rPr lang="ru-RU" sz="1600" dirty="0">
                <a:latin typeface="Times New Roman"/>
                <a:cs typeface="Times New Roman"/>
              </a:rPr>
              <a:t> в Российской Федерации информационно-телекоммуникационных сетей, в том числе сети "Интернет" и иных подобных информационно-телекоммуникационных сетей;</a:t>
            </a:r>
            <a:endParaRPr lang="ru-RU" sz="16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342900" indent="-342900">
              <a:buAutoNum type="arabicParenR"/>
            </a:pPr>
            <a:r>
              <a:rPr lang="ru-RU" sz="1600" b="1" dirty="0">
                <a:latin typeface="Times New Roman"/>
                <a:cs typeface="Times New Roman"/>
              </a:rPr>
              <a:t>обеспечение информационной безопасности детей.</a:t>
            </a:r>
            <a:r>
              <a:rPr lang="ru-RU" sz="1600" b="1" dirty="0">
                <a:solidFill>
                  <a:srgbClr val="828282"/>
                </a:solidFill>
                <a:latin typeface="Times New Roman"/>
                <a:cs typeface="Times New Roman"/>
              </a:rPr>
              <a:t> 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263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212FF7-51AA-B189-46FD-7DDA912E5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Государственное регулирование в сфере применения информационных технологий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6A4FDB-A53F-F7F7-E532-4CAA242B1CB9}"/>
              </a:ext>
            </a:extLst>
          </p:cNvPr>
          <p:cNvSpPr txBox="1"/>
          <p:nvPr/>
        </p:nvSpPr>
        <p:spPr>
          <a:xfrm>
            <a:off x="840463" y="2434913"/>
            <a:ext cx="10511074" cy="258532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ru-RU" b="1" dirty="0">
                <a:latin typeface="Times New Roman"/>
                <a:cs typeface="Times New Roman"/>
              </a:rPr>
              <a:t>Государственные органы, органы местного самоуправления в соответствии со своими полномочиями:</a:t>
            </a:r>
          </a:p>
          <a:p>
            <a:pPr algn="l"/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AutoNum type="arabicParenR"/>
            </a:pPr>
            <a:r>
              <a:rPr lang="ru-RU" b="1" dirty="0">
                <a:latin typeface="Times New Roman"/>
                <a:cs typeface="Times New Roman"/>
              </a:rPr>
              <a:t>участвуют в разработке и реализации целевых </a:t>
            </a:r>
            <a:r>
              <a:rPr lang="ru-RU" b="1" dirty="0">
                <a:effectLst/>
                <a:latin typeface="Times New Roman"/>
                <a:cs typeface="Times New Roman"/>
              </a:rPr>
              <a:t>программ</a:t>
            </a:r>
            <a:r>
              <a:rPr lang="ru-RU" dirty="0">
                <a:latin typeface="Times New Roman"/>
                <a:cs typeface="Times New Roman"/>
              </a:rPr>
              <a:t> применения информационных технологий;</a:t>
            </a:r>
          </a:p>
          <a:p>
            <a:pPr marL="342900" indent="-342900" algn="l">
              <a:buAutoNum type="arabicParenR"/>
            </a:pPr>
            <a:r>
              <a:rPr lang="ru-RU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создают информационные системы и обеспечивают доступ к содержащейся в них информации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 на русском языке и государственном языке соответствующей республики в составе Российской Федерации.</a:t>
            </a:r>
          </a:p>
          <a:p>
            <a:pPr algn="l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8931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3985CB-6DFB-796D-A44E-6864DF30E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748" y="323661"/>
            <a:ext cx="10396882" cy="1151965"/>
          </a:xfrm>
        </p:spPr>
        <p:txBody>
          <a:bodyPr>
            <a:normAutofit fontScale="90000"/>
          </a:bodyPr>
          <a:lstStyle/>
          <a:p>
            <a:r>
              <a:rPr lang="ru-RU" dirty="0"/>
              <a:t>Государственные информационные системы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F3BEA6-BD8D-64ED-1063-7D30AD987BA6}"/>
              </a:ext>
            </a:extLst>
          </p:cNvPr>
          <p:cNvSpPr txBox="1"/>
          <p:nvPr/>
        </p:nvSpPr>
        <p:spPr>
          <a:xfrm>
            <a:off x="676748" y="1726948"/>
            <a:ext cx="9759635" cy="31393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	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Государственные информационные системы создаются в целях реализации полномочий государственных органов и обеспечения обмена информацией между этими органами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, а также в иных установленных федеральными законами целях.</a:t>
            </a:r>
          </a:p>
          <a:p>
            <a:r>
              <a:rPr lang="ru-RU" dirty="0">
                <a:latin typeface="Times New Roman"/>
                <a:cs typeface="Times New Roman"/>
              </a:rPr>
              <a:t>	</a:t>
            </a:r>
            <a:r>
              <a:rPr lang="ru-RU" b="1" dirty="0">
                <a:latin typeface="Times New Roman"/>
                <a:cs typeface="Times New Roman"/>
              </a:rPr>
              <a:t>Государственные информационные системы создаются, модернизируются и эксплуатируются с учетом требований, предусмотренных законодательством Российской Федерации о контрактной системе</a:t>
            </a:r>
            <a:r>
              <a:rPr lang="ru-RU" dirty="0">
                <a:latin typeface="Times New Roman"/>
                <a:cs typeface="Times New Roman"/>
              </a:rPr>
              <a:t> в сфере закупок товаров, работ, услуг для обеспечения государственных и муниципальных нужд либо законодательством Российской Федерации о государственно-частном партнерстве, о муниципально-частном партнерстве, законодательством о концессионных соглашениях, а в </a:t>
            </a:r>
            <a:r>
              <a:rPr lang="ru-RU" b="1" dirty="0">
                <a:latin typeface="Times New Roman"/>
                <a:cs typeface="Times New Roman"/>
              </a:rPr>
              <a:t>случаях,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если эксплуатация государственных информационных систем осуществляется без привлечения средств бюджетов бюджетной системы Российской Федерации, в соответствии с иными федеральными законами.</a:t>
            </a:r>
          </a:p>
        </p:txBody>
      </p:sp>
    </p:spTree>
    <p:extLst>
      <p:ext uri="{BB962C8B-B14F-4D97-AF65-F5344CB8AC3E}">
        <p14:creationId xmlns:p14="http://schemas.microsoft.com/office/powerpoint/2010/main" val="462259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8ABBBB-251F-D8DD-F182-7DFFCE64A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969" y="156410"/>
            <a:ext cx="10396882" cy="1151965"/>
          </a:xfrm>
        </p:spPr>
        <p:txBody>
          <a:bodyPr/>
          <a:lstStyle/>
          <a:p>
            <a:r>
              <a:rPr lang="ru-RU" dirty="0"/>
              <a:t>Понятия, используемые в законе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F297D5-E86D-2166-1864-06CD8D1BB432}"/>
              </a:ext>
            </a:extLst>
          </p:cNvPr>
          <p:cNvSpPr txBox="1"/>
          <p:nvPr/>
        </p:nvSpPr>
        <p:spPr>
          <a:xfrm>
            <a:off x="749969" y="1308375"/>
            <a:ext cx="10668000" cy="416614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 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настоящем Федеральном законе используются следующие основные 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понятия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:</a:t>
            </a:r>
            <a:endParaRPr lang="en-US" sz="20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endParaRPr lang="en-US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342900" indent="-342900">
              <a:lnSpc>
                <a:spcPts val="2300"/>
              </a:lnSpc>
              <a:buFont typeface="+mj-lt"/>
              <a:buAutoNum type="arabicPeriod"/>
            </a:pPr>
            <a:r>
              <a:rPr lang="ru-RU" b="1" dirty="0">
                <a:solidFill>
                  <a:srgbClr val="000000"/>
                </a:solidFill>
                <a:latin typeface="Times New Roman"/>
                <a:cs typeface="Times New Roman"/>
              </a:rPr>
              <a:t>Информация</a:t>
            </a:r>
            <a:r>
              <a:rPr lang="ru-RU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-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 сведения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 (сообщения, данные) независимо от формы их представления;</a:t>
            </a:r>
            <a:endParaRPr lang="en-US" b="0" i="0" dirty="0"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  <a:p>
            <a:pPr marL="342900" indent="-342900">
              <a:lnSpc>
                <a:spcPts val="2300"/>
              </a:lnSpc>
              <a:buFont typeface="+mj-lt"/>
              <a:buAutoNum type="arabicPeriod"/>
            </a:pPr>
            <a:r>
              <a:rPr lang="ru-RU" b="1" dirty="0">
                <a:latin typeface="Times New Roman"/>
                <a:cs typeface="Times New Roman"/>
              </a:rPr>
              <a:t>Информационные технологии </a:t>
            </a: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b="1" dirty="0">
                <a:latin typeface="Times New Roman"/>
                <a:cs typeface="Times New Roman"/>
              </a:rPr>
              <a:t>процессы, методы</a:t>
            </a:r>
            <a:r>
              <a:rPr lang="ru-RU" dirty="0">
                <a:latin typeface="Times New Roman"/>
                <a:cs typeface="Times New Roman"/>
              </a:rPr>
              <a:t> поиска, сбора, хранения, обработки, предоставления, распространения информации и</a:t>
            </a:r>
            <a:r>
              <a:rPr lang="ru-RU" b="1" dirty="0">
                <a:latin typeface="Times New Roman"/>
                <a:cs typeface="Times New Roman"/>
              </a:rPr>
              <a:t> способы </a:t>
            </a:r>
            <a:r>
              <a:rPr lang="ru-RU" dirty="0">
                <a:latin typeface="Times New Roman"/>
                <a:cs typeface="Times New Roman"/>
              </a:rPr>
              <a:t>осуществления таких процессов и методов;</a:t>
            </a: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342900" indent="-342900">
              <a:lnSpc>
                <a:spcPts val="2300"/>
              </a:lnSpc>
              <a:buFont typeface="+mj-lt"/>
              <a:buAutoNum type="arabicPeriod"/>
            </a:pPr>
            <a:r>
              <a:rPr lang="ru-RU" b="1" dirty="0">
                <a:latin typeface="Times New Roman"/>
                <a:cs typeface="Times New Roman"/>
              </a:rPr>
              <a:t>Информационная система </a:t>
            </a:r>
            <a:r>
              <a:rPr lang="ru-RU" dirty="0">
                <a:latin typeface="Times New Roman"/>
                <a:cs typeface="Times New Roman"/>
              </a:rPr>
              <a:t>-</a:t>
            </a:r>
            <a:r>
              <a:rPr lang="ru-RU" b="1" dirty="0">
                <a:latin typeface="Times New Roman"/>
                <a:cs typeface="Times New Roman"/>
              </a:rPr>
              <a:t> совокупность</a:t>
            </a:r>
            <a:r>
              <a:rPr lang="ru-RU" dirty="0">
                <a:latin typeface="Times New Roman"/>
                <a:cs typeface="Times New Roman"/>
              </a:rPr>
              <a:t> содержащейся в базах данных </a:t>
            </a:r>
            <a:r>
              <a:rPr lang="ru-RU" b="1" dirty="0">
                <a:latin typeface="Times New Roman"/>
                <a:cs typeface="Times New Roman"/>
              </a:rPr>
              <a:t>информации </a:t>
            </a:r>
            <a:r>
              <a:rPr lang="ru-RU" dirty="0">
                <a:latin typeface="Times New Roman"/>
                <a:cs typeface="Times New Roman"/>
              </a:rPr>
              <a:t>и обеспечивающих ее </a:t>
            </a:r>
            <a:r>
              <a:rPr lang="ru-RU" b="1" dirty="0">
                <a:latin typeface="Times New Roman"/>
                <a:cs typeface="Times New Roman"/>
              </a:rPr>
              <a:t>обработку информационных технологий и технических средств;</a:t>
            </a:r>
            <a:endParaRPr lang="en-US" b="1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342900" indent="-342900">
              <a:lnSpc>
                <a:spcPts val="2300"/>
              </a:lnSpc>
              <a:buFont typeface="+mj-lt"/>
              <a:buAutoNum type="arabicPeriod"/>
            </a:pPr>
            <a:r>
              <a:rPr lang="ru-RU" b="1" dirty="0">
                <a:latin typeface="Times New Roman"/>
                <a:cs typeface="Times New Roman"/>
              </a:rPr>
              <a:t>Информационно-телекоммуникационная сеть </a:t>
            </a:r>
            <a:r>
              <a:rPr lang="ru-RU" dirty="0">
                <a:latin typeface="Times New Roman"/>
                <a:cs typeface="Times New Roman"/>
              </a:rPr>
              <a:t>- технологическая</a:t>
            </a:r>
            <a:r>
              <a:rPr lang="ru-RU" b="1" dirty="0">
                <a:latin typeface="Times New Roman"/>
                <a:cs typeface="Times New Roman"/>
              </a:rPr>
              <a:t> система</a:t>
            </a:r>
            <a:r>
              <a:rPr lang="ru-RU" dirty="0">
                <a:latin typeface="Times New Roman"/>
                <a:cs typeface="Times New Roman"/>
              </a:rPr>
              <a:t>, предназначенная для </a:t>
            </a:r>
            <a:r>
              <a:rPr lang="ru-RU" b="1" dirty="0">
                <a:latin typeface="Times New Roman"/>
                <a:cs typeface="Times New Roman"/>
              </a:rPr>
              <a:t>передачи по линиям связи информации, доступ к которой осуществляется с использованием средств вычислительной техники</a:t>
            </a:r>
            <a:endParaRPr lang="en-US" b="1">
              <a:latin typeface="Times New Roman"/>
              <a:cs typeface="Times New Roman"/>
            </a:endParaRPr>
          </a:p>
          <a:p>
            <a:pPr marL="342900" indent="-342900">
              <a:lnSpc>
                <a:spcPts val="2300"/>
              </a:lnSpc>
              <a:buFont typeface="+mj-lt"/>
              <a:buAutoNum type="arabicPeriod"/>
            </a:pPr>
            <a:r>
              <a:rPr lang="ru-RU" b="1" dirty="0">
                <a:solidFill>
                  <a:srgbClr val="000000"/>
                </a:solidFill>
                <a:latin typeface="Times New Roman"/>
                <a:cs typeface="Times New Roman"/>
              </a:rPr>
              <a:t>О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бладатель информации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- 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лицо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, самостоятельно 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создавшее информацию либо получившее на основании закона или договора право разрешать или ограничивать доступ к информации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, определяемой по каким-либо признакам</a:t>
            </a:r>
            <a:endParaRPr lang="en-US" b="0" i="0" dirty="0"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  <a:p>
            <a:pPr marL="342900" indent="-342900">
              <a:lnSpc>
                <a:spcPts val="2300"/>
              </a:lnSpc>
              <a:buFont typeface="+mj-lt"/>
              <a:buAutoNum type="arabicPeriod"/>
            </a:pPr>
            <a:r>
              <a:rPr lang="ru-RU" b="1" dirty="0">
                <a:latin typeface="Times New Roman"/>
                <a:cs typeface="Times New Roman"/>
              </a:rPr>
              <a:t>Доступ к информации </a:t>
            </a: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b="1" dirty="0">
                <a:latin typeface="Times New Roman"/>
                <a:cs typeface="Times New Roman"/>
              </a:rPr>
              <a:t>возможность </a:t>
            </a:r>
            <a:r>
              <a:rPr lang="ru-RU" dirty="0">
                <a:latin typeface="Times New Roman"/>
                <a:cs typeface="Times New Roman"/>
              </a:rPr>
              <a:t>получения информации и ее использования;</a:t>
            </a: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8515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8ABBBB-251F-D8DD-F182-7DFFCE64A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238456"/>
            <a:ext cx="10396882" cy="1151965"/>
          </a:xfrm>
        </p:spPr>
        <p:txBody>
          <a:bodyPr/>
          <a:lstStyle/>
          <a:p>
            <a:r>
              <a:rPr lang="ru-RU" dirty="0"/>
              <a:t>Понятия, используемые в законе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DDF8EA-B3D1-7EFA-B181-E8456C611AD0}"/>
              </a:ext>
            </a:extLst>
          </p:cNvPr>
          <p:cNvSpPr txBox="1"/>
          <p:nvPr/>
        </p:nvSpPr>
        <p:spPr>
          <a:xfrm>
            <a:off x="685801" y="1390421"/>
            <a:ext cx="9732475" cy="42037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lnSpc>
                <a:spcPts val="2300"/>
              </a:lnSpc>
              <a:buFont typeface="+mj-lt"/>
              <a:buAutoNum type="arabicPeriod" startAt="7"/>
            </a:pPr>
            <a:r>
              <a:rPr lang="ru-RU" b="1" dirty="0">
                <a:latin typeface="Times New Roman"/>
                <a:cs typeface="Times New Roman"/>
              </a:rPr>
              <a:t>Конфиденциальность информации</a:t>
            </a:r>
            <a:r>
              <a:rPr lang="ru-RU" dirty="0">
                <a:latin typeface="Times New Roman"/>
                <a:cs typeface="Times New Roman"/>
              </a:rPr>
              <a:t> -</a:t>
            </a:r>
            <a:r>
              <a:rPr lang="ru-RU" b="1" dirty="0">
                <a:latin typeface="Times New Roman"/>
                <a:cs typeface="Times New Roman"/>
              </a:rPr>
              <a:t> обязательное</a:t>
            </a:r>
            <a:r>
              <a:rPr lang="ru-RU" dirty="0">
                <a:latin typeface="Times New Roman"/>
                <a:cs typeface="Times New Roman"/>
              </a:rPr>
              <a:t> для выполнения лицом, получившим доступ к определенной информации, </a:t>
            </a:r>
            <a:r>
              <a:rPr lang="ru-RU" b="1" dirty="0">
                <a:latin typeface="Times New Roman"/>
                <a:cs typeface="Times New Roman"/>
              </a:rPr>
              <a:t>требование не передавать такую информацию третьим лицам без согласия ее обладателя</a:t>
            </a:r>
            <a:endParaRPr lang="en-US" b="1">
              <a:latin typeface="Times New Roman"/>
              <a:cs typeface="Times New Roman"/>
            </a:endParaRPr>
          </a:p>
          <a:p>
            <a:pPr marL="342900" indent="-342900">
              <a:lnSpc>
                <a:spcPts val="2300"/>
              </a:lnSpc>
              <a:buFont typeface="+mj-lt"/>
              <a:buAutoNum type="arabicPeriod" startAt="7"/>
            </a:pPr>
            <a:r>
              <a:rPr lang="ru-RU" b="1" dirty="0">
                <a:latin typeface="Times New Roman"/>
                <a:cs typeface="Times New Roman"/>
              </a:rPr>
              <a:t>Предоставление информации </a:t>
            </a:r>
            <a:r>
              <a:rPr lang="ru-RU" dirty="0">
                <a:latin typeface="Times New Roman"/>
                <a:cs typeface="Times New Roman"/>
              </a:rPr>
              <a:t>-</a:t>
            </a:r>
            <a:r>
              <a:rPr lang="ru-RU" b="1" dirty="0">
                <a:latin typeface="Times New Roman"/>
                <a:cs typeface="Times New Roman"/>
              </a:rPr>
              <a:t> действия, </a:t>
            </a:r>
            <a:r>
              <a:rPr lang="ru-RU" dirty="0">
                <a:latin typeface="Times New Roman"/>
                <a:cs typeface="Times New Roman"/>
              </a:rPr>
              <a:t>направленные на </a:t>
            </a:r>
            <a:r>
              <a:rPr lang="ru-RU" b="1" dirty="0">
                <a:latin typeface="Times New Roman"/>
                <a:cs typeface="Times New Roman"/>
              </a:rPr>
              <a:t>получение информации определенным кругом</a:t>
            </a:r>
            <a:r>
              <a:rPr lang="ru-RU" dirty="0">
                <a:latin typeface="Times New Roman"/>
                <a:cs typeface="Times New Roman"/>
              </a:rPr>
              <a:t> лиц или </a:t>
            </a:r>
            <a:r>
              <a:rPr lang="ru-RU" b="1" dirty="0">
                <a:latin typeface="Times New Roman"/>
                <a:cs typeface="Times New Roman"/>
              </a:rPr>
              <a:t>передачу </a:t>
            </a:r>
            <a:r>
              <a:rPr lang="ru-RU" dirty="0">
                <a:latin typeface="Times New Roman"/>
                <a:cs typeface="Times New Roman"/>
              </a:rPr>
              <a:t>информации</a:t>
            </a:r>
            <a:r>
              <a:rPr lang="ru-RU" b="1" dirty="0">
                <a:latin typeface="Times New Roman"/>
                <a:cs typeface="Times New Roman"/>
              </a:rPr>
              <a:t> определенному кругу лиц;</a:t>
            </a:r>
            <a:endParaRPr lang="en-US" b="1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342900" indent="-342900">
              <a:lnSpc>
                <a:spcPts val="2300"/>
              </a:lnSpc>
              <a:buFont typeface="+mj-lt"/>
              <a:buAutoNum type="arabicPeriod" startAt="7"/>
            </a:pPr>
            <a:r>
              <a:rPr lang="ru-RU" b="1" dirty="0">
                <a:latin typeface="Times New Roman"/>
                <a:cs typeface="Times New Roman"/>
              </a:rPr>
              <a:t>Распространение информации</a:t>
            </a:r>
            <a:r>
              <a:rPr lang="ru-RU" dirty="0">
                <a:latin typeface="Times New Roman"/>
                <a:cs typeface="Times New Roman"/>
              </a:rPr>
              <a:t> -</a:t>
            </a:r>
            <a:r>
              <a:rPr lang="ru-RU" b="1" dirty="0">
                <a:latin typeface="Times New Roman"/>
                <a:cs typeface="Times New Roman"/>
              </a:rPr>
              <a:t> действия</a:t>
            </a:r>
            <a:r>
              <a:rPr lang="ru-RU" dirty="0">
                <a:latin typeface="Times New Roman"/>
                <a:cs typeface="Times New Roman"/>
              </a:rPr>
              <a:t>, направленные на </a:t>
            </a:r>
            <a:r>
              <a:rPr lang="ru-RU" b="1" dirty="0">
                <a:latin typeface="Times New Roman"/>
                <a:cs typeface="Times New Roman"/>
              </a:rPr>
              <a:t>получение информации неопределенным кругом</a:t>
            </a:r>
            <a:r>
              <a:rPr lang="ru-RU" dirty="0">
                <a:latin typeface="Times New Roman"/>
                <a:cs typeface="Times New Roman"/>
              </a:rPr>
              <a:t> лиц или </a:t>
            </a:r>
            <a:r>
              <a:rPr lang="ru-RU" b="1" dirty="0">
                <a:latin typeface="Times New Roman"/>
                <a:cs typeface="Times New Roman"/>
              </a:rPr>
              <a:t>передачу</a:t>
            </a:r>
            <a:r>
              <a:rPr lang="ru-RU" dirty="0">
                <a:latin typeface="Times New Roman"/>
                <a:cs typeface="Times New Roman"/>
              </a:rPr>
              <a:t> информации </a:t>
            </a:r>
            <a:r>
              <a:rPr lang="ru-RU" b="1" dirty="0">
                <a:latin typeface="Times New Roman"/>
                <a:cs typeface="Times New Roman"/>
              </a:rPr>
              <a:t>неопределенному кругу лиц</a:t>
            </a:r>
            <a:r>
              <a:rPr lang="ru-RU" dirty="0">
                <a:latin typeface="Times New Roman"/>
                <a:cs typeface="Times New Roman"/>
              </a:rPr>
              <a:t>;</a:t>
            </a: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342900" indent="-342900">
              <a:lnSpc>
                <a:spcPts val="2300"/>
              </a:lnSpc>
              <a:buFont typeface="+mj-lt"/>
              <a:buAutoNum type="arabicPeriod" startAt="7"/>
            </a:pPr>
            <a:r>
              <a:rPr lang="ru-RU" b="1" dirty="0">
                <a:latin typeface="Times New Roman"/>
                <a:cs typeface="Times New Roman"/>
              </a:rPr>
              <a:t>Электронное сообщение </a:t>
            </a: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b="1" dirty="0">
                <a:latin typeface="Times New Roman"/>
                <a:cs typeface="Times New Roman"/>
              </a:rPr>
              <a:t>информация</a:t>
            </a:r>
            <a:r>
              <a:rPr lang="ru-RU" dirty="0">
                <a:latin typeface="Times New Roman"/>
                <a:cs typeface="Times New Roman"/>
              </a:rPr>
              <a:t>, </a:t>
            </a:r>
            <a:r>
              <a:rPr lang="ru-RU" b="1" dirty="0">
                <a:latin typeface="Times New Roman"/>
                <a:cs typeface="Times New Roman"/>
              </a:rPr>
              <a:t>переданная или полученная</a:t>
            </a:r>
            <a:r>
              <a:rPr lang="ru-RU" dirty="0">
                <a:latin typeface="Times New Roman"/>
                <a:cs typeface="Times New Roman"/>
              </a:rPr>
              <a:t> пользователем </a:t>
            </a:r>
            <a:r>
              <a:rPr lang="ru-RU" b="1" dirty="0">
                <a:latin typeface="Times New Roman"/>
                <a:cs typeface="Times New Roman"/>
              </a:rPr>
              <a:t>информационно-телекоммуникационной сети</a:t>
            </a:r>
            <a:r>
              <a:rPr lang="ru-RU" dirty="0">
                <a:latin typeface="Times New Roman"/>
                <a:cs typeface="Times New Roman"/>
              </a:rPr>
              <a:t>;</a:t>
            </a: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342900" indent="-342900">
              <a:lnSpc>
                <a:spcPts val="2300"/>
              </a:lnSpc>
              <a:buFont typeface="+mj-lt"/>
              <a:buAutoNum type="arabicPeriod" startAt="7"/>
            </a:pPr>
            <a:r>
              <a:rPr lang="ru-RU" b="1" dirty="0">
                <a:latin typeface="Times New Roman"/>
                <a:cs typeface="Times New Roman"/>
              </a:rPr>
              <a:t>Документированная информация </a:t>
            </a:r>
            <a:r>
              <a:rPr lang="ru-RU" dirty="0">
                <a:latin typeface="Times New Roman"/>
                <a:cs typeface="Times New Roman"/>
              </a:rPr>
              <a:t>- зафиксированная на материальном носителе путем </a:t>
            </a:r>
            <a:r>
              <a:rPr lang="ru-RU" b="1" dirty="0">
                <a:latin typeface="Times New Roman"/>
                <a:cs typeface="Times New Roman"/>
              </a:rPr>
              <a:t>документирования информация с реквизитами, позволяющими определить такую информацию или в установленных законодательством</a:t>
            </a:r>
            <a:r>
              <a:rPr lang="ru-RU" dirty="0">
                <a:latin typeface="Times New Roman"/>
                <a:cs typeface="Times New Roman"/>
              </a:rPr>
              <a:t> Российской Федерации случаях ее материальный носитель;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3298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8ABBBB-251F-D8DD-F182-7DFFCE64A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238456"/>
            <a:ext cx="10396882" cy="1151965"/>
          </a:xfrm>
        </p:spPr>
        <p:txBody>
          <a:bodyPr/>
          <a:lstStyle/>
          <a:p>
            <a:r>
              <a:rPr lang="ru-RU" dirty="0"/>
              <a:t>Понятия, используемые в законе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DDF8EA-B3D1-7EFA-B181-E8456C611AD0}"/>
              </a:ext>
            </a:extLst>
          </p:cNvPr>
          <p:cNvSpPr txBox="1"/>
          <p:nvPr/>
        </p:nvSpPr>
        <p:spPr>
          <a:xfrm>
            <a:off x="685801" y="1390421"/>
            <a:ext cx="9732475" cy="39703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+mj-lt"/>
              <a:buAutoNum type="arabicPeriod" startAt="16"/>
            </a:pPr>
            <a:r>
              <a:rPr lang="ru-RU" b="1" dirty="0">
                <a:solidFill>
                  <a:srgbClr val="000000"/>
                </a:solidFill>
                <a:latin typeface="Times New Roman"/>
                <a:cs typeface="Times New Roman"/>
              </a:rPr>
              <a:t>С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етевой адрес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-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 идентификатор в сети передачи данных,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 определяющий при оказании телематических услуг связи абонентский терминал или иные средства связи, 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входящие в информационную систему;</a:t>
            </a:r>
            <a:endParaRPr lang="ru-RU" b="1" i="0">
              <a:solidFill>
                <a:srgbClr val="828282"/>
              </a:solidFill>
              <a:effectLst/>
              <a:latin typeface="Times New Roman"/>
              <a:cs typeface="Times New Roman"/>
            </a:endParaRPr>
          </a:p>
          <a:p>
            <a:pPr marL="342900" indent="-342900">
              <a:buFont typeface="+mj-lt"/>
              <a:buAutoNum type="arabicPeriod" startAt="16"/>
            </a:pPr>
            <a:r>
              <a:rPr lang="ru-RU" b="1" dirty="0">
                <a:latin typeface="Times New Roman"/>
                <a:cs typeface="Times New Roman"/>
              </a:rPr>
              <a:t>Провайдер хостинга</a:t>
            </a:r>
            <a:r>
              <a:rPr lang="ru-RU" dirty="0">
                <a:latin typeface="Times New Roman"/>
                <a:cs typeface="Times New Roman"/>
              </a:rPr>
              <a:t> - </a:t>
            </a:r>
            <a:r>
              <a:rPr lang="ru-RU" b="1" dirty="0">
                <a:latin typeface="Times New Roman"/>
                <a:cs typeface="Times New Roman"/>
              </a:rPr>
              <a:t>лицо,</a:t>
            </a:r>
            <a:r>
              <a:rPr lang="ru-RU" dirty="0">
                <a:latin typeface="Times New Roman"/>
                <a:cs typeface="Times New Roman"/>
              </a:rPr>
              <a:t> осуществляющее </a:t>
            </a:r>
            <a:r>
              <a:rPr lang="ru-RU" b="1" dirty="0">
                <a:latin typeface="Times New Roman"/>
                <a:cs typeface="Times New Roman"/>
              </a:rPr>
              <a:t>деятельность по предоставлению вычислительной мощности для размещения информации в информационной системе</a:t>
            </a:r>
            <a:r>
              <a:rPr lang="ru-RU" dirty="0">
                <a:latin typeface="Times New Roman"/>
                <a:cs typeface="Times New Roman"/>
              </a:rPr>
              <a:t>, постоянно подключенной к сети "Интернет";</a:t>
            </a:r>
            <a:r>
              <a:rPr lang="ru-RU" dirty="0">
                <a:solidFill>
                  <a:srgbClr val="828282"/>
                </a:solidFill>
                <a:latin typeface="Times New Roman"/>
                <a:cs typeface="Times New Roman"/>
              </a:rPr>
              <a:t> </a:t>
            </a:r>
            <a:endParaRPr lang="ru-RU" dirty="0">
              <a:solidFill>
                <a:srgbClr val="82828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 startAt="16"/>
            </a:pPr>
            <a:r>
              <a:rPr lang="ru-RU" b="1" dirty="0">
                <a:latin typeface="Times New Roman"/>
                <a:cs typeface="Times New Roman"/>
              </a:rPr>
              <a:t>Поисковая система </a:t>
            </a: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b="1" dirty="0">
                <a:latin typeface="Times New Roman"/>
                <a:cs typeface="Times New Roman"/>
              </a:rPr>
              <a:t>информационная система,</a:t>
            </a:r>
            <a:r>
              <a:rPr lang="ru-RU" dirty="0">
                <a:latin typeface="Times New Roman"/>
                <a:cs typeface="Times New Roman"/>
              </a:rPr>
              <a:t> осуществляющая по запросу пользователя поиск в сети "Интернет" информации определенного содержания и предоставляющая пользователю сведения об указателе страницы сайта в сети "Интернет" для доступа к запрашиваемой информации, </a:t>
            </a:r>
            <a:r>
              <a:rPr lang="ru-RU" b="1" dirty="0">
                <a:latin typeface="Times New Roman"/>
                <a:cs typeface="Times New Roman"/>
              </a:rPr>
              <a:t>расположенной на сайтах в сети "Интернет"</a:t>
            </a:r>
            <a:r>
              <a:rPr lang="ru-RU" dirty="0">
                <a:latin typeface="Times New Roman"/>
                <a:cs typeface="Times New Roman"/>
              </a:rPr>
              <a:t>, принадлежащих иным лицам, за исключением информационных систем, используемых для осуществления государственных и муниципальных функций, оказания государственных и муниципальных услуг, а также для осуществления иных публичных полномочий, установленных федеральными законами</a:t>
            </a:r>
            <a:endParaRPr lang="ru-RU" b="0" i="0" dirty="0">
              <a:solidFill>
                <a:srgbClr val="828282"/>
              </a:solidFill>
              <a:effectLst/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02303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8ABBBB-251F-D8DD-F182-7DFFCE64A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238456"/>
            <a:ext cx="10396882" cy="1151965"/>
          </a:xfrm>
        </p:spPr>
        <p:txBody>
          <a:bodyPr/>
          <a:lstStyle/>
          <a:p>
            <a:r>
              <a:rPr lang="ru-RU" dirty="0"/>
              <a:t>Понятия, используемые в законе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DDF8EA-B3D1-7EFA-B181-E8456C611AD0}"/>
              </a:ext>
            </a:extLst>
          </p:cNvPr>
          <p:cNvSpPr txBox="1"/>
          <p:nvPr/>
        </p:nvSpPr>
        <p:spPr>
          <a:xfrm>
            <a:off x="685801" y="1390421"/>
            <a:ext cx="9732475" cy="39703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buFont typeface="+mj-lt"/>
              <a:buAutoNum type="arabicPeriod" startAt="12"/>
            </a:pPr>
            <a:r>
              <a:rPr lang="ru-RU" b="1" dirty="0">
                <a:solidFill>
                  <a:srgbClr val="000000"/>
                </a:solidFill>
                <a:latin typeface="Times New Roman"/>
                <a:cs typeface="Times New Roman"/>
              </a:rPr>
              <a:t>Э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лектронный документ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- 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документированная информация, представленная в электронной форме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, то есть в виде, пригодном для восприятия человеком с использованием электронных вычислительных машин, а также 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для передачи по информационно-телекоммуникационным сетям или обработки в информационных системах;</a:t>
            </a:r>
            <a:endParaRPr lang="en-US" b="1" i="0"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  <a:p>
            <a:pPr marL="342900" indent="-342900" algn="l">
              <a:buFont typeface="+mj-lt"/>
              <a:buAutoNum type="arabicPeriod" startAt="12"/>
            </a:pPr>
            <a:r>
              <a:rPr lang="ru-RU" b="1" dirty="0">
                <a:latin typeface="Times New Roman"/>
                <a:cs typeface="Times New Roman"/>
              </a:rPr>
              <a:t>Оператор информационной системы </a:t>
            </a: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b="1" dirty="0">
                <a:latin typeface="Times New Roman"/>
                <a:cs typeface="Times New Roman"/>
              </a:rPr>
              <a:t>гражданин или юридическое лицо,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осуществляющие деятельность по эксплуатации информационной системы</a:t>
            </a:r>
            <a:r>
              <a:rPr lang="ru-RU" dirty="0">
                <a:latin typeface="Times New Roman"/>
                <a:cs typeface="Times New Roman"/>
              </a:rPr>
              <a:t>, в том числе по обработке информации, содержащейся в ее базах данных;</a:t>
            </a: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342900" indent="-342900" algn="l">
              <a:buFont typeface="+mj-lt"/>
              <a:buAutoNum type="arabicPeriod" startAt="12"/>
            </a:pPr>
            <a:r>
              <a:rPr lang="ru-RU" b="1" dirty="0">
                <a:latin typeface="Times New Roman"/>
                <a:cs typeface="Times New Roman"/>
              </a:rPr>
              <a:t>Сайт в сети "Интернет" </a:t>
            </a: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b="1" dirty="0">
                <a:latin typeface="Times New Roman"/>
                <a:cs typeface="Times New Roman"/>
              </a:rPr>
              <a:t>совокупность программ для электронных вычислительных машин и иной информации</a:t>
            </a:r>
            <a:r>
              <a:rPr lang="ru-RU" dirty="0">
                <a:latin typeface="Times New Roman"/>
                <a:cs typeface="Times New Roman"/>
              </a:rPr>
              <a:t>, содержащейся в информационной системе</a:t>
            </a:r>
            <a:r>
              <a:rPr lang="ru-RU" b="1" dirty="0">
                <a:latin typeface="Times New Roman"/>
                <a:cs typeface="Times New Roman"/>
              </a:rPr>
              <a:t>, доступ к которой обеспечивается посредством информационно-телекоммуникационной сети "Интернет" </a:t>
            </a:r>
            <a:r>
              <a:rPr lang="ru-RU" dirty="0">
                <a:latin typeface="Times New Roman"/>
                <a:cs typeface="Times New Roman"/>
              </a:rPr>
              <a:t>по доменным именам и (или) по сетевым адресам, позволяющим идентифицировать сайты в сети "Интернет";</a:t>
            </a:r>
            <a:endParaRPr lang="ru-RU" dirty="0">
              <a:solidFill>
                <a:srgbClr val="828282"/>
              </a:solidFill>
              <a:latin typeface="Times New Roman"/>
              <a:cs typeface="Times New Roman"/>
            </a:endParaRPr>
          </a:p>
          <a:p>
            <a:pPr marL="342900" indent="-342900" algn="l">
              <a:buFont typeface="+mj-lt"/>
              <a:buAutoNum type="arabicPeriod" startAt="12"/>
            </a:pPr>
            <a:r>
              <a:rPr lang="ru-RU" b="1" dirty="0">
                <a:latin typeface="Times New Roman"/>
                <a:cs typeface="Times New Roman"/>
              </a:rPr>
              <a:t>Доменное имя </a:t>
            </a:r>
            <a:r>
              <a:rPr lang="ru-RU" dirty="0">
                <a:latin typeface="Times New Roman"/>
                <a:cs typeface="Times New Roman"/>
              </a:rPr>
              <a:t>- </a:t>
            </a:r>
            <a:r>
              <a:rPr lang="ru-RU" b="1" dirty="0">
                <a:latin typeface="Times New Roman"/>
                <a:cs typeface="Times New Roman"/>
              </a:rPr>
              <a:t>обозначение символами,</a:t>
            </a:r>
            <a:r>
              <a:rPr lang="ru-RU" dirty="0">
                <a:latin typeface="Times New Roman"/>
                <a:cs typeface="Times New Roman"/>
              </a:rPr>
              <a:t> предназначенное для адресации сайтов в сети "Интернет" в целях обеспечения доступа к информации, </a:t>
            </a:r>
            <a:r>
              <a:rPr lang="ru-RU" b="1" dirty="0">
                <a:latin typeface="Times New Roman"/>
                <a:cs typeface="Times New Roman"/>
              </a:rPr>
              <a:t>размещенной в сети "Интернет";</a:t>
            </a:r>
          </a:p>
        </p:txBody>
      </p:sp>
    </p:spTree>
    <p:extLst>
      <p:ext uri="{BB962C8B-B14F-4D97-AF65-F5344CB8AC3E}">
        <p14:creationId xmlns:p14="http://schemas.microsoft.com/office/powerpoint/2010/main" val="176646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670A39-576F-67C6-83EA-0A43857EB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8" y="260287"/>
            <a:ext cx="10396882" cy="1151965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Принципы правового регулирования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696E44-6102-1194-7E7C-0328D213C735}"/>
              </a:ext>
            </a:extLst>
          </p:cNvPr>
          <p:cNvSpPr txBox="1"/>
          <p:nvPr/>
        </p:nvSpPr>
        <p:spPr>
          <a:xfrm>
            <a:off x="635008" y="1412252"/>
            <a:ext cx="10546022" cy="33248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Правовое регулирование отношений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возникающих в сфере информации, информационных технологий и защиты информации, основывается на следующих 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принципах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342900" algn="l"/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l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latin typeface="Times New Roman"/>
                <a:cs typeface="Times New Roman"/>
              </a:rPr>
              <a:t>С</a:t>
            </a:r>
            <a:r>
              <a:rPr lang="ru-RU" b="1" dirty="0">
                <a:latin typeface="Times New Roman"/>
                <a:cs typeface="Times New Roman"/>
              </a:rPr>
              <a:t>вобода поиска, получения, передачи, производства и распространения информации любым законным способом</a:t>
            </a:r>
            <a:r>
              <a:rPr lang="en-US" b="1" dirty="0">
                <a:latin typeface="Times New Roman"/>
                <a:cs typeface="Times New Roman"/>
              </a:rPr>
              <a:t>;</a:t>
            </a:r>
          </a:p>
          <a:p>
            <a:pPr marL="285750" indent="-285750" algn="l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/>
                <a:cs typeface="Times New Roman"/>
              </a:rPr>
              <a:t>Установление ограничений доступа к информации</a:t>
            </a:r>
            <a:r>
              <a:rPr lang="ru-RU" dirty="0">
                <a:latin typeface="Times New Roman"/>
                <a:cs typeface="Times New Roman"/>
              </a:rPr>
              <a:t> только федеральными законами;</a:t>
            </a:r>
            <a:endParaRPr lang="ru-RU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285750" indent="-285750" algn="l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latin typeface="Times New Roman"/>
                <a:cs typeface="Times New Roman"/>
              </a:rPr>
              <a:t>О</a:t>
            </a:r>
            <a:r>
              <a:rPr lang="ru-RU" b="1" dirty="0">
                <a:latin typeface="Times New Roman"/>
                <a:cs typeface="Times New Roman"/>
              </a:rPr>
              <a:t>ткрытость информации о деятельности</a:t>
            </a:r>
            <a:r>
              <a:rPr lang="ru-RU" dirty="0">
                <a:latin typeface="Times New Roman"/>
                <a:cs typeface="Times New Roman"/>
              </a:rPr>
              <a:t> государственных органов и органов местного самоуправления и свободный доступ к такой информации, кроме случаев, установленных федеральными законами;</a:t>
            </a:r>
            <a:endParaRPr lang="ru-RU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285750" indent="-285750" algn="l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latin typeface="Times New Roman"/>
                <a:cs typeface="Times New Roman"/>
              </a:rPr>
              <a:t>Р</a:t>
            </a:r>
            <a:r>
              <a:rPr lang="ru-RU" b="1" dirty="0">
                <a:latin typeface="Times New Roman"/>
                <a:cs typeface="Times New Roman"/>
              </a:rPr>
              <a:t>авноправие языков народов </a:t>
            </a:r>
            <a:r>
              <a:rPr lang="ru-RU" dirty="0">
                <a:latin typeface="Times New Roman"/>
                <a:cs typeface="Times New Roman"/>
              </a:rPr>
              <a:t>Российской Федерации </a:t>
            </a:r>
            <a:r>
              <a:rPr lang="ru-RU" b="1" dirty="0">
                <a:latin typeface="Times New Roman"/>
                <a:cs typeface="Times New Roman"/>
              </a:rPr>
              <a:t>при создании информационных систем</a:t>
            </a:r>
            <a:r>
              <a:rPr lang="ru-RU" dirty="0">
                <a:latin typeface="Times New Roman"/>
                <a:cs typeface="Times New Roman"/>
              </a:rPr>
              <a:t> и их </a:t>
            </a:r>
            <a:r>
              <a:rPr lang="ru-RU" b="1" dirty="0">
                <a:latin typeface="Times New Roman"/>
                <a:cs typeface="Times New Roman"/>
              </a:rPr>
              <a:t>эксплуатации</a:t>
            </a:r>
            <a:r>
              <a:rPr lang="ru-RU" dirty="0">
                <a:latin typeface="Times New Roman"/>
                <a:cs typeface="Times New Roman"/>
              </a:rPr>
              <a:t>;</a:t>
            </a:r>
            <a:endParaRPr lang="ru-RU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4272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670A39-576F-67C6-83EA-0A43857EB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8" y="260287"/>
            <a:ext cx="10396882" cy="1151965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Принципы правового регулирования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696E44-6102-1194-7E7C-0328D213C735}"/>
              </a:ext>
            </a:extLst>
          </p:cNvPr>
          <p:cNvSpPr txBox="1"/>
          <p:nvPr/>
        </p:nvSpPr>
        <p:spPr>
          <a:xfrm>
            <a:off x="635008" y="1412252"/>
            <a:ext cx="10546022" cy="27272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l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latin typeface="Times New Roman"/>
                <a:cs typeface="Times New Roman"/>
              </a:rPr>
              <a:t>О</a:t>
            </a:r>
            <a:r>
              <a:rPr lang="ru-RU" b="1" dirty="0">
                <a:latin typeface="Times New Roman"/>
                <a:cs typeface="Times New Roman"/>
              </a:rPr>
              <a:t>беспечение безопасности Российской Федерации при создании информационных систем, их эксплуатации и защите содержащейся в них информации;</a:t>
            </a:r>
            <a:endParaRPr lang="ru-RU" b="1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285750" indent="-285750" algn="l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latin typeface="Times New Roman"/>
                <a:cs typeface="Times New Roman"/>
              </a:rPr>
              <a:t>Д</a:t>
            </a:r>
            <a:r>
              <a:rPr lang="ru-RU" b="1" dirty="0">
                <a:latin typeface="Times New Roman"/>
                <a:cs typeface="Times New Roman"/>
              </a:rPr>
              <a:t>остоверность информации и своевременность ее предоставления;</a:t>
            </a:r>
            <a:endParaRPr lang="ru-RU" b="1" i="0" dirty="0"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  <a:p>
            <a:pPr marL="285750" indent="-285750" algn="l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/>
                <a:cs typeface="Times New Roman"/>
              </a:rPr>
              <a:t>Неприкосновенность </a:t>
            </a:r>
            <a:r>
              <a:rPr lang="ru-RU" b="1" dirty="0">
                <a:effectLst/>
                <a:latin typeface="Times New Roman"/>
                <a:cs typeface="Times New Roman"/>
              </a:rPr>
              <a:t>частной жизни</a:t>
            </a:r>
            <a:r>
              <a:rPr lang="ru-RU" b="1" dirty="0">
                <a:latin typeface="Times New Roman"/>
                <a:cs typeface="Times New Roman"/>
              </a:rPr>
              <a:t>, недопустимость сбора, хранения, использования и распространения информации о частной жизни лица без его согласия;</a:t>
            </a:r>
          </a:p>
          <a:p>
            <a:pPr marL="285750" indent="-285750" algn="l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latin typeface="Times New Roman"/>
                <a:cs typeface="Times New Roman"/>
              </a:rPr>
              <a:t>Н</a:t>
            </a:r>
            <a:r>
              <a:rPr lang="ru-RU" b="1" dirty="0">
                <a:latin typeface="Times New Roman"/>
                <a:cs typeface="Times New Roman"/>
              </a:rPr>
              <a:t>едопустимость </a:t>
            </a:r>
            <a:r>
              <a:rPr lang="ru-RU" dirty="0">
                <a:latin typeface="Times New Roman"/>
                <a:cs typeface="Times New Roman"/>
              </a:rPr>
              <a:t>установления нормативными правовыми актами каких-либо </a:t>
            </a:r>
            <a:r>
              <a:rPr lang="ru-RU" b="1" dirty="0">
                <a:latin typeface="Times New Roman"/>
                <a:cs typeface="Times New Roman"/>
              </a:rPr>
              <a:t>преимуществ применения одних информационных технологий перед другими, если только обязательность применения определенных информационных технологий для создания и эксплуатации государственных информационных систем не установлена федеральными законами.</a:t>
            </a:r>
          </a:p>
        </p:txBody>
      </p:sp>
    </p:spTree>
    <p:extLst>
      <p:ext uri="{BB962C8B-B14F-4D97-AF65-F5344CB8AC3E}">
        <p14:creationId xmlns:p14="http://schemas.microsoft.com/office/powerpoint/2010/main" val="2436444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5B9708-0641-AAEF-EEFD-58B64CE5D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534" y="269340"/>
            <a:ext cx="10396882" cy="1151965"/>
          </a:xfrm>
        </p:spPr>
        <p:txBody>
          <a:bodyPr>
            <a:normAutofit fontScale="90000"/>
          </a:bodyPr>
          <a:lstStyle/>
          <a:p>
            <a:r>
              <a:rPr lang="ru-RU" dirty="0"/>
              <a:t>Информация как объект правовых отношений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5AC2C1-284C-C2A3-0B13-BC8F635BBB7B}"/>
              </a:ext>
            </a:extLst>
          </p:cNvPr>
          <p:cNvSpPr txBox="1"/>
          <p:nvPr/>
        </p:nvSpPr>
        <p:spPr>
          <a:xfrm>
            <a:off x="728294" y="1562403"/>
            <a:ext cx="10221362" cy="41126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>
              <a:lnSpc>
                <a:spcPts val="2100"/>
              </a:lnSpc>
              <a:buFont typeface="+mj-lt"/>
              <a:buAutoNum type="arabicPeriod"/>
            </a:pPr>
            <a:r>
              <a:rPr lang="ru-RU" sz="1600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Информация может являться </a:t>
            </a:r>
            <a:r>
              <a:rPr lang="ru-RU" sz="1600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объектом публичных, гражданских и иных правовых отношений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. </a:t>
            </a:r>
            <a:r>
              <a:rPr lang="ru-RU" sz="1600" b="1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Информация может свободно использоваться любым лицом и передаваться одним лицом другому лицу, если федеральными законами не установлены ограничения доступа к информации 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либо иные требования к порядку ее предоставления или распространения.</a:t>
            </a:r>
          </a:p>
          <a:p>
            <a:pPr marL="342900" indent="-342900" algn="l">
              <a:lnSpc>
                <a:spcPts val="2100"/>
              </a:lnSpc>
              <a:buFont typeface="+mj-lt"/>
              <a:buAutoNum type="arabicPeriod"/>
            </a:pPr>
            <a:r>
              <a:rPr lang="ru-RU" sz="1600" b="1" dirty="0">
                <a:latin typeface="Times New Roman"/>
                <a:cs typeface="Times New Roman"/>
              </a:rPr>
              <a:t>Информация в зависимости от категории доступа к ней подразделяется на</a:t>
            </a:r>
            <a:r>
              <a:rPr lang="ru-RU" sz="1600" dirty="0">
                <a:latin typeface="Times New Roman"/>
                <a:cs typeface="Times New Roman"/>
              </a:rPr>
              <a:t> </a:t>
            </a:r>
            <a:r>
              <a:rPr lang="ru-RU" sz="1600" b="1" dirty="0">
                <a:latin typeface="Times New Roman"/>
                <a:cs typeface="Times New Roman"/>
              </a:rPr>
              <a:t>общедоступную информацию</a:t>
            </a:r>
            <a:r>
              <a:rPr lang="ru-RU" sz="1600" dirty="0">
                <a:latin typeface="Times New Roman"/>
                <a:cs typeface="Times New Roman"/>
              </a:rPr>
              <a:t>, а также на </a:t>
            </a:r>
            <a:r>
              <a:rPr lang="ru-RU" sz="1600" b="1" dirty="0">
                <a:latin typeface="Times New Roman"/>
                <a:cs typeface="Times New Roman"/>
              </a:rPr>
              <a:t>информацию, доступ к которой ограничен федеральными </a:t>
            </a:r>
            <a:r>
              <a:rPr lang="ru-RU" sz="1600" b="1" dirty="0">
                <a:effectLst/>
                <a:latin typeface="Times New Roman"/>
                <a:cs typeface="Times New Roman"/>
              </a:rPr>
              <a:t>законами</a:t>
            </a:r>
            <a:r>
              <a:rPr lang="ru-RU" sz="1600" b="1" dirty="0">
                <a:latin typeface="Times New Roman"/>
                <a:cs typeface="Times New Roman"/>
              </a:rPr>
              <a:t> </a:t>
            </a:r>
            <a:r>
              <a:rPr lang="ru-RU" sz="1600" dirty="0">
                <a:latin typeface="Times New Roman"/>
                <a:cs typeface="Times New Roman"/>
              </a:rPr>
              <a:t>(информация ограниченного доступа).</a:t>
            </a:r>
            <a:endParaRPr lang="ru-RU" sz="1600" b="0" i="0" dirty="0">
              <a:effectLst/>
              <a:latin typeface="Times New Roman"/>
              <a:cs typeface="Times New Roman"/>
            </a:endParaRPr>
          </a:p>
          <a:p>
            <a:pPr marL="342900" indent="-342900" algn="l">
              <a:lnSpc>
                <a:spcPts val="2100"/>
              </a:lnSpc>
              <a:buFont typeface="+mj-lt"/>
              <a:buAutoNum type="arabicPeriod"/>
            </a:pPr>
            <a:r>
              <a:rPr lang="ru-RU" sz="1600" b="1" dirty="0">
                <a:latin typeface="Times New Roman"/>
                <a:cs typeface="Times New Roman"/>
              </a:rPr>
              <a:t>Информация в зависимости от порядка ее предоставления или распространения подразделяется на:</a:t>
            </a:r>
            <a:endParaRPr lang="ru-RU" sz="1600" b="1" i="0"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  <a:p>
            <a:pPr marL="742950" lvl="1" indent="-285750">
              <a:lnSpc>
                <a:spcPts val="2100"/>
              </a:lnSpc>
              <a:buFont typeface="Times New Roman" panose="02020603050405020304" pitchFamily="18" charset="0"/>
              <a:buChar char="⁃"/>
            </a:pPr>
            <a:r>
              <a:rPr lang="ru-RU" sz="1600" dirty="0">
                <a:latin typeface="Times New Roman"/>
                <a:cs typeface="Times New Roman"/>
              </a:rPr>
              <a:t>информацию,</a:t>
            </a:r>
            <a:r>
              <a:rPr lang="ru-RU" sz="1600" b="1" dirty="0">
                <a:latin typeface="Times New Roman"/>
                <a:cs typeface="Times New Roman"/>
              </a:rPr>
              <a:t> свободно распространяемую</a:t>
            </a:r>
            <a:r>
              <a:rPr lang="ru-RU" sz="1600" dirty="0">
                <a:latin typeface="Times New Roman"/>
                <a:cs typeface="Times New Roman"/>
              </a:rPr>
              <a:t>;</a:t>
            </a:r>
            <a:endParaRPr lang="ru-RU" sz="1600" b="0" i="0" dirty="0"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  <a:p>
            <a:pPr marL="742950" lvl="1" indent="-285750">
              <a:lnSpc>
                <a:spcPts val="2100"/>
              </a:lnSpc>
              <a:buFont typeface="Times New Roman" panose="02020603050405020304" pitchFamily="18" charset="0"/>
              <a:buChar char="⁃"/>
            </a:pPr>
            <a:r>
              <a:rPr lang="ru-RU" sz="1600" dirty="0">
                <a:latin typeface="Times New Roman"/>
                <a:cs typeface="Times New Roman"/>
              </a:rPr>
              <a:t>информацию, </a:t>
            </a:r>
            <a:r>
              <a:rPr lang="ru-RU" sz="1600" b="1" dirty="0">
                <a:latin typeface="Times New Roman"/>
                <a:cs typeface="Times New Roman"/>
              </a:rPr>
              <a:t>предоставляемую по соглашению лиц, участвующих в соответствующих отношениях;</a:t>
            </a:r>
            <a:endParaRPr lang="ru-RU" sz="1600" b="1" i="0" dirty="0"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  <a:p>
            <a:pPr marL="742950" lvl="1" indent="-285750">
              <a:lnSpc>
                <a:spcPts val="2100"/>
              </a:lnSpc>
              <a:buFont typeface="Times New Roman" panose="02020603050405020304" pitchFamily="18" charset="0"/>
              <a:buChar char="⁃"/>
            </a:pPr>
            <a:r>
              <a:rPr lang="ru-RU" sz="1600" dirty="0">
                <a:latin typeface="Times New Roman"/>
                <a:cs typeface="Times New Roman"/>
              </a:rPr>
              <a:t>информацию, которая в соответствии с федеральными законами </a:t>
            </a:r>
            <a:r>
              <a:rPr lang="ru-RU" sz="1600" b="1" dirty="0">
                <a:latin typeface="Times New Roman"/>
                <a:cs typeface="Times New Roman"/>
              </a:rPr>
              <a:t>подлежит предоставлению или распространению;</a:t>
            </a:r>
            <a:endParaRPr lang="ru-RU" sz="1600" b="1" i="0"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  <a:p>
            <a:pPr marL="742950" lvl="1" indent="-285750">
              <a:lnSpc>
                <a:spcPts val="2100"/>
              </a:lnSpc>
              <a:buFont typeface="Times New Roman" panose="02020603050405020304" pitchFamily="18" charset="0"/>
              <a:buChar char="⁃"/>
            </a:pPr>
            <a:r>
              <a:rPr lang="ru-RU" sz="1600" dirty="0">
                <a:latin typeface="Times New Roman"/>
                <a:cs typeface="Times New Roman"/>
              </a:rPr>
              <a:t>информацию, распространение которой в Российской Федерации</a:t>
            </a:r>
            <a:r>
              <a:rPr lang="ru-RU" sz="1600" b="1" dirty="0">
                <a:latin typeface="Times New Roman"/>
                <a:cs typeface="Times New Roman"/>
              </a:rPr>
              <a:t> ограничивается или запрещается.</a:t>
            </a:r>
            <a:endParaRPr lang="ru-RU" sz="1600" b="1" i="0"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  <a:p>
            <a:pPr marL="342900" indent="-342900">
              <a:lnSpc>
                <a:spcPts val="2100"/>
              </a:lnSpc>
              <a:buFont typeface="+mj-lt"/>
              <a:buAutoNum type="arabicPeriod" startAt="4"/>
            </a:pPr>
            <a:r>
              <a:rPr lang="ru-RU" sz="1600" dirty="0">
                <a:latin typeface="Times New Roman"/>
                <a:cs typeface="Times New Roman"/>
              </a:rPr>
              <a:t>Законодательством Российской Федерации могут быть </a:t>
            </a:r>
            <a:r>
              <a:rPr lang="ru-RU" sz="1600" b="1" dirty="0">
                <a:latin typeface="Times New Roman"/>
                <a:cs typeface="Times New Roman"/>
              </a:rPr>
              <a:t>установлены виды информации в зависимости от ее содержания или обладателя.</a:t>
            </a:r>
          </a:p>
        </p:txBody>
      </p:sp>
    </p:spTree>
    <p:extLst>
      <p:ext uri="{BB962C8B-B14F-4D97-AF65-F5344CB8AC3E}">
        <p14:creationId xmlns:p14="http://schemas.microsoft.com/office/powerpoint/2010/main" val="2593103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501CA210391E4CBA4916B8B4ED05A7" ma:contentTypeVersion="9" ma:contentTypeDescription="Create a new document." ma:contentTypeScope="" ma:versionID="3ed87977656c54ab459676cac34e3b56">
  <xsd:schema xmlns:xsd="http://www.w3.org/2001/XMLSchema" xmlns:xs="http://www.w3.org/2001/XMLSchema" xmlns:p="http://schemas.microsoft.com/office/2006/metadata/properties" xmlns:ns2="d2da047e-1553-4ff1-945c-9113a464e629" xmlns:ns3="fcbf4fd9-75fb-4383-b4b1-36367be237ae" targetNamespace="http://schemas.microsoft.com/office/2006/metadata/properties" ma:root="true" ma:fieldsID="b9970b07ccd0010fa52667375c79288a" ns2:_="" ns3:_="">
    <xsd:import namespace="d2da047e-1553-4ff1-945c-9113a464e629"/>
    <xsd:import namespace="fcbf4fd9-75fb-4383-b4b1-36367be237ae"/>
    <xsd:element name="properties">
      <xsd:complexType>
        <xsd:sequence>
          <xsd:element name="documentManagement">
            <xsd:complexType>
              <xsd:all>
                <xsd:element ref="ns2:ReferenceId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da047e-1553-4ff1-945c-9113a464e629" elementFormDefault="qualified">
    <xsd:import namespace="http://schemas.microsoft.com/office/2006/documentManagement/types"/>
    <xsd:import namespace="http://schemas.microsoft.com/office/infopath/2007/PartnerControls"/>
    <xsd:element name="ReferenceId" ma:index="8" nillable="true" ma:displayName="ReferenceId" ma:indexed="true" ma:internalName="ReferenceId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043f02e-9ff6-4c18-ba83-aecbeb6cef6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bf4fd9-75fb-4383-b4b1-36367be237ae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5d31d218-51ce-40d2-a6ee-553b69d752bb}" ma:internalName="TaxCatchAll" ma:showField="CatchAllData" ma:web="fcbf4fd9-75fb-4383-b4b1-36367be237a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ferenceId xmlns="d2da047e-1553-4ff1-945c-9113a464e629" xsi:nil="true"/>
    <lcf76f155ced4ddcb4097134ff3c332f xmlns="d2da047e-1553-4ff1-945c-9113a464e629">
      <Terms xmlns="http://schemas.microsoft.com/office/infopath/2007/PartnerControls"/>
    </lcf76f155ced4ddcb4097134ff3c332f>
    <TaxCatchAll xmlns="fcbf4fd9-75fb-4383-b4b1-36367be237ae" xsi:nil="true"/>
  </documentManagement>
</p:properties>
</file>

<file path=customXml/itemProps1.xml><?xml version="1.0" encoding="utf-8"?>
<ds:datastoreItem xmlns:ds="http://schemas.openxmlformats.org/officeDocument/2006/customXml" ds:itemID="{E177FDB7-2198-4D05-8890-5172BBBDCB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A5D8C84-6BE8-41BA-96ED-97559C7A04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2da047e-1553-4ff1-945c-9113a464e629"/>
    <ds:schemaRef ds:uri="fcbf4fd9-75fb-4383-b4b1-36367be237a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30F21A9-2698-4996-8C32-86C1F8D3D8F7}">
  <ds:schemaRefs>
    <ds:schemaRef ds:uri="http://schemas.microsoft.com/office/2006/metadata/properties"/>
    <ds:schemaRef ds:uri="http://schemas.microsoft.com/office/infopath/2007/PartnerControls"/>
    <ds:schemaRef ds:uri="d2da047e-1553-4ff1-945c-9113a464e629"/>
    <ds:schemaRef ds:uri="fcbf4fd9-75fb-4383-b4b1-36367be237a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90</TotalTime>
  <Words>2367</Words>
  <Application>Microsoft Office PowerPoint</Application>
  <PresentationFormat>Широкоэкранный</PresentationFormat>
  <Paragraphs>128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Office Theme</vt:lpstr>
      <vt:lpstr>Содержание Федерального закона «Об информации, информационных технологиях и о защите информации» от 27 июля 2006 года №149-ФЗ</vt:lpstr>
      <vt:lpstr>Предмет информационного законодательства</vt:lpstr>
      <vt:lpstr>Понятия, используемые в законе</vt:lpstr>
      <vt:lpstr>Понятия, используемые в законе</vt:lpstr>
      <vt:lpstr>Понятия, используемые в законе</vt:lpstr>
      <vt:lpstr>Понятия, используемые в законе</vt:lpstr>
      <vt:lpstr>Принципы правового регулирования</vt:lpstr>
      <vt:lpstr>Принципы правового регулирования</vt:lpstr>
      <vt:lpstr>Информация как объект правовых отношений</vt:lpstr>
      <vt:lpstr>Права обладателя информации</vt:lpstr>
      <vt:lpstr>Права гражданских лиц на доступ к информации</vt:lpstr>
      <vt:lpstr>Обязанности обладателя информации</vt:lpstr>
      <vt:lpstr>Общедоступная информация</vt:lpstr>
      <vt:lpstr>Доступ к информации</vt:lpstr>
      <vt:lpstr>Общедоступная информация</vt:lpstr>
      <vt:lpstr>Ограничение доступа к информации</vt:lpstr>
      <vt:lpstr>Порядок ограничения доступа к информации, распространяемой с нарушением закона</vt:lpstr>
      <vt:lpstr>Порядок ограничения доступа к информации, распространяемой с нарушением закона</vt:lpstr>
      <vt:lpstr>Ответственность за правонарушения</vt:lpstr>
      <vt:lpstr>Государственное регулирование в сфере применения информационных технологий</vt:lpstr>
      <vt:lpstr>Государственное регулирование в сфере применения информационных технологий</vt:lpstr>
      <vt:lpstr>Государственные информационные системы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 Федерального закона «Об информации, информационных технологиях и о защите информации» от 27 июля 2006 года №149-ФЗ</dc:title>
  <dc:creator>Пользователь ЯГТУ 52</dc:creator>
  <cp:lastModifiedBy>Анастасия Гасс</cp:lastModifiedBy>
  <cp:revision>215</cp:revision>
  <dcterms:created xsi:type="dcterms:W3CDTF">2023-09-19T13:19:15Z</dcterms:created>
  <dcterms:modified xsi:type="dcterms:W3CDTF">2024-02-05T16:59:48Z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0x010100D6501CA210391E4CBA4916B8B4ED05A7</vt:lpwstr>
  </property>
</Properties>
</file>