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9FB6C-1DB3-E6C5-8950-A4D568912D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9E6749-9563-EAB3-724D-8FE6218811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37C39C-3151-6179-FD1C-A37DAC329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32031-9911-884F-A12C-0236934490CC}" type="datetimeFigureOut">
              <a:rPr lang="en-RU" smtClean="0"/>
              <a:t>15.02.2024</a:t>
            </a:fld>
            <a:endParaRPr lang="en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E5DF6F-11AE-1C97-8E86-7D3AB1D88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0125B8-BF66-168F-8439-F4871EA72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2A68C-8F13-A94D-AF84-D2C33014FF96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2295362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355931-A032-6835-D449-CD92B37E5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3C62E6-4DAF-18E2-632F-CEA84B720B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085873-E9F2-AEFA-E0D1-8E45DD93C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32031-9911-884F-A12C-0236934490CC}" type="datetimeFigureOut">
              <a:rPr lang="en-RU" smtClean="0"/>
              <a:t>15.02.2024</a:t>
            </a:fld>
            <a:endParaRPr lang="en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CBF288-01A9-822B-28F0-FE1DEB89F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C29723-12E8-D755-94F6-B0F719846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2A68C-8F13-A94D-AF84-D2C33014FF96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994754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539FAFA-ECE5-3455-5A11-7C51B885D3C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768227-1199-F35F-5E6E-5EED4CAF64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9C85BC-58AF-3D50-05D4-55285E3CE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32031-9911-884F-A12C-0236934490CC}" type="datetimeFigureOut">
              <a:rPr lang="en-RU" smtClean="0"/>
              <a:t>15.02.2024</a:t>
            </a:fld>
            <a:endParaRPr lang="en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E4695C-28FC-81E5-C3B4-B78E72F73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AF622C-B1AD-63DB-8407-84BE43218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2A68C-8F13-A94D-AF84-D2C33014FF96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2535356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AC2727-C2BD-9DC7-DF33-6705E6573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4CBF59-AD7E-68B9-0F0B-C45F3982D2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38D04A-72FE-0958-E8D4-3C8851201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32031-9911-884F-A12C-0236934490CC}" type="datetimeFigureOut">
              <a:rPr lang="en-RU" smtClean="0"/>
              <a:t>15.02.2024</a:t>
            </a:fld>
            <a:endParaRPr lang="en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C1E14C-20D8-2233-058D-A56D4C5B4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F6D00C-7875-DD14-DBAB-7280D1ED0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2A68C-8F13-A94D-AF84-D2C33014FF96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2686080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CF5C64-E736-F9F4-C7E5-C819D17961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F4E679-E9B9-5E57-4176-480BC84EF0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FE5A1B-3ABC-1D3D-768F-241647F82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32031-9911-884F-A12C-0236934490CC}" type="datetimeFigureOut">
              <a:rPr lang="en-RU" smtClean="0"/>
              <a:t>15.02.2024</a:t>
            </a:fld>
            <a:endParaRPr lang="en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787FEC-E377-A014-9C06-F77882CDD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8480BF-C776-2577-8A8F-87557352A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2A68C-8F13-A94D-AF84-D2C33014FF96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3340130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CEE75A-3043-3BE6-582D-86A51AAFB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EB9F2F-5983-E566-A6D0-3E8E40F939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BABA85-E7A8-B6CA-B8A8-445B247C93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F9C345-2450-43AA-72EB-BDC612FBE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32031-9911-884F-A12C-0236934490CC}" type="datetimeFigureOut">
              <a:rPr lang="en-RU" smtClean="0"/>
              <a:t>15.02.2024</a:t>
            </a:fld>
            <a:endParaRPr lang="en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88BD7B-D28D-25D5-DB18-EE8C20CEC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B6B524-EB56-ABB4-2954-87BDB955F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2A68C-8F13-A94D-AF84-D2C33014FF96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3839897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01DFB-9693-627E-6BB5-A3BE6EED3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DF0CB9-DF5B-C046-FB5B-EB79C15D14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8E31B6-7141-2E61-22CC-511A7D047E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502B9C-2DFE-1E69-C85D-D2309E889A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D8F6D25-E147-F723-2810-4563A65ABE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1EDA4C7-2CA8-D132-D61D-0F0478C5B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32031-9911-884F-A12C-0236934490CC}" type="datetimeFigureOut">
              <a:rPr lang="en-RU" smtClean="0"/>
              <a:t>15.02.2024</a:t>
            </a:fld>
            <a:endParaRPr lang="en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CE387C-D012-0F2A-3388-AF6468EC82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2520C17-A4A2-A52A-5AF5-E8959026B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2A68C-8F13-A94D-AF84-D2C33014FF96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336367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2B9AB-2ACC-5EC6-CD2D-EA35E9BF6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2FDF32-1272-2C00-564A-D2C93B8B6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32031-9911-884F-A12C-0236934490CC}" type="datetimeFigureOut">
              <a:rPr lang="en-RU" smtClean="0"/>
              <a:t>15.02.2024</a:t>
            </a:fld>
            <a:endParaRPr lang="en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5D58C2-BF2B-0E23-9D2D-A8DDB6452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FCCD00-AC15-A244-130D-2E16540F8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2A68C-8F13-A94D-AF84-D2C33014FF96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3800424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EA5A4E3-A3B0-59EC-0F70-66911A3358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32031-9911-884F-A12C-0236934490CC}" type="datetimeFigureOut">
              <a:rPr lang="en-RU" smtClean="0"/>
              <a:t>15.02.2024</a:t>
            </a:fld>
            <a:endParaRPr lang="en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7AABD7-CD4C-6665-DF00-46B5A0303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BB724C-73F0-CEDE-CBA8-C2832060E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2A68C-8F13-A94D-AF84-D2C33014FF96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2785318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43D58D-FD1F-A395-6288-C3A3F59B3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FCA5B8-5F70-804E-8D38-730902E7EC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FFB44A-3AFD-92AB-1C1D-2AABDAE8DA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5BFF7D-7E8E-29F1-C77A-01ACEC7CB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32031-9911-884F-A12C-0236934490CC}" type="datetimeFigureOut">
              <a:rPr lang="en-RU" smtClean="0"/>
              <a:t>15.02.2024</a:t>
            </a:fld>
            <a:endParaRPr lang="en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B013C5-87C4-E8B2-2370-9B384BE0AF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84CCFB-2151-4CA5-A35C-1F156F142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2A68C-8F13-A94D-AF84-D2C33014FF96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997025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7CC9D-3C7C-7D95-E81C-161C67D700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R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881EA5-827C-C82D-A0D4-E39B14CB79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02A0C6-01CF-2BDD-E5CE-928BAADDA7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6D1EBE-87AB-DDC1-7401-258C77DF23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32031-9911-884F-A12C-0236934490CC}" type="datetimeFigureOut">
              <a:rPr lang="en-RU" smtClean="0"/>
              <a:t>15.02.2024</a:t>
            </a:fld>
            <a:endParaRPr lang="en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E81739-12D1-3F5B-5B1A-373031EAA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0D7112-0C0B-FF0F-26EB-A24090FD3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2A68C-8F13-A94D-AF84-D2C33014FF96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2139958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0641A-75CE-5155-C9C5-4558B37AC0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A1DBF4-2085-82CE-9E2B-9BF4ED7931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7DC84A-CE03-C060-0747-5460DBF4CF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32031-9911-884F-A12C-0236934490CC}" type="datetimeFigureOut">
              <a:rPr lang="en-RU" smtClean="0"/>
              <a:t>15.02.2024</a:t>
            </a:fld>
            <a:endParaRPr lang="en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49B1CF-4A94-C300-921E-8D98440FB1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28E839-064A-318E-051D-78A05C602B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2A68C-8F13-A94D-AF84-D2C33014FF96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329867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602C5F-A9DC-DD49-B6EE-2D9BDDA84A1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642B8B-D46E-433A-CBF4-4941B97965B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RU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F4A7EE-E0CC-034D-D3F8-857AC0D87B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17" y="0"/>
            <a:ext cx="10688765" cy="737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567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FFB2F74-BE02-52F1-158B-02185ECC12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703" y="-410084"/>
            <a:ext cx="10652594" cy="7678168"/>
          </a:xfrm>
        </p:spPr>
      </p:pic>
    </p:spTree>
    <p:extLst>
      <p:ext uri="{BB962C8B-B14F-4D97-AF65-F5344CB8AC3E}">
        <p14:creationId xmlns:p14="http://schemas.microsoft.com/office/powerpoint/2010/main" val="1293362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4176E96-5262-5158-DEF2-E71142F6AE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258" y="0"/>
            <a:ext cx="10815484" cy="7624029"/>
          </a:xfrm>
        </p:spPr>
      </p:pic>
    </p:spTree>
    <p:extLst>
      <p:ext uri="{BB962C8B-B14F-4D97-AF65-F5344CB8AC3E}">
        <p14:creationId xmlns:p14="http://schemas.microsoft.com/office/powerpoint/2010/main" val="11012429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3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adelina eq</dc:creator>
  <cp:lastModifiedBy>adelina eq</cp:lastModifiedBy>
  <cp:revision>1</cp:revision>
  <dcterms:created xsi:type="dcterms:W3CDTF">2024-02-15T10:30:02Z</dcterms:created>
  <dcterms:modified xsi:type="dcterms:W3CDTF">2024-02-15T10:31:38Z</dcterms:modified>
</cp:coreProperties>
</file>