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4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6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0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23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0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28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70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82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3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4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53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C2BC9-69B4-4C2F-B69A-B480591F09F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3D77A-CF4B-44BB-8C3B-63987A8BD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52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419023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916" y="0"/>
            <a:ext cx="57559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02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44"/>
          <a:stretch/>
        </p:blipFill>
        <p:spPr>
          <a:xfrm>
            <a:off x="6121667" y="0"/>
            <a:ext cx="55152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06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832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27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5" b="15752"/>
          <a:stretch/>
        </p:blipFill>
        <p:spPr>
          <a:xfrm>
            <a:off x="2292216" y="0"/>
            <a:ext cx="7344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66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 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IO Stepanov</dc:creator>
  <cp:lastModifiedBy>IO Stepanov</cp:lastModifiedBy>
  <cp:revision>2</cp:revision>
  <dcterms:created xsi:type="dcterms:W3CDTF">2024-05-07T17:02:39Z</dcterms:created>
  <dcterms:modified xsi:type="dcterms:W3CDTF">2024-05-07T17:06:48Z</dcterms:modified>
</cp:coreProperties>
</file>