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60" r:id="rId4"/>
    <p:sldId id="259" r:id="rId5"/>
    <p:sldId id="263" r:id="rId6"/>
    <p:sldId id="265" r:id="rId7"/>
    <p:sldId id="269" r:id="rId8"/>
    <p:sldId id="277" r:id="rId9"/>
    <p:sldId id="275" r:id="rId10"/>
  </p:sldIdLst>
  <p:sldSz cx="9144000" cy="5143500" type="screen16x9"/>
  <p:notesSz cx="6858000" cy="9144000"/>
  <p:embeddedFontLst>
    <p:embeddedFont>
      <p:font typeface="Alexandria" panose="020B0604020202020204" charset="-78"/>
      <p:regular r:id="rId12"/>
      <p:bold r:id="rId13"/>
    </p:embeddedFont>
    <p:embeddedFont>
      <p:font typeface="Arial Black" panose="020B0A04020102020204" pitchFamily="34" charset="0"/>
      <p:bold r:id="rId14"/>
    </p:embeddedFont>
    <p:embeddedFont>
      <p:font typeface="Lato" panose="020F0502020204030203" pitchFamily="34" charset="0"/>
      <p:regular r:id="rId15"/>
      <p:bold r:id="rId16"/>
      <p:italic r:id="rId17"/>
      <p:boldItalic r:id="rId18"/>
    </p:embeddedFont>
    <p:embeddedFont>
      <p:font typeface="Montserrat" panose="00000500000000000000" pitchFamily="2" charset="-52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0DA"/>
    <a:srgbClr val="E6987D"/>
    <a:srgbClr val="FF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A661255-2D37-43E6-8CF9-E519FFC021E3}">
  <a:tblStyle styleId="{4A661255-2D37-43E6-8CF9-E519FFC021E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4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13ce2af5b7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13ce2af5b7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b6a87a945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2b6a87a945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3ce2af5b7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3ce2af5b70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2b6ea1cb73e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2b6ea1cb73e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2b6ea1cb73e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2b6ea1cb73e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2b6ea1cb73e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5" name="Google Shape;695;g2b6ea1cb73e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8" name="Google Shape;2538;g2b6ea1cb73e_0_377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9" name="Google Shape;2539;g2b6ea1cb73e_0_377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Google Shape;1060;g13ce2af5b7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1" name="Google Shape;1061;g13ce2af5b70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875375" y="1407410"/>
            <a:ext cx="5057400" cy="188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875375" y="3291475"/>
            <a:ext cx="5057400" cy="44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1078325" y="388937"/>
            <a:ext cx="7747580" cy="4509983"/>
            <a:chOff x="1078325" y="388937"/>
            <a:chExt cx="7747580" cy="4509983"/>
          </a:xfrm>
        </p:grpSpPr>
        <p:sp>
          <p:nvSpPr>
            <p:cNvPr id="12" name="Google Shape;12;p2"/>
            <p:cNvSpPr/>
            <p:nvPr/>
          </p:nvSpPr>
          <p:spPr>
            <a:xfrm>
              <a:off x="1078325" y="53950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grpSp>
          <p:nvGrpSpPr>
            <p:cNvPr id="13" name="Google Shape;13;p2"/>
            <p:cNvGrpSpPr/>
            <p:nvPr/>
          </p:nvGrpSpPr>
          <p:grpSpPr>
            <a:xfrm>
              <a:off x="2821300" y="388937"/>
              <a:ext cx="6004605" cy="4509983"/>
              <a:chOff x="2821300" y="388937"/>
              <a:chExt cx="6004605" cy="4509983"/>
            </a:xfrm>
          </p:grpSpPr>
          <p:sp>
            <p:nvSpPr>
              <p:cNvPr id="14" name="Google Shape;14;p2"/>
              <p:cNvSpPr/>
              <p:nvPr/>
            </p:nvSpPr>
            <p:spPr>
              <a:xfrm>
                <a:off x="2821300" y="4759237"/>
                <a:ext cx="172994" cy="139683"/>
              </a:xfrm>
              <a:custGeom>
                <a:avLst/>
                <a:gdLst/>
                <a:ahLst/>
                <a:cxnLst/>
                <a:rect l="l" t="t" r="r" b="b"/>
                <a:pathLst>
                  <a:path w="271363" h="219111" extrusionOk="0">
                    <a:moveTo>
                      <a:pt x="135682" y="38958"/>
                    </a:moveTo>
                    <a:cubicBezTo>
                      <a:pt x="18143" y="-95375"/>
                      <a:pt x="-99300" y="155740"/>
                      <a:pt x="135682" y="219111"/>
                    </a:cubicBezTo>
                    <a:cubicBezTo>
                      <a:pt x="370663" y="155740"/>
                      <a:pt x="253220" y="-95375"/>
                      <a:pt x="135682" y="389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3432375" y="388937"/>
                <a:ext cx="172994" cy="139683"/>
              </a:xfrm>
              <a:custGeom>
                <a:avLst/>
                <a:gdLst/>
                <a:ahLst/>
                <a:cxnLst/>
                <a:rect l="l" t="t" r="r" b="b"/>
                <a:pathLst>
                  <a:path w="271363" h="219111" extrusionOk="0">
                    <a:moveTo>
                      <a:pt x="135682" y="38958"/>
                    </a:moveTo>
                    <a:cubicBezTo>
                      <a:pt x="18143" y="-95375"/>
                      <a:pt x="-99300" y="155740"/>
                      <a:pt x="135682" y="219111"/>
                    </a:cubicBezTo>
                    <a:cubicBezTo>
                      <a:pt x="370663" y="155740"/>
                      <a:pt x="253220" y="-95375"/>
                      <a:pt x="135682" y="389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 flipH="1">
                <a:off x="8652911" y="2820275"/>
                <a:ext cx="172994" cy="139683"/>
              </a:xfrm>
              <a:custGeom>
                <a:avLst/>
                <a:gdLst/>
                <a:ahLst/>
                <a:cxnLst/>
                <a:rect l="l" t="t" r="r" b="b"/>
                <a:pathLst>
                  <a:path w="271363" h="219111" extrusionOk="0">
                    <a:moveTo>
                      <a:pt x="135682" y="38958"/>
                    </a:moveTo>
                    <a:cubicBezTo>
                      <a:pt x="18143" y="-95375"/>
                      <a:pt x="-99300" y="155740"/>
                      <a:pt x="135682" y="219111"/>
                    </a:cubicBezTo>
                    <a:cubicBezTo>
                      <a:pt x="370663" y="155740"/>
                      <a:pt x="253220" y="-95375"/>
                      <a:pt x="135682" y="389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7" name="Google Shape;17;p2"/>
          <p:cNvSpPr/>
          <p:nvPr/>
        </p:nvSpPr>
        <p:spPr>
          <a:xfrm>
            <a:off x="107725" y="2959950"/>
            <a:ext cx="215700" cy="215700"/>
          </a:xfrm>
          <a:prstGeom prst="mathMultiply">
            <a:avLst>
              <a:gd name="adj1" fmla="val 0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8"/>
          <p:cNvSpPr txBox="1">
            <a:spLocks noGrp="1"/>
          </p:cNvSpPr>
          <p:nvPr>
            <p:ph type="title"/>
          </p:nvPr>
        </p:nvSpPr>
        <p:spPr>
          <a:xfrm>
            <a:off x="722375" y="539500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3" name="Google Shape;203;p18"/>
          <p:cNvSpPr txBox="1">
            <a:spLocks noGrp="1"/>
          </p:cNvSpPr>
          <p:nvPr>
            <p:ph type="subTitle" idx="1"/>
          </p:nvPr>
        </p:nvSpPr>
        <p:spPr>
          <a:xfrm>
            <a:off x="722371" y="2378300"/>
            <a:ext cx="2472300" cy="42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sz="1800" b="1">
                <a:latin typeface="Alexandria"/>
                <a:ea typeface="Alexandria"/>
                <a:cs typeface="Alexandria"/>
                <a:sym typeface="Alexandri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9pPr>
          </a:lstStyle>
          <a:p>
            <a:endParaRPr/>
          </a:p>
        </p:txBody>
      </p:sp>
      <p:sp>
        <p:nvSpPr>
          <p:cNvPr id="204" name="Google Shape;204;p18"/>
          <p:cNvSpPr txBox="1">
            <a:spLocks noGrp="1"/>
          </p:cNvSpPr>
          <p:nvPr>
            <p:ph type="subTitle" idx="2"/>
          </p:nvPr>
        </p:nvSpPr>
        <p:spPr>
          <a:xfrm>
            <a:off x="722371" y="2741525"/>
            <a:ext cx="2472300" cy="10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05" name="Google Shape;205;p18"/>
          <p:cNvSpPr txBox="1">
            <a:spLocks noGrp="1"/>
          </p:cNvSpPr>
          <p:nvPr>
            <p:ph type="subTitle" idx="3"/>
          </p:nvPr>
        </p:nvSpPr>
        <p:spPr>
          <a:xfrm>
            <a:off x="3335852" y="2378300"/>
            <a:ext cx="2472300" cy="42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sz="1800" b="1">
                <a:latin typeface="Alexandria"/>
                <a:ea typeface="Alexandria"/>
                <a:cs typeface="Alexandria"/>
                <a:sym typeface="Alexandri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9pPr>
          </a:lstStyle>
          <a:p>
            <a:endParaRPr/>
          </a:p>
        </p:txBody>
      </p:sp>
      <p:sp>
        <p:nvSpPr>
          <p:cNvPr id="206" name="Google Shape;206;p18"/>
          <p:cNvSpPr txBox="1">
            <a:spLocks noGrp="1"/>
          </p:cNvSpPr>
          <p:nvPr>
            <p:ph type="subTitle" idx="4"/>
          </p:nvPr>
        </p:nvSpPr>
        <p:spPr>
          <a:xfrm>
            <a:off x="3335848" y="2741525"/>
            <a:ext cx="2472300" cy="10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07" name="Google Shape;207;p18"/>
          <p:cNvSpPr txBox="1">
            <a:spLocks noGrp="1"/>
          </p:cNvSpPr>
          <p:nvPr>
            <p:ph type="subTitle" idx="5"/>
          </p:nvPr>
        </p:nvSpPr>
        <p:spPr>
          <a:xfrm>
            <a:off x="5949329" y="2378300"/>
            <a:ext cx="2472300" cy="42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sz="1800" b="1">
                <a:latin typeface="Alexandria"/>
                <a:ea typeface="Alexandria"/>
                <a:cs typeface="Alexandria"/>
                <a:sym typeface="Alexandri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9pPr>
          </a:lstStyle>
          <a:p>
            <a:endParaRPr/>
          </a:p>
        </p:txBody>
      </p:sp>
      <p:sp>
        <p:nvSpPr>
          <p:cNvPr id="208" name="Google Shape;208;p18"/>
          <p:cNvSpPr txBox="1">
            <a:spLocks noGrp="1"/>
          </p:cNvSpPr>
          <p:nvPr>
            <p:ph type="subTitle" idx="6"/>
          </p:nvPr>
        </p:nvSpPr>
        <p:spPr>
          <a:xfrm>
            <a:off x="5949321" y="2741525"/>
            <a:ext cx="2472300" cy="10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grpSp>
        <p:nvGrpSpPr>
          <p:cNvPr id="209" name="Google Shape;209;p18"/>
          <p:cNvGrpSpPr/>
          <p:nvPr/>
        </p:nvGrpSpPr>
        <p:grpSpPr>
          <a:xfrm>
            <a:off x="-98129" y="-35947"/>
            <a:ext cx="9363268" cy="5291166"/>
            <a:chOff x="-98129" y="-35947"/>
            <a:chExt cx="9363268" cy="5291166"/>
          </a:xfrm>
        </p:grpSpPr>
        <p:sp>
          <p:nvSpPr>
            <p:cNvPr id="210" name="Google Shape;210;p18"/>
            <p:cNvSpPr/>
            <p:nvPr/>
          </p:nvSpPr>
          <p:spPr>
            <a:xfrm flipH="1">
              <a:off x="7747795" y="4132979"/>
              <a:ext cx="1517344" cy="1122239"/>
            </a:xfrm>
            <a:custGeom>
              <a:avLst/>
              <a:gdLst/>
              <a:ahLst/>
              <a:cxnLst/>
              <a:rect l="l" t="t" r="r" b="b"/>
              <a:pathLst>
                <a:path w="692851" h="512438" extrusionOk="0">
                  <a:moveTo>
                    <a:pt x="657252" y="283186"/>
                  </a:moveTo>
                  <a:cubicBezTo>
                    <a:pt x="630727" y="252578"/>
                    <a:pt x="592355" y="234188"/>
                    <a:pt x="552939" y="224840"/>
                  </a:cubicBezTo>
                  <a:cubicBezTo>
                    <a:pt x="513544" y="215492"/>
                    <a:pt x="472692" y="214427"/>
                    <a:pt x="432211" y="213427"/>
                  </a:cubicBezTo>
                  <a:cubicBezTo>
                    <a:pt x="359139" y="211601"/>
                    <a:pt x="286068" y="209754"/>
                    <a:pt x="212996" y="207927"/>
                  </a:cubicBezTo>
                  <a:cubicBezTo>
                    <a:pt x="192212" y="207406"/>
                    <a:pt x="171101" y="206841"/>
                    <a:pt x="151296" y="200493"/>
                  </a:cubicBezTo>
                  <a:cubicBezTo>
                    <a:pt x="131489" y="194145"/>
                    <a:pt x="112835" y="181124"/>
                    <a:pt x="104639" y="162016"/>
                  </a:cubicBezTo>
                  <a:cubicBezTo>
                    <a:pt x="96443" y="142908"/>
                    <a:pt x="101530" y="117583"/>
                    <a:pt x="119249" y="106714"/>
                  </a:cubicBezTo>
                  <a:cubicBezTo>
                    <a:pt x="131076" y="99475"/>
                    <a:pt x="146208" y="99366"/>
                    <a:pt x="158035" y="92127"/>
                  </a:cubicBezTo>
                  <a:cubicBezTo>
                    <a:pt x="177885" y="79975"/>
                    <a:pt x="181190" y="49955"/>
                    <a:pt x="168601" y="30390"/>
                  </a:cubicBezTo>
                  <a:cubicBezTo>
                    <a:pt x="156013" y="10826"/>
                    <a:pt x="131902" y="1130"/>
                    <a:pt x="108661" y="109"/>
                  </a:cubicBezTo>
                  <a:cubicBezTo>
                    <a:pt x="85420" y="-913"/>
                    <a:pt x="62549" y="5456"/>
                    <a:pt x="40156" y="11760"/>
                  </a:cubicBezTo>
                  <a:cubicBezTo>
                    <a:pt x="28329" y="179776"/>
                    <a:pt x="11827" y="344423"/>
                    <a:pt x="0" y="512439"/>
                  </a:cubicBezTo>
                  <a:lnTo>
                    <a:pt x="628901" y="499679"/>
                  </a:lnTo>
                  <a:cubicBezTo>
                    <a:pt x="662904" y="476592"/>
                    <a:pt x="686341" y="438550"/>
                    <a:pt x="691667" y="397812"/>
                  </a:cubicBezTo>
                  <a:cubicBezTo>
                    <a:pt x="696994" y="357075"/>
                    <a:pt x="684145" y="314294"/>
                    <a:pt x="657230" y="2832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18"/>
            <p:cNvSpPr/>
            <p:nvPr/>
          </p:nvSpPr>
          <p:spPr>
            <a:xfrm>
              <a:off x="-98129" y="-35947"/>
              <a:ext cx="895203" cy="930928"/>
            </a:xfrm>
            <a:custGeom>
              <a:avLst/>
              <a:gdLst/>
              <a:ahLst/>
              <a:cxnLst/>
              <a:rect l="l" t="t" r="r" b="b"/>
              <a:pathLst>
                <a:path w="265442" h="276035" extrusionOk="0">
                  <a:moveTo>
                    <a:pt x="243955" y="28782"/>
                  </a:moveTo>
                  <a:cubicBezTo>
                    <a:pt x="225454" y="13760"/>
                    <a:pt x="199952" y="11674"/>
                    <a:pt x="176167" y="10217"/>
                  </a:cubicBezTo>
                  <a:cubicBezTo>
                    <a:pt x="120445" y="6804"/>
                    <a:pt x="64723" y="3413"/>
                    <a:pt x="9001" y="0"/>
                  </a:cubicBezTo>
                  <a:lnTo>
                    <a:pt x="0" y="275925"/>
                  </a:lnTo>
                  <a:cubicBezTo>
                    <a:pt x="38547" y="276860"/>
                    <a:pt x="77224" y="271860"/>
                    <a:pt x="114271" y="261143"/>
                  </a:cubicBezTo>
                  <a:cubicBezTo>
                    <a:pt x="127250" y="257382"/>
                    <a:pt x="140664" y="252513"/>
                    <a:pt x="149447" y="242274"/>
                  </a:cubicBezTo>
                  <a:cubicBezTo>
                    <a:pt x="158231" y="232014"/>
                    <a:pt x="160296" y="214840"/>
                    <a:pt x="150404" y="205623"/>
                  </a:cubicBezTo>
                  <a:cubicBezTo>
                    <a:pt x="137946" y="193993"/>
                    <a:pt x="113075" y="199341"/>
                    <a:pt x="105683" y="183972"/>
                  </a:cubicBezTo>
                  <a:cubicBezTo>
                    <a:pt x="100226" y="172646"/>
                    <a:pt x="110618" y="159038"/>
                    <a:pt x="122706" y="155538"/>
                  </a:cubicBezTo>
                  <a:cubicBezTo>
                    <a:pt x="134794" y="152060"/>
                    <a:pt x="147643" y="155147"/>
                    <a:pt x="160166" y="156473"/>
                  </a:cubicBezTo>
                  <a:cubicBezTo>
                    <a:pt x="194104" y="160060"/>
                    <a:pt x="230998" y="148451"/>
                    <a:pt x="251412" y="121104"/>
                  </a:cubicBezTo>
                  <a:cubicBezTo>
                    <a:pt x="271849" y="93779"/>
                    <a:pt x="270458" y="50259"/>
                    <a:pt x="243955" y="2873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2" name="Google Shape;212;p18"/>
          <p:cNvGrpSpPr/>
          <p:nvPr/>
        </p:nvGrpSpPr>
        <p:grpSpPr>
          <a:xfrm>
            <a:off x="86149" y="249250"/>
            <a:ext cx="8832085" cy="4703125"/>
            <a:chOff x="86149" y="249250"/>
            <a:chExt cx="8832085" cy="4703125"/>
          </a:xfrm>
        </p:grpSpPr>
        <p:sp>
          <p:nvSpPr>
            <p:cNvPr id="213" name="Google Shape;213;p18"/>
            <p:cNvSpPr/>
            <p:nvPr/>
          </p:nvSpPr>
          <p:spPr>
            <a:xfrm flipH="1">
              <a:off x="179391" y="1548562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18"/>
            <p:cNvSpPr/>
            <p:nvPr/>
          </p:nvSpPr>
          <p:spPr>
            <a:xfrm flipH="1">
              <a:off x="238885" y="1194763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15" name="Google Shape;215;p18"/>
            <p:cNvSpPr/>
            <p:nvPr/>
          </p:nvSpPr>
          <p:spPr>
            <a:xfrm flipH="1">
              <a:off x="8515010" y="4898375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16" name="Google Shape;216;p18"/>
            <p:cNvSpPr/>
            <p:nvPr/>
          </p:nvSpPr>
          <p:spPr>
            <a:xfrm flipH="1">
              <a:off x="8745241" y="3657712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18"/>
            <p:cNvSpPr/>
            <p:nvPr/>
          </p:nvSpPr>
          <p:spPr>
            <a:xfrm flipH="1">
              <a:off x="86149" y="249250"/>
              <a:ext cx="172993" cy="139683"/>
            </a:xfrm>
            <a:custGeom>
              <a:avLst/>
              <a:gdLst/>
              <a:ahLst/>
              <a:cxnLst/>
              <a:rect l="l" t="t" r="r" b="b"/>
              <a:pathLst>
                <a:path w="271362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8" name="Google Shape;218;p18"/>
          <p:cNvGrpSpPr/>
          <p:nvPr/>
        </p:nvGrpSpPr>
        <p:grpSpPr>
          <a:xfrm>
            <a:off x="1461985" y="173225"/>
            <a:ext cx="5748750" cy="4628725"/>
            <a:chOff x="1461985" y="173225"/>
            <a:chExt cx="5748750" cy="4628725"/>
          </a:xfrm>
        </p:grpSpPr>
        <p:sp>
          <p:nvSpPr>
            <p:cNvPr id="219" name="Google Shape;219;p18"/>
            <p:cNvSpPr/>
            <p:nvPr/>
          </p:nvSpPr>
          <p:spPr>
            <a:xfrm flipH="1">
              <a:off x="1461985" y="173225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20" name="Google Shape;220;p18"/>
            <p:cNvSpPr/>
            <p:nvPr/>
          </p:nvSpPr>
          <p:spPr>
            <a:xfrm flipH="1">
              <a:off x="6995035" y="4586250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2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0"/>
          <p:cNvSpPr txBox="1">
            <a:spLocks noGrp="1"/>
          </p:cNvSpPr>
          <p:nvPr>
            <p:ph type="ctrTitle"/>
          </p:nvPr>
        </p:nvSpPr>
        <p:spPr>
          <a:xfrm>
            <a:off x="1398525" y="634769"/>
            <a:ext cx="3399300" cy="105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49" name="Google Shape;249;p20"/>
          <p:cNvSpPr txBox="1">
            <a:spLocks noGrp="1"/>
          </p:cNvSpPr>
          <p:nvPr>
            <p:ph type="subTitle" idx="1"/>
          </p:nvPr>
        </p:nvSpPr>
        <p:spPr>
          <a:xfrm>
            <a:off x="1398525" y="1675648"/>
            <a:ext cx="3399300" cy="9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50" name="Google Shape;250;p20"/>
          <p:cNvGrpSpPr/>
          <p:nvPr/>
        </p:nvGrpSpPr>
        <p:grpSpPr>
          <a:xfrm>
            <a:off x="274725" y="651462"/>
            <a:ext cx="8319894" cy="3596508"/>
            <a:chOff x="274725" y="651462"/>
            <a:chExt cx="8319894" cy="3596508"/>
          </a:xfrm>
        </p:grpSpPr>
        <p:sp>
          <p:nvSpPr>
            <p:cNvPr id="251" name="Google Shape;251;p20"/>
            <p:cNvSpPr/>
            <p:nvPr/>
          </p:nvSpPr>
          <p:spPr>
            <a:xfrm>
              <a:off x="328725" y="4108287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2" name="Google Shape;252;p20"/>
            <p:cNvSpPr/>
            <p:nvPr/>
          </p:nvSpPr>
          <p:spPr>
            <a:xfrm>
              <a:off x="8421625" y="651462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Google Shape;253;p20"/>
            <p:cNvSpPr/>
            <p:nvPr/>
          </p:nvSpPr>
          <p:spPr>
            <a:xfrm>
              <a:off x="274725" y="202130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54" name="Google Shape;254;p20"/>
          <p:cNvSpPr txBox="1"/>
          <p:nvPr/>
        </p:nvSpPr>
        <p:spPr>
          <a:xfrm>
            <a:off x="1398459" y="3298788"/>
            <a:ext cx="3399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" sz="1000" b="1" u="sng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000" b="1" u="sng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and infographics &amp; images by </a:t>
            </a:r>
            <a:r>
              <a:rPr lang="en" sz="1000" b="1" u="sng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000" b="1" u="sng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" name="Google Shape;257;p22"/>
          <p:cNvGrpSpPr/>
          <p:nvPr/>
        </p:nvGrpSpPr>
        <p:grpSpPr>
          <a:xfrm rot="10800000" flipH="1">
            <a:off x="-98117" y="2661052"/>
            <a:ext cx="9484024" cy="2669258"/>
            <a:chOff x="-98117" y="-317688"/>
            <a:chExt cx="9484024" cy="2669258"/>
          </a:xfrm>
        </p:grpSpPr>
        <p:sp>
          <p:nvSpPr>
            <p:cNvPr id="258" name="Google Shape;258;p22"/>
            <p:cNvSpPr/>
            <p:nvPr/>
          </p:nvSpPr>
          <p:spPr>
            <a:xfrm rot="10800000">
              <a:off x="6948803" y="-229032"/>
              <a:ext cx="2437103" cy="1802501"/>
            </a:xfrm>
            <a:custGeom>
              <a:avLst/>
              <a:gdLst/>
              <a:ahLst/>
              <a:cxnLst/>
              <a:rect l="l" t="t" r="r" b="b"/>
              <a:pathLst>
                <a:path w="692851" h="512438" extrusionOk="0">
                  <a:moveTo>
                    <a:pt x="657252" y="283186"/>
                  </a:moveTo>
                  <a:cubicBezTo>
                    <a:pt x="630727" y="252578"/>
                    <a:pt x="592355" y="234188"/>
                    <a:pt x="552939" y="224840"/>
                  </a:cubicBezTo>
                  <a:cubicBezTo>
                    <a:pt x="513544" y="215492"/>
                    <a:pt x="472692" y="214427"/>
                    <a:pt x="432211" y="213427"/>
                  </a:cubicBezTo>
                  <a:cubicBezTo>
                    <a:pt x="359139" y="211601"/>
                    <a:pt x="286068" y="209754"/>
                    <a:pt x="212996" y="207927"/>
                  </a:cubicBezTo>
                  <a:cubicBezTo>
                    <a:pt x="192212" y="207406"/>
                    <a:pt x="171101" y="206841"/>
                    <a:pt x="151296" y="200493"/>
                  </a:cubicBezTo>
                  <a:cubicBezTo>
                    <a:pt x="131489" y="194145"/>
                    <a:pt x="112835" y="181124"/>
                    <a:pt x="104639" y="162016"/>
                  </a:cubicBezTo>
                  <a:cubicBezTo>
                    <a:pt x="96443" y="142908"/>
                    <a:pt x="101530" y="117583"/>
                    <a:pt x="119249" y="106714"/>
                  </a:cubicBezTo>
                  <a:cubicBezTo>
                    <a:pt x="131076" y="99475"/>
                    <a:pt x="146208" y="99366"/>
                    <a:pt x="158035" y="92127"/>
                  </a:cubicBezTo>
                  <a:cubicBezTo>
                    <a:pt x="177885" y="79975"/>
                    <a:pt x="181190" y="49955"/>
                    <a:pt x="168601" y="30390"/>
                  </a:cubicBezTo>
                  <a:cubicBezTo>
                    <a:pt x="156013" y="10826"/>
                    <a:pt x="131902" y="1130"/>
                    <a:pt x="108661" y="109"/>
                  </a:cubicBezTo>
                  <a:cubicBezTo>
                    <a:pt x="85420" y="-913"/>
                    <a:pt x="62549" y="5456"/>
                    <a:pt x="40156" y="11760"/>
                  </a:cubicBezTo>
                  <a:cubicBezTo>
                    <a:pt x="28329" y="179776"/>
                    <a:pt x="11827" y="344423"/>
                    <a:pt x="0" y="512439"/>
                  </a:cubicBezTo>
                  <a:lnTo>
                    <a:pt x="628901" y="499679"/>
                  </a:lnTo>
                  <a:cubicBezTo>
                    <a:pt x="662904" y="476592"/>
                    <a:pt x="686341" y="438550"/>
                    <a:pt x="691667" y="397812"/>
                  </a:cubicBezTo>
                  <a:cubicBezTo>
                    <a:pt x="696994" y="357075"/>
                    <a:pt x="684145" y="314294"/>
                    <a:pt x="657230" y="2832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22"/>
            <p:cNvSpPr/>
            <p:nvPr/>
          </p:nvSpPr>
          <p:spPr>
            <a:xfrm>
              <a:off x="-98117" y="-317688"/>
              <a:ext cx="2566824" cy="2669258"/>
            </a:xfrm>
            <a:custGeom>
              <a:avLst/>
              <a:gdLst/>
              <a:ahLst/>
              <a:cxnLst/>
              <a:rect l="l" t="t" r="r" b="b"/>
              <a:pathLst>
                <a:path w="265442" h="276035" extrusionOk="0">
                  <a:moveTo>
                    <a:pt x="243955" y="28782"/>
                  </a:moveTo>
                  <a:cubicBezTo>
                    <a:pt x="225454" y="13760"/>
                    <a:pt x="199952" y="11674"/>
                    <a:pt x="176167" y="10217"/>
                  </a:cubicBezTo>
                  <a:cubicBezTo>
                    <a:pt x="120445" y="6804"/>
                    <a:pt x="64723" y="3413"/>
                    <a:pt x="9001" y="0"/>
                  </a:cubicBezTo>
                  <a:lnTo>
                    <a:pt x="0" y="275925"/>
                  </a:lnTo>
                  <a:cubicBezTo>
                    <a:pt x="38547" y="276860"/>
                    <a:pt x="77224" y="271860"/>
                    <a:pt x="114271" y="261143"/>
                  </a:cubicBezTo>
                  <a:cubicBezTo>
                    <a:pt x="127250" y="257382"/>
                    <a:pt x="140664" y="252513"/>
                    <a:pt x="149447" y="242274"/>
                  </a:cubicBezTo>
                  <a:cubicBezTo>
                    <a:pt x="158231" y="232014"/>
                    <a:pt x="160296" y="214840"/>
                    <a:pt x="150404" y="205623"/>
                  </a:cubicBezTo>
                  <a:cubicBezTo>
                    <a:pt x="137946" y="193993"/>
                    <a:pt x="113075" y="199341"/>
                    <a:pt x="105683" y="183972"/>
                  </a:cubicBezTo>
                  <a:cubicBezTo>
                    <a:pt x="100226" y="172646"/>
                    <a:pt x="110618" y="159038"/>
                    <a:pt x="122706" y="155538"/>
                  </a:cubicBezTo>
                  <a:cubicBezTo>
                    <a:pt x="134794" y="152060"/>
                    <a:pt x="147643" y="155147"/>
                    <a:pt x="160166" y="156473"/>
                  </a:cubicBezTo>
                  <a:cubicBezTo>
                    <a:pt x="194104" y="160060"/>
                    <a:pt x="230998" y="148451"/>
                    <a:pt x="251412" y="121104"/>
                  </a:cubicBezTo>
                  <a:cubicBezTo>
                    <a:pt x="271849" y="93779"/>
                    <a:pt x="270458" y="50259"/>
                    <a:pt x="243955" y="2873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0" name="Google Shape;260;p22"/>
          <p:cNvGrpSpPr/>
          <p:nvPr/>
        </p:nvGrpSpPr>
        <p:grpSpPr>
          <a:xfrm>
            <a:off x="305316" y="3517337"/>
            <a:ext cx="8753344" cy="1250571"/>
            <a:chOff x="-9" y="155787"/>
            <a:chExt cx="8753344" cy="1250571"/>
          </a:xfrm>
        </p:grpSpPr>
        <p:sp>
          <p:nvSpPr>
            <p:cNvPr id="261" name="Google Shape;261;p22"/>
            <p:cNvSpPr/>
            <p:nvPr/>
          </p:nvSpPr>
          <p:spPr>
            <a:xfrm flipH="1">
              <a:off x="-9" y="249237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22"/>
            <p:cNvSpPr/>
            <p:nvPr/>
          </p:nvSpPr>
          <p:spPr>
            <a:xfrm flipH="1">
              <a:off x="1409185" y="292063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3" name="Google Shape;263;p22"/>
            <p:cNvSpPr/>
            <p:nvPr/>
          </p:nvSpPr>
          <p:spPr>
            <a:xfrm flipH="1">
              <a:off x="8699335" y="110365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4" name="Google Shape;264;p22"/>
            <p:cNvSpPr/>
            <p:nvPr/>
          </p:nvSpPr>
          <p:spPr>
            <a:xfrm flipH="1">
              <a:off x="8138866" y="155787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22"/>
            <p:cNvSpPr/>
            <p:nvPr/>
          </p:nvSpPr>
          <p:spPr>
            <a:xfrm flipH="1">
              <a:off x="432524" y="1266675"/>
              <a:ext cx="172993" cy="139683"/>
            </a:xfrm>
            <a:custGeom>
              <a:avLst/>
              <a:gdLst/>
              <a:ahLst/>
              <a:cxnLst/>
              <a:rect l="l" t="t" r="r" b="b"/>
              <a:pathLst>
                <a:path w="271362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6" name="Google Shape;266;p22"/>
          <p:cNvGrpSpPr/>
          <p:nvPr/>
        </p:nvGrpSpPr>
        <p:grpSpPr>
          <a:xfrm>
            <a:off x="620760" y="3223463"/>
            <a:ext cx="7902500" cy="1544425"/>
            <a:chOff x="936335" y="79775"/>
            <a:chExt cx="7902500" cy="1544425"/>
          </a:xfrm>
        </p:grpSpPr>
        <p:sp>
          <p:nvSpPr>
            <p:cNvPr id="267" name="Google Shape;267;p22"/>
            <p:cNvSpPr/>
            <p:nvPr/>
          </p:nvSpPr>
          <p:spPr>
            <a:xfrm flipH="1">
              <a:off x="936335" y="79775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8" name="Google Shape;268;p22"/>
            <p:cNvSpPr/>
            <p:nvPr/>
          </p:nvSpPr>
          <p:spPr>
            <a:xfrm flipH="1">
              <a:off x="8623135" y="1408500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9_1_1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Google Shape;270;p23"/>
          <p:cNvGrpSpPr/>
          <p:nvPr/>
        </p:nvGrpSpPr>
        <p:grpSpPr>
          <a:xfrm>
            <a:off x="-120841" y="-48932"/>
            <a:ext cx="9470470" cy="6340107"/>
            <a:chOff x="-120841" y="-48932"/>
            <a:chExt cx="9470470" cy="6340107"/>
          </a:xfrm>
        </p:grpSpPr>
        <p:sp>
          <p:nvSpPr>
            <p:cNvPr id="271" name="Google Shape;271;p23"/>
            <p:cNvSpPr/>
            <p:nvPr/>
          </p:nvSpPr>
          <p:spPr>
            <a:xfrm rot="10800000">
              <a:off x="-120841" y="2916835"/>
              <a:ext cx="9385679" cy="3374340"/>
            </a:xfrm>
            <a:custGeom>
              <a:avLst/>
              <a:gdLst/>
              <a:ahLst/>
              <a:cxnLst/>
              <a:rect l="l" t="t" r="r" b="b"/>
              <a:pathLst>
                <a:path w="1147043" h="412259" extrusionOk="0">
                  <a:moveTo>
                    <a:pt x="1126999" y="0"/>
                  </a:moveTo>
                  <a:lnTo>
                    <a:pt x="337" y="8761"/>
                  </a:lnTo>
                  <a:cubicBezTo>
                    <a:pt x="-1011" y="61824"/>
                    <a:pt x="2207" y="114974"/>
                    <a:pt x="859" y="168038"/>
                  </a:cubicBezTo>
                  <a:cubicBezTo>
                    <a:pt x="150372" y="163277"/>
                    <a:pt x="299885" y="158538"/>
                    <a:pt x="449397" y="153799"/>
                  </a:cubicBezTo>
                  <a:cubicBezTo>
                    <a:pt x="459724" y="153473"/>
                    <a:pt x="470486" y="153234"/>
                    <a:pt x="479813" y="157668"/>
                  </a:cubicBezTo>
                  <a:cubicBezTo>
                    <a:pt x="489140" y="162103"/>
                    <a:pt x="496358" y="172777"/>
                    <a:pt x="493314" y="182646"/>
                  </a:cubicBezTo>
                  <a:cubicBezTo>
                    <a:pt x="487727" y="200645"/>
                    <a:pt x="456789" y="199276"/>
                    <a:pt x="450897" y="217188"/>
                  </a:cubicBezTo>
                  <a:cubicBezTo>
                    <a:pt x="447702" y="226884"/>
                    <a:pt x="454441" y="237601"/>
                    <a:pt x="463464" y="242405"/>
                  </a:cubicBezTo>
                  <a:cubicBezTo>
                    <a:pt x="472465" y="247209"/>
                    <a:pt x="483096" y="247557"/>
                    <a:pt x="493314" y="247818"/>
                  </a:cubicBezTo>
                  <a:cubicBezTo>
                    <a:pt x="605106" y="250535"/>
                    <a:pt x="928308" y="245557"/>
                    <a:pt x="978160" y="242753"/>
                  </a:cubicBezTo>
                  <a:cubicBezTo>
                    <a:pt x="994052" y="241861"/>
                    <a:pt x="1010641" y="241079"/>
                    <a:pt x="1025251" y="247448"/>
                  </a:cubicBezTo>
                  <a:cubicBezTo>
                    <a:pt x="1039861" y="253796"/>
                    <a:pt x="1051644" y="269665"/>
                    <a:pt x="1047861" y="285121"/>
                  </a:cubicBezTo>
                  <a:cubicBezTo>
                    <a:pt x="1040817" y="313881"/>
                    <a:pt x="993313" y="313163"/>
                    <a:pt x="981964" y="340510"/>
                  </a:cubicBezTo>
                  <a:cubicBezTo>
                    <a:pt x="976594" y="353466"/>
                    <a:pt x="981856" y="368966"/>
                    <a:pt x="991596" y="379031"/>
                  </a:cubicBezTo>
                  <a:cubicBezTo>
                    <a:pt x="1001336" y="389095"/>
                    <a:pt x="1014772" y="394704"/>
                    <a:pt x="1028099" y="399008"/>
                  </a:cubicBezTo>
                  <a:cubicBezTo>
                    <a:pt x="1066298" y="411334"/>
                    <a:pt x="1107214" y="415160"/>
                    <a:pt x="1147044" y="410073"/>
                  </a:cubicBezTo>
                  <a:cubicBezTo>
                    <a:pt x="1143283" y="274751"/>
                    <a:pt x="1130760" y="135343"/>
                    <a:pt x="11270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23"/>
            <p:cNvSpPr/>
            <p:nvPr/>
          </p:nvSpPr>
          <p:spPr>
            <a:xfrm flipH="1">
              <a:off x="4472950" y="-48932"/>
              <a:ext cx="4876679" cy="2150469"/>
            </a:xfrm>
            <a:custGeom>
              <a:avLst/>
              <a:gdLst/>
              <a:ahLst/>
              <a:cxnLst/>
              <a:rect l="l" t="t" r="r" b="b"/>
              <a:pathLst>
                <a:path w="1051575" h="463713" extrusionOk="0">
                  <a:moveTo>
                    <a:pt x="1048393" y="1717"/>
                  </a:moveTo>
                  <a:lnTo>
                    <a:pt x="8696" y="0"/>
                  </a:lnTo>
                  <a:cubicBezTo>
                    <a:pt x="5261" y="141691"/>
                    <a:pt x="3457" y="283990"/>
                    <a:pt x="0" y="425681"/>
                  </a:cubicBezTo>
                  <a:cubicBezTo>
                    <a:pt x="30568" y="457963"/>
                    <a:pt x="79072" y="467636"/>
                    <a:pt x="123206" y="462354"/>
                  </a:cubicBezTo>
                  <a:cubicBezTo>
                    <a:pt x="167340" y="457050"/>
                    <a:pt x="208713" y="438898"/>
                    <a:pt x="250130" y="422703"/>
                  </a:cubicBezTo>
                  <a:cubicBezTo>
                    <a:pt x="371010" y="375400"/>
                    <a:pt x="499608" y="349945"/>
                    <a:pt x="628445" y="334097"/>
                  </a:cubicBezTo>
                  <a:cubicBezTo>
                    <a:pt x="650534" y="335880"/>
                    <a:pt x="673405" y="331402"/>
                    <a:pt x="692211" y="319641"/>
                  </a:cubicBezTo>
                  <a:cubicBezTo>
                    <a:pt x="711017" y="307903"/>
                    <a:pt x="725409" y="288621"/>
                    <a:pt x="729432" y="266839"/>
                  </a:cubicBezTo>
                  <a:cubicBezTo>
                    <a:pt x="733476" y="245035"/>
                    <a:pt x="732736" y="222123"/>
                    <a:pt x="716278" y="207276"/>
                  </a:cubicBezTo>
                  <a:cubicBezTo>
                    <a:pt x="752086" y="206015"/>
                    <a:pt x="787893" y="204776"/>
                    <a:pt x="823679" y="203515"/>
                  </a:cubicBezTo>
                  <a:cubicBezTo>
                    <a:pt x="838267" y="202993"/>
                    <a:pt x="853486" y="202319"/>
                    <a:pt x="866204" y="195189"/>
                  </a:cubicBezTo>
                  <a:cubicBezTo>
                    <a:pt x="878923" y="188059"/>
                    <a:pt x="888119" y="172320"/>
                    <a:pt x="882880" y="158690"/>
                  </a:cubicBezTo>
                  <a:cubicBezTo>
                    <a:pt x="874944" y="138039"/>
                    <a:pt x="840093" y="132669"/>
                    <a:pt x="840724" y="110561"/>
                  </a:cubicBezTo>
                  <a:cubicBezTo>
                    <a:pt x="841137" y="95779"/>
                    <a:pt x="858247" y="87714"/>
                    <a:pt x="872857" y="85454"/>
                  </a:cubicBezTo>
                  <a:cubicBezTo>
                    <a:pt x="898164" y="81541"/>
                    <a:pt x="923948" y="84628"/>
                    <a:pt x="949559" y="84932"/>
                  </a:cubicBezTo>
                  <a:cubicBezTo>
                    <a:pt x="975170" y="85236"/>
                    <a:pt x="1002020" y="82323"/>
                    <a:pt x="1023283" y="68063"/>
                  </a:cubicBezTo>
                  <a:cubicBezTo>
                    <a:pt x="1044545" y="53803"/>
                    <a:pt x="1058090" y="25434"/>
                    <a:pt x="1048372" y="173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3" name="Google Shape;273;p23"/>
          <p:cNvGrpSpPr/>
          <p:nvPr/>
        </p:nvGrpSpPr>
        <p:grpSpPr>
          <a:xfrm>
            <a:off x="327751" y="1643775"/>
            <a:ext cx="8566025" cy="1035813"/>
            <a:chOff x="327751" y="1643775"/>
            <a:chExt cx="8566025" cy="1035813"/>
          </a:xfrm>
        </p:grpSpPr>
        <p:sp>
          <p:nvSpPr>
            <p:cNvPr id="274" name="Google Shape;274;p23"/>
            <p:cNvSpPr/>
            <p:nvPr/>
          </p:nvSpPr>
          <p:spPr>
            <a:xfrm flipH="1">
              <a:off x="327751" y="2463888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75" name="Google Shape;275;p23"/>
            <p:cNvSpPr/>
            <p:nvPr/>
          </p:nvSpPr>
          <p:spPr>
            <a:xfrm flipH="1">
              <a:off x="8678076" y="1643775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76" name="Google Shape;276;p23"/>
          <p:cNvGrpSpPr/>
          <p:nvPr/>
        </p:nvGrpSpPr>
        <p:grpSpPr>
          <a:xfrm>
            <a:off x="408596" y="280962"/>
            <a:ext cx="7792005" cy="4627946"/>
            <a:chOff x="408596" y="280962"/>
            <a:chExt cx="7792005" cy="4627946"/>
          </a:xfrm>
        </p:grpSpPr>
        <p:sp>
          <p:nvSpPr>
            <p:cNvPr id="277" name="Google Shape;277;p23"/>
            <p:cNvSpPr/>
            <p:nvPr/>
          </p:nvSpPr>
          <p:spPr>
            <a:xfrm>
              <a:off x="408596" y="437590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78" name="Google Shape;278;p23"/>
            <p:cNvSpPr/>
            <p:nvPr/>
          </p:nvSpPr>
          <p:spPr>
            <a:xfrm>
              <a:off x="6302996" y="4769225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23"/>
            <p:cNvSpPr/>
            <p:nvPr/>
          </p:nvSpPr>
          <p:spPr>
            <a:xfrm flipH="1">
              <a:off x="8146601" y="32380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0" name="Google Shape;280;p23"/>
            <p:cNvSpPr/>
            <p:nvPr/>
          </p:nvSpPr>
          <p:spPr>
            <a:xfrm flipH="1">
              <a:off x="3824107" y="280962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Google Shape;281;p23"/>
            <p:cNvSpPr/>
            <p:nvPr/>
          </p:nvSpPr>
          <p:spPr>
            <a:xfrm>
              <a:off x="6789471" y="851512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2" name="Google Shape;282;p23"/>
            <p:cNvSpPr/>
            <p:nvPr/>
          </p:nvSpPr>
          <p:spPr>
            <a:xfrm>
              <a:off x="1813496" y="4534162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4095425" y="2691775"/>
            <a:ext cx="3688200" cy="116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7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4095425" y="3756525"/>
            <a:ext cx="36882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2" hasCustomPrompt="1"/>
          </p:nvPr>
        </p:nvSpPr>
        <p:spPr>
          <a:xfrm>
            <a:off x="5356975" y="1879142"/>
            <a:ext cx="11655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22" name="Google Shape;22;p3"/>
          <p:cNvGrpSpPr/>
          <p:nvPr/>
        </p:nvGrpSpPr>
        <p:grpSpPr>
          <a:xfrm>
            <a:off x="361275" y="2876550"/>
            <a:ext cx="8551923" cy="2023170"/>
            <a:chOff x="361275" y="2876550"/>
            <a:chExt cx="8551923" cy="2023170"/>
          </a:xfrm>
        </p:grpSpPr>
        <p:sp>
          <p:nvSpPr>
            <p:cNvPr id="23" name="Google Shape;23;p3"/>
            <p:cNvSpPr/>
            <p:nvPr/>
          </p:nvSpPr>
          <p:spPr>
            <a:xfrm>
              <a:off x="8394625" y="4802863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7113975" y="4760037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361275" y="287655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8740204" y="3005287"/>
              <a:ext cx="172993" cy="139683"/>
            </a:xfrm>
            <a:custGeom>
              <a:avLst/>
              <a:gdLst/>
              <a:ahLst/>
              <a:cxnLst/>
              <a:rect l="l" t="t" r="r" b="b"/>
              <a:pathLst>
                <a:path w="271362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" name="Google Shape;27;p3"/>
          <p:cNvSpPr/>
          <p:nvPr/>
        </p:nvSpPr>
        <p:spPr>
          <a:xfrm>
            <a:off x="8718850" y="4062750"/>
            <a:ext cx="215700" cy="215700"/>
          </a:xfrm>
          <a:prstGeom prst="mathMultiply">
            <a:avLst>
              <a:gd name="adj1" fmla="val 0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722375" y="539500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1"/>
          </p:nvPr>
        </p:nvSpPr>
        <p:spPr>
          <a:xfrm>
            <a:off x="722375" y="1187600"/>
            <a:ext cx="7699200" cy="134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31" name="Google Shape;31;p4"/>
          <p:cNvGrpSpPr/>
          <p:nvPr/>
        </p:nvGrpSpPr>
        <p:grpSpPr>
          <a:xfrm>
            <a:off x="-88528" y="-220858"/>
            <a:ext cx="9322220" cy="1408469"/>
            <a:chOff x="-88528" y="-220858"/>
            <a:chExt cx="9322220" cy="1408469"/>
          </a:xfrm>
        </p:grpSpPr>
        <p:sp>
          <p:nvSpPr>
            <p:cNvPr id="32" name="Google Shape;32;p4"/>
            <p:cNvSpPr/>
            <p:nvPr/>
          </p:nvSpPr>
          <p:spPr>
            <a:xfrm flipH="1">
              <a:off x="-88528" y="-68487"/>
              <a:ext cx="1758602" cy="964177"/>
            </a:xfrm>
            <a:custGeom>
              <a:avLst/>
              <a:gdLst/>
              <a:ahLst/>
              <a:cxnLst/>
              <a:rect l="l" t="t" r="r" b="b"/>
              <a:pathLst>
                <a:path w="519528" h="284838" extrusionOk="0">
                  <a:moveTo>
                    <a:pt x="31334" y="4587"/>
                  </a:moveTo>
                  <a:cubicBezTo>
                    <a:pt x="6006" y="12739"/>
                    <a:pt x="-5821" y="45151"/>
                    <a:pt x="2789" y="70324"/>
                  </a:cubicBezTo>
                  <a:cubicBezTo>
                    <a:pt x="11398" y="95497"/>
                    <a:pt x="35487" y="112887"/>
                    <a:pt x="60989" y="120452"/>
                  </a:cubicBezTo>
                  <a:cubicBezTo>
                    <a:pt x="86492" y="128017"/>
                    <a:pt x="113624" y="127278"/>
                    <a:pt x="140235" y="126496"/>
                  </a:cubicBezTo>
                  <a:lnTo>
                    <a:pt x="271377" y="122604"/>
                  </a:lnTo>
                  <a:cubicBezTo>
                    <a:pt x="296270" y="121865"/>
                    <a:pt x="323099" y="121670"/>
                    <a:pt x="343557" y="135887"/>
                  </a:cubicBezTo>
                  <a:cubicBezTo>
                    <a:pt x="364015" y="150104"/>
                    <a:pt x="371494" y="184689"/>
                    <a:pt x="351253" y="199211"/>
                  </a:cubicBezTo>
                  <a:cubicBezTo>
                    <a:pt x="331208" y="213601"/>
                    <a:pt x="297944" y="200406"/>
                    <a:pt x="281660" y="218949"/>
                  </a:cubicBezTo>
                  <a:cubicBezTo>
                    <a:pt x="269333" y="232992"/>
                    <a:pt x="277290" y="256730"/>
                    <a:pt x="292726" y="267252"/>
                  </a:cubicBezTo>
                  <a:cubicBezTo>
                    <a:pt x="308162" y="277773"/>
                    <a:pt x="327969" y="278751"/>
                    <a:pt x="346644" y="279382"/>
                  </a:cubicBezTo>
                  <a:cubicBezTo>
                    <a:pt x="400496" y="281208"/>
                    <a:pt x="454327" y="283012"/>
                    <a:pt x="508179" y="284838"/>
                  </a:cubicBezTo>
                  <a:cubicBezTo>
                    <a:pt x="512202" y="190667"/>
                    <a:pt x="515506" y="94171"/>
                    <a:pt x="519528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4"/>
            <p:cNvSpPr/>
            <p:nvPr/>
          </p:nvSpPr>
          <p:spPr>
            <a:xfrm flipH="1">
              <a:off x="7879275" y="-220858"/>
              <a:ext cx="1354418" cy="1408469"/>
            </a:xfrm>
            <a:custGeom>
              <a:avLst/>
              <a:gdLst/>
              <a:ahLst/>
              <a:cxnLst/>
              <a:rect l="l" t="t" r="r" b="b"/>
              <a:pathLst>
                <a:path w="265442" h="276035" extrusionOk="0">
                  <a:moveTo>
                    <a:pt x="243955" y="28782"/>
                  </a:moveTo>
                  <a:cubicBezTo>
                    <a:pt x="225454" y="13760"/>
                    <a:pt x="199952" y="11674"/>
                    <a:pt x="176167" y="10217"/>
                  </a:cubicBezTo>
                  <a:cubicBezTo>
                    <a:pt x="120445" y="6804"/>
                    <a:pt x="64723" y="3413"/>
                    <a:pt x="9001" y="0"/>
                  </a:cubicBezTo>
                  <a:lnTo>
                    <a:pt x="0" y="275925"/>
                  </a:lnTo>
                  <a:cubicBezTo>
                    <a:pt x="38547" y="276860"/>
                    <a:pt x="77224" y="271860"/>
                    <a:pt x="114271" y="261143"/>
                  </a:cubicBezTo>
                  <a:cubicBezTo>
                    <a:pt x="127250" y="257382"/>
                    <a:pt x="140664" y="252513"/>
                    <a:pt x="149447" y="242274"/>
                  </a:cubicBezTo>
                  <a:cubicBezTo>
                    <a:pt x="158231" y="232014"/>
                    <a:pt x="160296" y="214840"/>
                    <a:pt x="150404" y="205623"/>
                  </a:cubicBezTo>
                  <a:cubicBezTo>
                    <a:pt x="137946" y="193993"/>
                    <a:pt x="113075" y="199341"/>
                    <a:pt x="105683" y="183972"/>
                  </a:cubicBezTo>
                  <a:cubicBezTo>
                    <a:pt x="100226" y="172646"/>
                    <a:pt x="110618" y="159038"/>
                    <a:pt x="122706" y="155538"/>
                  </a:cubicBezTo>
                  <a:cubicBezTo>
                    <a:pt x="134794" y="152060"/>
                    <a:pt x="147643" y="155147"/>
                    <a:pt x="160166" y="156473"/>
                  </a:cubicBezTo>
                  <a:cubicBezTo>
                    <a:pt x="194104" y="160060"/>
                    <a:pt x="230998" y="148451"/>
                    <a:pt x="251412" y="121104"/>
                  </a:cubicBezTo>
                  <a:cubicBezTo>
                    <a:pt x="271849" y="93779"/>
                    <a:pt x="270458" y="50259"/>
                    <a:pt x="243955" y="2873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" name="Google Shape;34;p4"/>
          <p:cNvGrpSpPr/>
          <p:nvPr/>
        </p:nvGrpSpPr>
        <p:grpSpPr>
          <a:xfrm>
            <a:off x="282075" y="184125"/>
            <a:ext cx="8716810" cy="1361250"/>
            <a:chOff x="282075" y="184125"/>
            <a:chExt cx="8716810" cy="1361250"/>
          </a:xfrm>
        </p:grpSpPr>
        <p:sp>
          <p:nvSpPr>
            <p:cNvPr id="35" name="Google Shape;35;p4"/>
            <p:cNvSpPr/>
            <p:nvPr/>
          </p:nvSpPr>
          <p:spPr>
            <a:xfrm>
              <a:off x="282075" y="105820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6" name="Google Shape;36;p4"/>
            <p:cNvSpPr/>
            <p:nvPr/>
          </p:nvSpPr>
          <p:spPr>
            <a:xfrm>
              <a:off x="8825900" y="1491375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" name="Google Shape;37;p4"/>
            <p:cNvSpPr/>
            <p:nvPr/>
          </p:nvSpPr>
          <p:spPr>
            <a:xfrm>
              <a:off x="1985087" y="184125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8;p4"/>
            <p:cNvSpPr/>
            <p:nvPr/>
          </p:nvSpPr>
          <p:spPr>
            <a:xfrm>
              <a:off x="8825892" y="184125"/>
              <a:ext cx="172993" cy="139683"/>
            </a:xfrm>
            <a:custGeom>
              <a:avLst/>
              <a:gdLst/>
              <a:ahLst/>
              <a:cxnLst/>
              <a:rect l="l" t="t" r="r" b="b"/>
              <a:pathLst>
                <a:path w="271362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" name="Google Shape;39;p4"/>
          <p:cNvGrpSpPr/>
          <p:nvPr/>
        </p:nvGrpSpPr>
        <p:grpSpPr>
          <a:xfrm>
            <a:off x="201225" y="108100"/>
            <a:ext cx="7162725" cy="356000"/>
            <a:chOff x="201225" y="108100"/>
            <a:chExt cx="7162725" cy="356000"/>
          </a:xfrm>
        </p:grpSpPr>
        <p:sp>
          <p:nvSpPr>
            <p:cNvPr id="40" name="Google Shape;40;p4"/>
            <p:cNvSpPr/>
            <p:nvPr/>
          </p:nvSpPr>
          <p:spPr>
            <a:xfrm>
              <a:off x="201225" y="108100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1" name="Google Shape;41;p4"/>
            <p:cNvSpPr/>
            <p:nvPr/>
          </p:nvSpPr>
          <p:spPr>
            <a:xfrm>
              <a:off x="7148250" y="248400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722375" y="539500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ubTitle" idx="1"/>
          </p:nvPr>
        </p:nvSpPr>
        <p:spPr>
          <a:xfrm>
            <a:off x="722375" y="1782675"/>
            <a:ext cx="3661200" cy="20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subTitle" idx="2"/>
          </p:nvPr>
        </p:nvSpPr>
        <p:spPr>
          <a:xfrm>
            <a:off x="4760376" y="1782675"/>
            <a:ext cx="3661200" cy="20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6" name="Google Shape;46;p5"/>
          <p:cNvGrpSpPr/>
          <p:nvPr/>
        </p:nvGrpSpPr>
        <p:grpSpPr>
          <a:xfrm>
            <a:off x="-98129" y="-35947"/>
            <a:ext cx="9287068" cy="5291166"/>
            <a:chOff x="-98129" y="-35947"/>
            <a:chExt cx="9287068" cy="5291166"/>
          </a:xfrm>
        </p:grpSpPr>
        <p:sp>
          <p:nvSpPr>
            <p:cNvPr id="47" name="Google Shape;47;p5"/>
            <p:cNvSpPr/>
            <p:nvPr/>
          </p:nvSpPr>
          <p:spPr>
            <a:xfrm>
              <a:off x="-98129" y="4132979"/>
              <a:ext cx="1517344" cy="1122239"/>
            </a:xfrm>
            <a:custGeom>
              <a:avLst/>
              <a:gdLst/>
              <a:ahLst/>
              <a:cxnLst/>
              <a:rect l="l" t="t" r="r" b="b"/>
              <a:pathLst>
                <a:path w="692851" h="512438" extrusionOk="0">
                  <a:moveTo>
                    <a:pt x="657252" y="283186"/>
                  </a:moveTo>
                  <a:cubicBezTo>
                    <a:pt x="630727" y="252578"/>
                    <a:pt x="592355" y="234188"/>
                    <a:pt x="552939" y="224840"/>
                  </a:cubicBezTo>
                  <a:cubicBezTo>
                    <a:pt x="513544" y="215492"/>
                    <a:pt x="472692" y="214427"/>
                    <a:pt x="432211" y="213427"/>
                  </a:cubicBezTo>
                  <a:cubicBezTo>
                    <a:pt x="359139" y="211601"/>
                    <a:pt x="286068" y="209754"/>
                    <a:pt x="212996" y="207927"/>
                  </a:cubicBezTo>
                  <a:cubicBezTo>
                    <a:pt x="192212" y="207406"/>
                    <a:pt x="171101" y="206841"/>
                    <a:pt x="151296" y="200493"/>
                  </a:cubicBezTo>
                  <a:cubicBezTo>
                    <a:pt x="131489" y="194145"/>
                    <a:pt x="112835" y="181124"/>
                    <a:pt x="104639" y="162016"/>
                  </a:cubicBezTo>
                  <a:cubicBezTo>
                    <a:pt x="96443" y="142908"/>
                    <a:pt x="101530" y="117583"/>
                    <a:pt x="119249" y="106714"/>
                  </a:cubicBezTo>
                  <a:cubicBezTo>
                    <a:pt x="131076" y="99475"/>
                    <a:pt x="146208" y="99366"/>
                    <a:pt x="158035" y="92127"/>
                  </a:cubicBezTo>
                  <a:cubicBezTo>
                    <a:pt x="177885" y="79975"/>
                    <a:pt x="181190" y="49955"/>
                    <a:pt x="168601" y="30390"/>
                  </a:cubicBezTo>
                  <a:cubicBezTo>
                    <a:pt x="156013" y="10826"/>
                    <a:pt x="131902" y="1130"/>
                    <a:pt x="108661" y="109"/>
                  </a:cubicBezTo>
                  <a:cubicBezTo>
                    <a:pt x="85420" y="-913"/>
                    <a:pt x="62549" y="5456"/>
                    <a:pt x="40156" y="11760"/>
                  </a:cubicBezTo>
                  <a:cubicBezTo>
                    <a:pt x="28329" y="179776"/>
                    <a:pt x="11827" y="344423"/>
                    <a:pt x="0" y="512439"/>
                  </a:cubicBezTo>
                  <a:lnTo>
                    <a:pt x="628901" y="499679"/>
                  </a:lnTo>
                  <a:cubicBezTo>
                    <a:pt x="662904" y="476592"/>
                    <a:pt x="686341" y="438550"/>
                    <a:pt x="691667" y="397812"/>
                  </a:cubicBezTo>
                  <a:cubicBezTo>
                    <a:pt x="696994" y="357075"/>
                    <a:pt x="684145" y="314294"/>
                    <a:pt x="657230" y="2832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48;p5"/>
            <p:cNvSpPr/>
            <p:nvPr/>
          </p:nvSpPr>
          <p:spPr>
            <a:xfrm flipH="1">
              <a:off x="8293736" y="-35947"/>
              <a:ext cx="895203" cy="930928"/>
            </a:xfrm>
            <a:custGeom>
              <a:avLst/>
              <a:gdLst/>
              <a:ahLst/>
              <a:cxnLst/>
              <a:rect l="l" t="t" r="r" b="b"/>
              <a:pathLst>
                <a:path w="265442" h="276035" extrusionOk="0">
                  <a:moveTo>
                    <a:pt x="243955" y="28782"/>
                  </a:moveTo>
                  <a:cubicBezTo>
                    <a:pt x="225454" y="13760"/>
                    <a:pt x="199952" y="11674"/>
                    <a:pt x="176167" y="10217"/>
                  </a:cubicBezTo>
                  <a:cubicBezTo>
                    <a:pt x="120445" y="6804"/>
                    <a:pt x="64723" y="3413"/>
                    <a:pt x="9001" y="0"/>
                  </a:cubicBezTo>
                  <a:lnTo>
                    <a:pt x="0" y="275925"/>
                  </a:lnTo>
                  <a:cubicBezTo>
                    <a:pt x="38547" y="276860"/>
                    <a:pt x="77224" y="271860"/>
                    <a:pt x="114271" y="261143"/>
                  </a:cubicBezTo>
                  <a:cubicBezTo>
                    <a:pt x="127250" y="257382"/>
                    <a:pt x="140664" y="252513"/>
                    <a:pt x="149447" y="242274"/>
                  </a:cubicBezTo>
                  <a:cubicBezTo>
                    <a:pt x="158231" y="232014"/>
                    <a:pt x="160296" y="214840"/>
                    <a:pt x="150404" y="205623"/>
                  </a:cubicBezTo>
                  <a:cubicBezTo>
                    <a:pt x="137946" y="193993"/>
                    <a:pt x="113075" y="199341"/>
                    <a:pt x="105683" y="183972"/>
                  </a:cubicBezTo>
                  <a:cubicBezTo>
                    <a:pt x="100226" y="172646"/>
                    <a:pt x="110618" y="159038"/>
                    <a:pt x="122706" y="155538"/>
                  </a:cubicBezTo>
                  <a:cubicBezTo>
                    <a:pt x="134794" y="152060"/>
                    <a:pt x="147643" y="155147"/>
                    <a:pt x="160166" y="156473"/>
                  </a:cubicBezTo>
                  <a:cubicBezTo>
                    <a:pt x="194104" y="160060"/>
                    <a:pt x="230998" y="148451"/>
                    <a:pt x="251412" y="121104"/>
                  </a:cubicBezTo>
                  <a:cubicBezTo>
                    <a:pt x="271849" y="93779"/>
                    <a:pt x="270458" y="50259"/>
                    <a:pt x="243955" y="2873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9" name="Google Shape;49;p5"/>
          <p:cNvGrpSpPr/>
          <p:nvPr/>
        </p:nvGrpSpPr>
        <p:grpSpPr>
          <a:xfrm>
            <a:off x="172575" y="249250"/>
            <a:ext cx="8832085" cy="4703125"/>
            <a:chOff x="172575" y="249250"/>
            <a:chExt cx="8832085" cy="4703125"/>
          </a:xfrm>
        </p:grpSpPr>
        <p:sp>
          <p:nvSpPr>
            <p:cNvPr id="50" name="Google Shape;50;p5"/>
            <p:cNvSpPr/>
            <p:nvPr/>
          </p:nvSpPr>
          <p:spPr>
            <a:xfrm>
              <a:off x="8738425" y="1548562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8797925" y="1194763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521800" y="4898375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172575" y="3657712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8831667" y="249250"/>
              <a:ext cx="172993" cy="139683"/>
            </a:xfrm>
            <a:custGeom>
              <a:avLst/>
              <a:gdLst/>
              <a:ahLst/>
              <a:cxnLst/>
              <a:rect l="l" t="t" r="r" b="b"/>
              <a:pathLst>
                <a:path w="271362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5" name="Google Shape;55;p5"/>
          <p:cNvGrpSpPr/>
          <p:nvPr/>
        </p:nvGrpSpPr>
        <p:grpSpPr>
          <a:xfrm>
            <a:off x="1880075" y="173225"/>
            <a:ext cx="5748750" cy="4628725"/>
            <a:chOff x="1880075" y="173225"/>
            <a:chExt cx="5748750" cy="4628725"/>
          </a:xfrm>
        </p:grpSpPr>
        <p:sp>
          <p:nvSpPr>
            <p:cNvPr id="56" name="Google Shape;56;p5"/>
            <p:cNvSpPr/>
            <p:nvPr/>
          </p:nvSpPr>
          <p:spPr>
            <a:xfrm>
              <a:off x="7413125" y="173225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1880075" y="4586250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"/>
          <p:cNvSpPr txBox="1">
            <a:spLocks noGrp="1"/>
          </p:cNvSpPr>
          <p:nvPr>
            <p:ph type="title"/>
          </p:nvPr>
        </p:nvSpPr>
        <p:spPr>
          <a:xfrm>
            <a:off x="722375" y="539500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60" name="Google Shape;60;p6"/>
          <p:cNvGrpSpPr/>
          <p:nvPr/>
        </p:nvGrpSpPr>
        <p:grpSpPr>
          <a:xfrm>
            <a:off x="-26951" y="-15"/>
            <a:ext cx="9212513" cy="5179736"/>
            <a:chOff x="-26951" y="-15"/>
            <a:chExt cx="9212513" cy="5179736"/>
          </a:xfrm>
        </p:grpSpPr>
        <p:sp>
          <p:nvSpPr>
            <p:cNvPr id="61" name="Google Shape;61;p6"/>
            <p:cNvSpPr/>
            <p:nvPr/>
          </p:nvSpPr>
          <p:spPr>
            <a:xfrm>
              <a:off x="-26951" y="4183779"/>
              <a:ext cx="1297857" cy="995943"/>
            </a:xfrm>
            <a:custGeom>
              <a:avLst/>
              <a:gdLst/>
              <a:ahLst/>
              <a:cxnLst/>
              <a:rect l="l" t="t" r="r" b="b"/>
              <a:pathLst>
                <a:path w="290186" h="222557" extrusionOk="0">
                  <a:moveTo>
                    <a:pt x="284546" y="150125"/>
                  </a:moveTo>
                  <a:cubicBezTo>
                    <a:pt x="273067" y="127909"/>
                    <a:pt x="248630" y="114887"/>
                    <a:pt x="224041" y="110301"/>
                  </a:cubicBezTo>
                  <a:cubicBezTo>
                    <a:pt x="199452" y="105714"/>
                    <a:pt x="174211" y="108257"/>
                    <a:pt x="149230" y="109648"/>
                  </a:cubicBezTo>
                  <a:cubicBezTo>
                    <a:pt x="139056" y="110214"/>
                    <a:pt x="128424" y="110496"/>
                    <a:pt x="119206" y="106149"/>
                  </a:cubicBezTo>
                  <a:cubicBezTo>
                    <a:pt x="109988" y="101801"/>
                    <a:pt x="102835" y="91366"/>
                    <a:pt x="105618" y="81584"/>
                  </a:cubicBezTo>
                  <a:cubicBezTo>
                    <a:pt x="108792" y="70432"/>
                    <a:pt x="122032" y="66063"/>
                    <a:pt x="133446" y="64041"/>
                  </a:cubicBezTo>
                  <a:cubicBezTo>
                    <a:pt x="144860" y="62041"/>
                    <a:pt x="158036" y="59628"/>
                    <a:pt x="163666" y="49498"/>
                  </a:cubicBezTo>
                  <a:cubicBezTo>
                    <a:pt x="169623" y="38803"/>
                    <a:pt x="163166" y="24608"/>
                    <a:pt x="152904" y="17912"/>
                  </a:cubicBezTo>
                  <a:cubicBezTo>
                    <a:pt x="142643" y="11217"/>
                    <a:pt x="129859" y="10043"/>
                    <a:pt x="117641" y="9087"/>
                  </a:cubicBezTo>
                  <a:cubicBezTo>
                    <a:pt x="79355" y="6065"/>
                    <a:pt x="41069" y="3022"/>
                    <a:pt x="2783" y="0"/>
                  </a:cubicBezTo>
                  <a:cubicBezTo>
                    <a:pt x="1935" y="73497"/>
                    <a:pt x="848" y="149060"/>
                    <a:pt x="0" y="222558"/>
                  </a:cubicBezTo>
                  <a:lnTo>
                    <a:pt x="267588" y="215427"/>
                  </a:lnTo>
                  <a:cubicBezTo>
                    <a:pt x="289894" y="204102"/>
                    <a:pt x="296004" y="172342"/>
                    <a:pt x="284503" y="1501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62;p6"/>
            <p:cNvSpPr/>
            <p:nvPr/>
          </p:nvSpPr>
          <p:spPr>
            <a:xfrm>
              <a:off x="7649216" y="-15"/>
              <a:ext cx="1536346" cy="572493"/>
            </a:xfrm>
            <a:custGeom>
              <a:avLst/>
              <a:gdLst/>
              <a:ahLst/>
              <a:cxnLst/>
              <a:rect l="l" t="t" r="r" b="b"/>
              <a:pathLst>
                <a:path w="717081" h="267208" extrusionOk="0">
                  <a:moveTo>
                    <a:pt x="707016" y="0"/>
                  </a:moveTo>
                  <a:lnTo>
                    <a:pt x="21761" y="2391"/>
                  </a:lnTo>
                  <a:cubicBezTo>
                    <a:pt x="4912" y="15739"/>
                    <a:pt x="-3371" y="39042"/>
                    <a:pt x="1282" y="60020"/>
                  </a:cubicBezTo>
                  <a:cubicBezTo>
                    <a:pt x="5934" y="80997"/>
                    <a:pt x="23327" y="98627"/>
                    <a:pt x="44242" y="103562"/>
                  </a:cubicBezTo>
                  <a:cubicBezTo>
                    <a:pt x="62982" y="107996"/>
                    <a:pt x="82463" y="102866"/>
                    <a:pt x="101290" y="98888"/>
                  </a:cubicBezTo>
                  <a:cubicBezTo>
                    <a:pt x="120118" y="94910"/>
                    <a:pt x="140728" y="92301"/>
                    <a:pt x="157838" y="101105"/>
                  </a:cubicBezTo>
                  <a:cubicBezTo>
                    <a:pt x="174948" y="109909"/>
                    <a:pt x="184819" y="134582"/>
                    <a:pt x="172231" y="149169"/>
                  </a:cubicBezTo>
                  <a:cubicBezTo>
                    <a:pt x="157599" y="166125"/>
                    <a:pt x="128770" y="156451"/>
                    <a:pt x="108899" y="166777"/>
                  </a:cubicBezTo>
                  <a:cubicBezTo>
                    <a:pt x="91333" y="175907"/>
                    <a:pt x="85310" y="200102"/>
                    <a:pt x="92703" y="218493"/>
                  </a:cubicBezTo>
                  <a:cubicBezTo>
                    <a:pt x="100094" y="236883"/>
                    <a:pt x="117900" y="249470"/>
                    <a:pt x="136793" y="255404"/>
                  </a:cubicBezTo>
                  <a:cubicBezTo>
                    <a:pt x="155686" y="261361"/>
                    <a:pt x="175840" y="261600"/>
                    <a:pt x="195646" y="261817"/>
                  </a:cubicBezTo>
                  <a:cubicBezTo>
                    <a:pt x="260608" y="262491"/>
                    <a:pt x="325570" y="263165"/>
                    <a:pt x="390510" y="263839"/>
                  </a:cubicBezTo>
                  <a:cubicBezTo>
                    <a:pt x="499368" y="264969"/>
                    <a:pt x="608224" y="266078"/>
                    <a:pt x="717082" y="267208"/>
                  </a:cubicBezTo>
                  <a:cubicBezTo>
                    <a:pt x="714625" y="177624"/>
                    <a:pt x="709450" y="89584"/>
                    <a:pt x="706994" y="2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" name="Google Shape;63;p6"/>
          <p:cNvGrpSpPr/>
          <p:nvPr/>
        </p:nvGrpSpPr>
        <p:grpSpPr>
          <a:xfrm>
            <a:off x="185750" y="158487"/>
            <a:ext cx="8647585" cy="4850363"/>
            <a:chOff x="185750" y="158487"/>
            <a:chExt cx="8647585" cy="4850363"/>
          </a:xfrm>
        </p:grpSpPr>
        <p:sp>
          <p:nvSpPr>
            <p:cNvPr id="64" name="Google Shape;64;p6"/>
            <p:cNvSpPr/>
            <p:nvPr/>
          </p:nvSpPr>
          <p:spPr>
            <a:xfrm>
              <a:off x="5245350" y="158487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6"/>
            <p:cNvSpPr/>
            <p:nvPr/>
          </p:nvSpPr>
          <p:spPr>
            <a:xfrm>
              <a:off x="8563550" y="201325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6" name="Google Shape;66;p6"/>
            <p:cNvSpPr/>
            <p:nvPr/>
          </p:nvSpPr>
          <p:spPr>
            <a:xfrm>
              <a:off x="185750" y="3794037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67;p6"/>
            <p:cNvSpPr/>
            <p:nvPr/>
          </p:nvSpPr>
          <p:spPr>
            <a:xfrm>
              <a:off x="8660342" y="714487"/>
              <a:ext cx="172993" cy="139683"/>
            </a:xfrm>
            <a:custGeom>
              <a:avLst/>
              <a:gdLst/>
              <a:ahLst/>
              <a:cxnLst/>
              <a:rect l="l" t="t" r="r" b="b"/>
              <a:pathLst>
                <a:path w="271362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68;p6"/>
            <p:cNvSpPr/>
            <p:nvPr/>
          </p:nvSpPr>
          <p:spPr>
            <a:xfrm>
              <a:off x="512225" y="495485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9" name="Google Shape;69;p6"/>
          <p:cNvGrpSpPr/>
          <p:nvPr/>
        </p:nvGrpSpPr>
        <p:grpSpPr>
          <a:xfrm>
            <a:off x="1994775" y="201325"/>
            <a:ext cx="5436475" cy="4888375"/>
            <a:chOff x="1994775" y="201325"/>
            <a:chExt cx="5436475" cy="4888375"/>
          </a:xfrm>
        </p:grpSpPr>
        <p:sp>
          <p:nvSpPr>
            <p:cNvPr id="70" name="Google Shape;70;p6"/>
            <p:cNvSpPr/>
            <p:nvPr/>
          </p:nvSpPr>
          <p:spPr>
            <a:xfrm>
              <a:off x="7215550" y="201325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1" name="Google Shape;71;p6"/>
            <p:cNvSpPr/>
            <p:nvPr/>
          </p:nvSpPr>
          <p:spPr>
            <a:xfrm>
              <a:off x="1994775" y="4874000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8"/>
          <p:cNvSpPr txBox="1">
            <a:spLocks noGrp="1"/>
          </p:cNvSpPr>
          <p:nvPr>
            <p:ph type="title"/>
          </p:nvPr>
        </p:nvSpPr>
        <p:spPr>
          <a:xfrm>
            <a:off x="1911000" y="1374625"/>
            <a:ext cx="5322000" cy="23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84" name="Google Shape;84;p8"/>
          <p:cNvGrpSpPr/>
          <p:nvPr/>
        </p:nvGrpSpPr>
        <p:grpSpPr>
          <a:xfrm>
            <a:off x="669775" y="249250"/>
            <a:ext cx="8156130" cy="4692525"/>
            <a:chOff x="669775" y="249250"/>
            <a:chExt cx="8156130" cy="4692525"/>
          </a:xfrm>
        </p:grpSpPr>
        <p:sp>
          <p:nvSpPr>
            <p:cNvPr id="85" name="Google Shape;85;p8"/>
            <p:cNvSpPr/>
            <p:nvPr/>
          </p:nvSpPr>
          <p:spPr>
            <a:xfrm>
              <a:off x="669775" y="24925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6" name="Google Shape;86;p8"/>
            <p:cNvSpPr/>
            <p:nvPr/>
          </p:nvSpPr>
          <p:spPr>
            <a:xfrm>
              <a:off x="5485175" y="4887775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4902792" y="249250"/>
              <a:ext cx="172993" cy="139683"/>
            </a:xfrm>
            <a:custGeom>
              <a:avLst/>
              <a:gdLst/>
              <a:ahLst/>
              <a:cxnLst/>
              <a:rect l="l" t="t" r="r" b="b"/>
              <a:pathLst>
                <a:path w="271362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8"/>
            <p:cNvSpPr/>
            <p:nvPr/>
          </p:nvSpPr>
          <p:spPr>
            <a:xfrm flipH="1">
              <a:off x="8652911" y="2820275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454075" y="249250"/>
            <a:ext cx="8501900" cy="3246800"/>
            <a:chOff x="454075" y="249250"/>
            <a:chExt cx="8501900" cy="3246800"/>
          </a:xfrm>
        </p:grpSpPr>
        <p:sp>
          <p:nvSpPr>
            <p:cNvPr id="90" name="Google Shape;90;p8"/>
            <p:cNvSpPr/>
            <p:nvPr/>
          </p:nvSpPr>
          <p:spPr>
            <a:xfrm>
              <a:off x="3923125" y="249250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454075" y="3280350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8740275" y="2064275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9"/>
          <p:cNvSpPr txBox="1">
            <a:spLocks noGrp="1"/>
          </p:cNvSpPr>
          <p:nvPr>
            <p:ph type="title"/>
          </p:nvPr>
        </p:nvSpPr>
        <p:spPr>
          <a:xfrm>
            <a:off x="1886225" y="1573050"/>
            <a:ext cx="5371500" cy="76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95" name="Google Shape;95;p9"/>
          <p:cNvSpPr txBox="1">
            <a:spLocks noGrp="1"/>
          </p:cNvSpPr>
          <p:nvPr>
            <p:ph type="subTitle" idx="1"/>
          </p:nvPr>
        </p:nvSpPr>
        <p:spPr>
          <a:xfrm>
            <a:off x="1886225" y="2335350"/>
            <a:ext cx="5371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96" name="Google Shape;96;p9"/>
          <p:cNvGrpSpPr/>
          <p:nvPr/>
        </p:nvGrpSpPr>
        <p:grpSpPr>
          <a:xfrm flipH="1">
            <a:off x="584145" y="249250"/>
            <a:ext cx="8156130" cy="4692525"/>
            <a:chOff x="669775" y="249250"/>
            <a:chExt cx="8156130" cy="4692525"/>
          </a:xfrm>
        </p:grpSpPr>
        <p:sp>
          <p:nvSpPr>
            <p:cNvPr id="97" name="Google Shape;97;p9"/>
            <p:cNvSpPr/>
            <p:nvPr/>
          </p:nvSpPr>
          <p:spPr>
            <a:xfrm>
              <a:off x="669775" y="24925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98" name="Google Shape;98;p9"/>
            <p:cNvSpPr/>
            <p:nvPr/>
          </p:nvSpPr>
          <p:spPr>
            <a:xfrm>
              <a:off x="5485175" y="4887775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99" name="Google Shape;99;p9"/>
            <p:cNvSpPr/>
            <p:nvPr/>
          </p:nvSpPr>
          <p:spPr>
            <a:xfrm>
              <a:off x="4902792" y="249250"/>
              <a:ext cx="172993" cy="139683"/>
            </a:xfrm>
            <a:custGeom>
              <a:avLst/>
              <a:gdLst/>
              <a:ahLst/>
              <a:cxnLst/>
              <a:rect l="l" t="t" r="r" b="b"/>
              <a:pathLst>
                <a:path w="271362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9"/>
            <p:cNvSpPr/>
            <p:nvPr/>
          </p:nvSpPr>
          <p:spPr>
            <a:xfrm flipH="1">
              <a:off x="8652911" y="2820275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" name="Google Shape;101;p9"/>
          <p:cNvGrpSpPr/>
          <p:nvPr/>
        </p:nvGrpSpPr>
        <p:grpSpPr>
          <a:xfrm flipH="1">
            <a:off x="454075" y="249250"/>
            <a:ext cx="8501900" cy="3246800"/>
            <a:chOff x="454075" y="249250"/>
            <a:chExt cx="8501900" cy="3246800"/>
          </a:xfrm>
        </p:grpSpPr>
        <p:sp>
          <p:nvSpPr>
            <p:cNvPr id="102" name="Google Shape;102;p9"/>
            <p:cNvSpPr/>
            <p:nvPr/>
          </p:nvSpPr>
          <p:spPr>
            <a:xfrm>
              <a:off x="3923125" y="249250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03" name="Google Shape;103;p9"/>
            <p:cNvSpPr/>
            <p:nvPr/>
          </p:nvSpPr>
          <p:spPr>
            <a:xfrm>
              <a:off x="454075" y="3280350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04" name="Google Shape;104;p9"/>
            <p:cNvSpPr/>
            <p:nvPr/>
          </p:nvSpPr>
          <p:spPr>
            <a:xfrm>
              <a:off x="8740275" y="2064275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6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6"/>
          <p:cNvSpPr txBox="1">
            <a:spLocks noGrp="1"/>
          </p:cNvSpPr>
          <p:nvPr>
            <p:ph type="title"/>
          </p:nvPr>
        </p:nvSpPr>
        <p:spPr>
          <a:xfrm>
            <a:off x="722375" y="539500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2" name="Google Shape;172;p16"/>
          <p:cNvSpPr txBox="1">
            <a:spLocks noGrp="1"/>
          </p:cNvSpPr>
          <p:nvPr>
            <p:ph type="subTitle" idx="1"/>
          </p:nvPr>
        </p:nvSpPr>
        <p:spPr>
          <a:xfrm>
            <a:off x="838115" y="2138150"/>
            <a:ext cx="3341100" cy="42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sz="1800" b="1">
                <a:latin typeface="Alexandria"/>
                <a:ea typeface="Alexandria"/>
                <a:cs typeface="Alexandria"/>
                <a:sym typeface="Alexandri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9pPr>
          </a:lstStyle>
          <a:p>
            <a:endParaRPr/>
          </a:p>
        </p:txBody>
      </p:sp>
      <p:sp>
        <p:nvSpPr>
          <p:cNvPr id="173" name="Google Shape;173;p16"/>
          <p:cNvSpPr txBox="1">
            <a:spLocks noGrp="1"/>
          </p:cNvSpPr>
          <p:nvPr>
            <p:ph type="subTitle" idx="2"/>
          </p:nvPr>
        </p:nvSpPr>
        <p:spPr>
          <a:xfrm>
            <a:off x="838113" y="2501375"/>
            <a:ext cx="3341100" cy="155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4" name="Google Shape;174;p16"/>
          <p:cNvSpPr txBox="1">
            <a:spLocks noGrp="1"/>
          </p:cNvSpPr>
          <p:nvPr>
            <p:ph type="subTitle" idx="3"/>
          </p:nvPr>
        </p:nvSpPr>
        <p:spPr>
          <a:xfrm>
            <a:off x="4964747" y="2138150"/>
            <a:ext cx="3341100" cy="42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sz="1800" b="1">
                <a:latin typeface="Alexandria"/>
                <a:ea typeface="Alexandria"/>
                <a:cs typeface="Alexandria"/>
                <a:sym typeface="Alexandri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Alexandria"/>
              <a:buNone/>
              <a:defRPr b="1">
                <a:latin typeface="Alexandria"/>
                <a:ea typeface="Alexandria"/>
                <a:cs typeface="Alexandria"/>
                <a:sym typeface="Alexandria"/>
              </a:defRPr>
            </a:lvl9pPr>
          </a:lstStyle>
          <a:p>
            <a:endParaRPr/>
          </a:p>
        </p:txBody>
      </p:sp>
      <p:sp>
        <p:nvSpPr>
          <p:cNvPr id="175" name="Google Shape;175;p16"/>
          <p:cNvSpPr txBox="1">
            <a:spLocks noGrp="1"/>
          </p:cNvSpPr>
          <p:nvPr>
            <p:ph type="subTitle" idx="4"/>
          </p:nvPr>
        </p:nvSpPr>
        <p:spPr>
          <a:xfrm>
            <a:off x="4964738" y="2501375"/>
            <a:ext cx="3341100" cy="155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grpSp>
        <p:nvGrpSpPr>
          <p:cNvPr id="176" name="Google Shape;176;p16"/>
          <p:cNvGrpSpPr/>
          <p:nvPr/>
        </p:nvGrpSpPr>
        <p:grpSpPr>
          <a:xfrm>
            <a:off x="-44940" y="4201593"/>
            <a:ext cx="9260200" cy="1012358"/>
            <a:chOff x="-44940" y="4201593"/>
            <a:chExt cx="9260200" cy="1012358"/>
          </a:xfrm>
        </p:grpSpPr>
        <p:sp>
          <p:nvSpPr>
            <p:cNvPr id="177" name="Google Shape;177;p16"/>
            <p:cNvSpPr/>
            <p:nvPr/>
          </p:nvSpPr>
          <p:spPr>
            <a:xfrm rot="10800000" flipH="1">
              <a:off x="-44940" y="4201593"/>
              <a:ext cx="973509" cy="1012358"/>
            </a:xfrm>
            <a:custGeom>
              <a:avLst/>
              <a:gdLst/>
              <a:ahLst/>
              <a:cxnLst/>
              <a:rect l="l" t="t" r="r" b="b"/>
              <a:pathLst>
                <a:path w="265442" h="276035" extrusionOk="0">
                  <a:moveTo>
                    <a:pt x="243955" y="28782"/>
                  </a:moveTo>
                  <a:cubicBezTo>
                    <a:pt x="225454" y="13760"/>
                    <a:pt x="199952" y="11674"/>
                    <a:pt x="176167" y="10217"/>
                  </a:cubicBezTo>
                  <a:cubicBezTo>
                    <a:pt x="120445" y="6804"/>
                    <a:pt x="64723" y="3413"/>
                    <a:pt x="9001" y="0"/>
                  </a:cubicBezTo>
                  <a:lnTo>
                    <a:pt x="0" y="275925"/>
                  </a:lnTo>
                  <a:cubicBezTo>
                    <a:pt x="38547" y="276860"/>
                    <a:pt x="77224" y="271860"/>
                    <a:pt x="114271" y="261143"/>
                  </a:cubicBezTo>
                  <a:cubicBezTo>
                    <a:pt x="127250" y="257382"/>
                    <a:pt x="140664" y="252513"/>
                    <a:pt x="149447" y="242274"/>
                  </a:cubicBezTo>
                  <a:cubicBezTo>
                    <a:pt x="158231" y="232014"/>
                    <a:pt x="160296" y="214840"/>
                    <a:pt x="150404" y="205623"/>
                  </a:cubicBezTo>
                  <a:cubicBezTo>
                    <a:pt x="137946" y="193993"/>
                    <a:pt x="113075" y="199341"/>
                    <a:pt x="105683" y="183972"/>
                  </a:cubicBezTo>
                  <a:cubicBezTo>
                    <a:pt x="100226" y="172646"/>
                    <a:pt x="110618" y="159038"/>
                    <a:pt x="122706" y="155538"/>
                  </a:cubicBezTo>
                  <a:cubicBezTo>
                    <a:pt x="134794" y="152060"/>
                    <a:pt x="147643" y="155147"/>
                    <a:pt x="160166" y="156473"/>
                  </a:cubicBezTo>
                  <a:cubicBezTo>
                    <a:pt x="194104" y="160060"/>
                    <a:pt x="230998" y="148451"/>
                    <a:pt x="251412" y="121104"/>
                  </a:cubicBezTo>
                  <a:cubicBezTo>
                    <a:pt x="271849" y="93779"/>
                    <a:pt x="270458" y="50259"/>
                    <a:pt x="243955" y="2873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16"/>
            <p:cNvSpPr/>
            <p:nvPr/>
          </p:nvSpPr>
          <p:spPr>
            <a:xfrm rot="10800000" flipH="1">
              <a:off x="7593034" y="4263078"/>
              <a:ext cx="1622226" cy="889407"/>
            </a:xfrm>
            <a:custGeom>
              <a:avLst/>
              <a:gdLst/>
              <a:ahLst/>
              <a:cxnLst/>
              <a:rect l="l" t="t" r="r" b="b"/>
              <a:pathLst>
                <a:path w="519528" h="284838" extrusionOk="0">
                  <a:moveTo>
                    <a:pt x="31334" y="4587"/>
                  </a:moveTo>
                  <a:cubicBezTo>
                    <a:pt x="6006" y="12739"/>
                    <a:pt x="-5821" y="45151"/>
                    <a:pt x="2789" y="70324"/>
                  </a:cubicBezTo>
                  <a:cubicBezTo>
                    <a:pt x="11398" y="95497"/>
                    <a:pt x="35487" y="112887"/>
                    <a:pt x="60989" y="120452"/>
                  </a:cubicBezTo>
                  <a:cubicBezTo>
                    <a:pt x="86492" y="128017"/>
                    <a:pt x="113624" y="127278"/>
                    <a:pt x="140235" y="126496"/>
                  </a:cubicBezTo>
                  <a:lnTo>
                    <a:pt x="271377" y="122604"/>
                  </a:lnTo>
                  <a:cubicBezTo>
                    <a:pt x="296270" y="121865"/>
                    <a:pt x="323099" y="121670"/>
                    <a:pt x="343557" y="135887"/>
                  </a:cubicBezTo>
                  <a:cubicBezTo>
                    <a:pt x="364015" y="150104"/>
                    <a:pt x="371494" y="184689"/>
                    <a:pt x="351253" y="199211"/>
                  </a:cubicBezTo>
                  <a:cubicBezTo>
                    <a:pt x="331208" y="213601"/>
                    <a:pt x="297944" y="200406"/>
                    <a:pt x="281660" y="218949"/>
                  </a:cubicBezTo>
                  <a:cubicBezTo>
                    <a:pt x="269333" y="232992"/>
                    <a:pt x="277290" y="256730"/>
                    <a:pt x="292726" y="267252"/>
                  </a:cubicBezTo>
                  <a:cubicBezTo>
                    <a:pt x="308162" y="277773"/>
                    <a:pt x="327969" y="278751"/>
                    <a:pt x="346644" y="279382"/>
                  </a:cubicBezTo>
                  <a:cubicBezTo>
                    <a:pt x="400496" y="281208"/>
                    <a:pt x="454327" y="283012"/>
                    <a:pt x="508179" y="284838"/>
                  </a:cubicBezTo>
                  <a:cubicBezTo>
                    <a:pt x="512202" y="190667"/>
                    <a:pt x="515506" y="94171"/>
                    <a:pt x="519528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9" name="Google Shape;179;p16"/>
          <p:cNvGrpSpPr/>
          <p:nvPr/>
        </p:nvGrpSpPr>
        <p:grpSpPr>
          <a:xfrm>
            <a:off x="1796125" y="3483550"/>
            <a:ext cx="7251275" cy="1544225"/>
            <a:chOff x="1796125" y="3483550"/>
            <a:chExt cx="7251275" cy="1544225"/>
          </a:xfrm>
        </p:grpSpPr>
        <p:sp>
          <p:nvSpPr>
            <p:cNvPr id="180" name="Google Shape;180;p16"/>
            <p:cNvSpPr/>
            <p:nvPr/>
          </p:nvSpPr>
          <p:spPr>
            <a:xfrm>
              <a:off x="1796125" y="4812075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1" name="Google Shape;181;p16"/>
            <p:cNvSpPr/>
            <p:nvPr/>
          </p:nvSpPr>
          <p:spPr>
            <a:xfrm>
              <a:off x="8831700" y="3483550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82" name="Google Shape;182;p16"/>
          <p:cNvGrpSpPr/>
          <p:nvPr/>
        </p:nvGrpSpPr>
        <p:grpSpPr>
          <a:xfrm>
            <a:off x="150425" y="2961987"/>
            <a:ext cx="8735275" cy="2065783"/>
            <a:chOff x="150425" y="2961987"/>
            <a:chExt cx="8735275" cy="2065783"/>
          </a:xfrm>
        </p:grpSpPr>
        <p:sp>
          <p:nvSpPr>
            <p:cNvPr id="183" name="Google Shape;183;p16"/>
            <p:cNvSpPr/>
            <p:nvPr/>
          </p:nvSpPr>
          <p:spPr>
            <a:xfrm>
              <a:off x="8157442" y="4888087"/>
              <a:ext cx="172993" cy="139683"/>
            </a:xfrm>
            <a:custGeom>
              <a:avLst/>
              <a:gdLst/>
              <a:ahLst/>
              <a:cxnLst/>
              <a:rect l="l" t="t" r="r" b="b"/>
              <a:pathLst>
                <a:path w="271362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16"/>
            <p:cNvSpPr/>
            <p:nvPr/>
          </p:nvSpPr>
          <p:spPr>
            <a:xfrm>
              <a:off x="323425" y="4930925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5" name="Google Shape;185;p16"/>
            <p:cNvSpPr/>
            <p:nvPr/>
          </p:nvSpPr>
          <p:spPr>
            <a:xfrm>
              <a:off x="150425" y="3617362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6"/>
            <p:cNvSpPr/>
            <p:nvPr/>
          </p:nvSpPr>
          <p:spPr>
            <a:xfrm>
              <a:off x="8831700" y="4073325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7" name="Google Shape;187;p16"/>
            <p:cNvSpPr/>
            <p:nvPr/>
          </p:nvSpPr>
          <p:spPr>
            <a:xfrm>
              <a:off x="8583675" y="2961987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2375" y="539500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exandria"/>
              <a:buNone/>
              <a:defRPr sz="2800" b="1">
                <a:solidFill>
                  <a:schemeClr val="dk1"/>
                </a:solidFill>
                <a:latin typeface="Alexandria"/>
                <a:ea typeface="Alexandria"/>
                <a:cs typeface="Alexandria"/>
                <a:sym typeface="Alexandri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exandria"/>
              <a:buNone/>
              <a:defRPr sz="2800" b="1">
                <a:solidFill>
                  <a:schemeClr val="dk1"/>
                </a:solidFill>
                <a:latin typeface="Alexandria"/>
                <a:ea typeface="Alexandria"/>
                <a:cs typeface="Alexandria"/>
                <a:sym typeface="Alexandri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exandria"/>
              <a:buNone/>
              <a:defRPr sz="2800" b="1">
                <a:solidFill>
                  <a:schemeClr val="dk1"/>
                </a:solidFill>
                <a:latin typeface="Alexandria"/>
                <a:ea typeface="Alexandria"/>
                <a:cs typeface="Alexandria"/>
                <a:sym typeface="Alexandri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exandria"/>
              <a:buNone/>
              <a:defRPr sz="2800" b="1">
                <a:solidFill>
                  <a:schemeClr val="dk1"/>
                </a:solidFill>
                <a:latin typeface="Alexandria"/>
                <a:ea typeface="Alexandria"/>
                <a:cs typeface="Alexandria"/>
                <a:sym typeface="Alexandri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exandria"/>
              <a:buNone/>
              <a:defRPr sz="2800" b="1">
                <a:solidFill>
                  <a:schemeClr val="dk1"/>
                </a:solidFill>
                <a:latin typeface="Alexandria"/>
                <a:ea typeface="Alexandria"/>
                <a:cs typeface="Alexandria"/>
                <a:sym typeface="Alexandri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exandria"/>
              <a:buNone/>
              <a:defRPr sz="2800" b="1">
                <a:solidFill>
                  <a:schemeClr val="dk1"/>
                </a:solidFill>
                <a:latin typeface="Alexandria"/>
                <a:ea typeface="Alexandria"/>
                <a:cs typeface="Alexandria"/>
                <a:sym typeface="Alexandri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exandria"/>
              <a:buNone/>
              <a:defRPr sz="2800" b="1">
                <a:solidFill>
                  <a:schemeClr val="dk1"/>
                </a:solidFill>
                <a:latin typeface="Alexandria"/>
                <a:ea typeface="Alexandria"/>
                <a:cs typeface="Alexandria"/>
                <a:sym typeface="Alexandri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exandria"/>
              <a:buNone/>
              <a:defRPr sz="2800" b="1">
                <a:solidFill>
                  <a:schemeClr val="dk1"/>
                </a:solidFill>
                <a:latin typeface="Alexandria"/>
                <a:ea typeface="Alexandria"/>
                <a:cs typeface="Alexandria"/>
                <a:sym typeface="Alexandri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exandria"/>
              <a:buNone/>
              <a:defRPr sz="2800" b="1">
                <a:solidFill>
                  <a:schemeClr val="dk1"/>
                </a:solidFill>
                <a:latin typeface="Alexandria"/>
                <a:ea typeface="Alexandria"/>
                <a:cs typeface="Alexandria"/>
                <a:sym typeface="Alexandri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2375" y="1187600"/>
            <a:ext cx="76992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8" r:id="rId8"/>
    <p:sldLayoutId id="2147483662" r:id="rId9"/>
    <p:sldLayoutId id="2147483664" r:id="rId10"/>
    <p:sldLayoutId id="2147483666" r:id="rId11"/>
    <p:sldLayoutId id="2147483667" r:id="rId12"/>
    <p:sldLayoutId id="2147483668" r:id="rId13"/>
    <p:sldLayoutId id="2147483669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7"/>
          <p:cNvSpPr/>
          <p:nvPr/>
        </p:nvSpPr>
        <p:spPr>
          <a:xfrm>
            <a:off x="-22234" y="-1001963"/>
            <a:ext cx="9322592" cy="3350635"/>
          </a:xfrm>
          <a:custGeom>
            <a:avLst/>
            <a:gdLst/>
            <a:ahLst/>
            <a:cxnLst/>
            <a:rect l="l" t="t" r="r" b="b"/>
            <a:pathLst>
              <a:path w="1147043" h="412259" extrusionOk="0">
                <a:moveTo>
                  <a:pt x="1126999" y="0"/>
                </a:moveTo>
                <a:lnTo>
                  <a:pt x="337" y="8761"/>
                </a:lnTo>
                <a:cubicBezTo>
                  <a:pt x="-1011" y="61824"/>
                  <a:pt x="2207" y="114974"/>
                  <a:pt x="859" y="168038"/>
                </a:cubicBezTo>
                <a:cubicBezTo>
                  <a:pt x="150372" y="163277"/>
                  <a:pt x="299885" y="158538"/>
                  <a:pt x="449397" y="153799"/>
                </a:cubicBezTo>
                <a:cubicBezTo>
                  <a:pt x="459724" y="153473"/>
                  <a:pt x="470486" y="153234"/>
                  <a:pt x="479813" y="157668"/>
                </a:cubicBezTo>
                <a:cubicBezTo>
                  <a:pt x="489140" y="162103"/>
                  <a:pt x="496358" y="172777"/>
                  <a:pt x="493314" y="182646"/>
                </a:cubicBezTo>
                <a:cubicBezTo>
                  <a:pt x="487727" y="200645"/>
                  <a:pt x="456789" y="199276"/>
                  <a:pt x="450897" y="217188"/>
                </a:cubicBezTo>
                <a:cubicBezTo>
                  <a:pt x="447702" y="226884"/>
                  <a:pt x="454441" y="237601"/>
                  <a:pt x="463464" y="242405"/>
                </a:cubicBezTo>
                <a:cubicBezTo>
                  <a:pt x="472465" y="247209"/>
                  <a:pt x="483096" y="247557"/>
                  <a:pt x="493314" y="247818"/>
                </a:cubicBezTo>
                <a:cubicBezTo>
                  <a:pt x="605106" y="250535"/>
                  <a:pt x="928308" y="245557"/>
                  <a:pt x="978160" y="242753"/>
                </a:cubicBezTo>
                <a:cubicBezTo>
                  <a:pt x="994052" y="241861"/>
                  <a:pt x="1010641" y="241079"/>
                  <a:pt x="1025251" y="247448"/>
                </a:cubicBezTo>
                <a:cubicBezTo>
                  <a:pt x="1039861" y="253796"/>
                  <a:pt x="1051644" y="269665"/>
                  <a:pt x="1047861" y="285121"/>
                </a:cubicBezTo>
                <a:cubicBezTo>
                  <a:pt x="1040817" y="313881"/>
                  <a:pt x="993313" y="313163"/>
                  <a:pt x="981964" y="340510"/>
                </a:cubicBezTo>
                <a:cubicBezTo>
                  <a:pt x="976594" y="353466"/>
                  <a:pt x="981856" y="368966"/>
                  <a:pt x="991596" y="379031"/>
                </a:cubicBezTo>
                <a:cubicBezTo>
                  <a:pt x="1001336" y="389095"/>
                  <a:pt x="1014772" y="394704"/>
                  <a:pt x="1028099" y="399008"/>
                </a:cubicBezTo>
                <a:cubicBezTo>
                  <a:pt x="1066298" y="411334"/>
                  <a:pt x="1107214" y="415160"/>
                  <a:pt x="1147044" y="410073"/>
                </a:cubicBezTo>
                <a:cubicBezTo>
                  <a:pt x="1143283" y="274751"/>
                  <a:pt x="1130760" y="135343"/>
                  <a:pt x="112702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27"/>
          <p:cNvSpPr/>
          <p:nvPr/>
        </p:nvSpPr>
        <p:spPr>
          <a:xfrm rot="10800000">
            <a:off x="-70284" y="4121541"/>
            <a:ext cx="1891082" cy="1036810"/>
          </a:xfrm>
          <a:custGeom>
            <a:avLst/>
            <a:gdLst/>
            <a:ahLst/>
            <a:cxnLst/>
            <a:rect l="l" t="t" r="r" b="b"/>
            <a:pathLst>
              <a:path w="519528" h="284838" extrusionOk="0">
                <a:moveTo>
                  <a:pt x="31334" y="4587"/>
                </a:moveTo>
                <a:cubicBezTo>
                  <a:pt x="6006" y="12739"/>
                  <a:pt x="-5821" y="45151"/>
                  <a:pt x="2789" y="70324"/>
                </a:cubicBezTo>
                <a:cubicBezTo>
                  <a:pt x="11398" y="95497"/>
                  <a:pt x="35487" y="112887"/>
                  <a:pt x="60989" y="120452"/>
                </a:cubicBezTo>
                <a:cubicBezTo>
                  <a:pt x="86492" y="128017"/>
                  <a:pt x="113624" y="127278"/>
                  <a:pt x="140235" y="126496"/>
                </a:cubicBezTo>
                <a:lnTo>
                  <a:pt x="271377" y="122604"/>
                </a:lnTo>
                <a:cubicBezTo>
                  <a:pt x="296270" y="121865"/>
                  <a:pt x="323099" y="121670"/>
                  <a:pt x="343557" y="135887"/>
                </a:cubicBezTo>
                <a:cubicBezTo>
                  <a:pt x="364015" y="150104"/>
                  <a:pt x="371494" y="184689"/>
                  <a:pt x="351253" y="199211"/>
                </a:cubicBezTo>
                <a:cubicBezTo>
                  <a:pt x="331208" y="213601"/>
                  <a:pt x="297944" y="200406"/>
                  <a:pt x="281660" y="218949"/>
                </a:cubicBezTo>
                <a:cubicBezTo>
                  <a:pt x="269333" y="232992"/>
                  <a:pt x="277290" y="256730"/>
                  <a:pt x="292726" y="267252"/>
                </a:cubicBezTo>
                <a:cubicBezTo>
                  <a:pt x="308162" y="277773"/>
                  <a:pt x="327969" y="278751"/>
                  <a:pt x="346644" y="279382"/>
                </a:cubicBezTo>
                <a:cubicBezTo>
                  <a:pt x="400496" y="281208"/>
                  <a:pt x="454327" y="283012"/>
                  <a:pt x="508179" y="284838"/>
                </a:cubicBezTo>
                <a:cubicBezTo>
                  <a:pt x="512202" y="190667"/>
                  <a:pt x="515506" y="94171"/>
                  <a:pt x="519528" y="0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27"/>
          <p:cNvSpPr/>
          <p:nvPr/>
        </p:nvSpPr>
        <p:spPr>
          <a:xfrm>
            <a:off x="-9702" y="1864830"/>
            <a:ext cx="767039" cy="602981"/>
          </a:xfrm>
          <a:custGeom>
            <a:avLst/>
            <a:gdLst/>
            <a:ahLst/>
            <a:cxnLst/>
            <a:rect l="l" t="t" r="r" b="b"/>
            <a:pathLst>
              <a:path w="155271" h="122061" extrusionOk="0">
                <a:moveTo>
                  <a:pt x="131424" y="12760"/>
                </a:moveTo>
                <a:cubicBezTo>
                  <a:pt x="115075" y="2152"/>
                  <a:pt x="94421" y="1500"/>
                  <a:pt x="74941" y="1174"/>
                </a:cubicBezTo>
                <a:cubicBezTo>
                  <a:pt x="50961" y="783"/>
                  <a:pt x="26981" y="391"/>
                  <a:pt x="3000" y="0"/>
                </a:cubicBezTo>
                <a:lnTo>
                  <a:pt x="0" y="122061"/>
                </a:lnTo>
                <a:cubicBezTo>
                  <a:pt x="29242" y="118844"/>
                  <a:pt x="58483" y="115605"/>
                  <a:pt x="87725" y="112388"/>
                </a:cubicBezTo>
                <a:cubicBezTo>
                  <a:pt x="101900" y="110822"/>
                  <a:pt x="116532" y="109127"/>
                  <a:pt x="128902" y="102040"/>
                </a:cubicBezTo>
                <a:cubicBezTo>
                  <a:pt x="144404" y="93192"/>
                  <a:pt x="154752" y="75932"/>
                  <a:pt x="155252" y="58107"/>
                </a:cubicBezTo>
                <a:cubicBezTo>
                  <a:pt x="155752" y="40260"/>
                  <a:pt x="146404" y="22456"/>
                  <a:pt x="131424" y="1276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96" name="Google Shape;296;p27"/>
          <p:cNvGrpSpPr/>
          <p:nvPr/>
        </p:nvGrpSpPr>
        <p:grpSpPr>
          <a:xfrm flipH="1">
            <a:off x="-133956" y="-74724"/>
            <a:ext cx="3128246" cy="5386749"/>
            <a:chOff x="6172115" y="-74724"/>
            <a:chExt cx="3128246" cy="5386749"/>
          </a:xfrm>
        </p:grpSpPr>
        <p:grpSp>
          <p:nvGrpSpPr>
            <p:cNvPr id="297" name="Google Shape;297;p27"/>
            <p:cNvGrpSpPr/>
            <p:nvPr/>
          </p:nvGrpSpPr>
          <p:grpSpPr>
            <a:xfrm rot="5400000">
              <a:off x="5100512" y="996879"/>
              <a:ext cx="5271452" cy="3128246"/>
              <a:chOff x="6201429" y="0"/>
              <a:chExt cx="3008476" cy="1785325"/>
            </a:xfrm>
          </p:grpSpPr>
          <p:grpSp>
            <p:nvGrpSpPr>
              <p:cNvPr id="298" name="Google Shape;298;p27"/>
              <p:cNvGrpSpPr/>
              <p:nvPr/>
            </p:nvGrpSpPr>
            <p:grpSpPr>
              <a:xfrm>
                <a:off x="6395349" y="0"/>
                <a:ext cx="1635009" cy="1370615"/>
                <a:chOff x="6395349" y="0"/>
                <a:chExt cx="1635009" cy="1370615"/>
              </a:xfrm>
            </p:grpSpPr>
            <p:sp>
              <p:nvSpPr>
                <p:cNvPr id="299" name="Google Shape;299;p27"/>
                <p:cNvSpPr/>
                <p:nvPr/>
              </p:nvSpPr>
              <p:spPr>
                <a:xfrm>
                  <a:off x="6685858" y="0"/>
                  <a:ext cx="1344500" cy="13706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4500" h="1370615" extrusionOk="0">
                      <a:moveTo>
                        <a:pt x="538437" y="0"/>
                      </a:moveTo>
                      <a:cubicBezTo>
                        <a:pt x="656232" y="126924"/>
                        <a:pt x="773715" y="258255"/>
                        <a:pt x="891511" y="385180"/>
                      </a:cubicBezTo>
                      <a:cubicBezTo>
                        <a:pt x="967635" y="402609"/>
                        <a:pt x="1043445" y="446538"/>
                        <a:pt x="1093133" y="506787"/>
                      </a:cubicBezTo>
                      <a:cubicBezTo>
                        <a:pt x="1177188" y="608747"/>
                        <a:pt x="1260446" y="717673"/>
                        <a:pt x="1344501" y="819605"/>
                      </a:cubicBezTo>
                      <a:cubicBezTo>
                        <a:pt x="1338304" y="838598"/>
                        <a:pt x="1317525" y="849744"/>
                        <a:pt x="1297570" y="850853"/>
                      </a:cubicBezTo>
                      <a:cubicBezTo>
                        <a:pt x="1277615" y="851962"/>
                        <a:pt x="1258172" y="845109"/>
                        <a:pt x="1239383" y="838342"/>
                      </a:cubicBezTo>
                      <a:cubicBezTo>
                        <a:pt x="1175596" y="815397"/>
                        <a:pt x="1115248" y="798167"/>
                        <a:pt x="1051433" y="775221"/>
                      </a:cubicBezTo>
                      <a:cubicBezTo>
                        <a:pt x="1078039" y="920343"/>
                        <a:pt x="1093730" y="1067482"/>
                        <a:pt x="1098307" y="1214964"/>
                      </a:cubicBezTo>
                      <a:cubicBezTo>
                        <a:pt x="1098790" y="1230175"/>
                        <a:pt x="1099074" y="1245842"/>
                        <a:pt x="1093844" y="1260143"/>
                      </a:cubicBezTo>
                      <a:cubicBezTo>
                        <a:pt x="1088614" y="1274445"/>
                        <a:pt x="1077158" y="1283146"/>
                        <a:pt x="1062007" y="1284738"/>
                      </a:cubicBezTo>
                      <a:cubicBezTo>
                        <a:pt x="1037590" y="1205694"/>
                        <a:pt x="1010671" y="1129665"/>
                        <a:pt x="986253" y="1050622"/>
                      </a:cubicBezTo>
                      <a:cubicBezTo>
                        <a:pt x="973234" y="1054830"/>
                        <a:pt x="965758" y="1059663"/>
                        <a:pt x="952740" y="1063872"/>
                      </a:cubicBezTo>
                      <a:cubicBezTo>
                        <a:pt x="967208" y="1134015"/>
                        <a:pt x="981648" y="1204159"/>
                        <a:pt x="996117" y="1274331"/>
                      </a:cubicBezTo>
                      <a:cubicBezTo>
                        <a:pt x="999301" y="1289742"/>
                        <a:pt x="1002427" y="1306005"/>
                        <a:pt x="997425" y="1320933"/>
                      </a:cubicBezTo>
                      <a:cubicBezTo>
                        <a:pt x="992422" y="1335860"/>
                        <a:pt x="976020" y="1348513"/>
                        <a:pt x="961154" y="1343423"/>
                      </a:cubicBezTo>
                      <a:cubicBezTo>
                        <a:pt x="923433" y="1252836"/>
                        <a:pt x="882073" y="1165149"/>
                        <a:pt x="844353" y="1074562"/>
                      </a:cubicBezTo>
                      <a:cubicBezTo>
                        <a:pt x="835314" y="1078457"/>
                        <a:pt x="829259" y="1086931"/>
                        <a:pt x="820220" y="1090854"/>
                      </a:cubicBezTo>
                      <a:cubicBezTo>
                        <a:pt x="839122" y="1159548"/>
                        <a:pt x="858054" y="1228270"/>
                        <a:pt x="876957" y="1296964"/>
                      </a:cubicBezTo>
                      <a:cubicBezTo>
                        <a:pt x="881135" y="1312147"/>
                        <a:pt x="885314" y="1328297"/>
                        <a:pt x="880823" y="1343395"/>
                      </a:cubicBezTo>
                      <a:cubicBezTo>
                        <a:pt x="876332" y="1358493"/>
                        <a:pt x="859532" y="1375410"/>
                        <a:pt x="845007" y="1369354"/>
                      </a:cubicBezTo>
                      <a:cubicBezTo>
                        <a:pt x="809844" y="1303560"/>
                        <a:pt x="774653" y="1237767"/>
                        <a:pt x="739491" y="1171945"/>
                      </a:cubicBezTo>
                      <a:cubicBezTo>
                        <a:pt x="753363" y="1208851"/>
                        <a:pt x="761123" y="1248031"/>
                        <a:pt x="762402" y="1287439"/>
                      </a:cubicBezTo>
                      <a:cubicBezTo>
                        <a:pt x="762715" y="1297533"/>
                        <a:pt x="762601" y="1307911"/>
                        <a:pt x="759048" y="1317379"/>
                      </a:cubicBezTo>
                      <a:cubicBezTo>
                        <a:pt x="755495" y="1326847"/>
                        <a:pt x="744864" y="1335007"/>
                        <a:pt x="734971" y="1337111"/>
                      </a:cubicBezTo>
                      <a:cubicBezTo>
                        <a:pt x="643668" y="1119998"/>
                        <a:pt x="544378" y="906268"/>
                        <a:pt x="437356" y="696462"/>
                      </a:cubicBezTo>
                      <a:lnTo>
                        <a:pt x="0" y="274149"/>
                      </a:lnTo>
                      <a:lnTo>
                        <a:pt x="538437" y="0"/>
                      </a:lnTo>
                      <a:close/>
                    </a:path>
                  </a:pathLst>
                </a:custGeom>
                <a:solidFill>
                  <a:srgbClr val="A8505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00" name="Google Shape;300;p27"/>
                <p:cNvGrpSpPr/>
                <p:nvPr/>
              </p:nvGrpSpPr>
              <p:grpSpPr>
                <a:xfrm>
                  <a:off x="6395349" y="47198"/>
                  <a:ext cx="1041824" cy="469227"/>
                  <a:chOff x="6395349" y="47198"/>
                  <a:chExt cx="1041824" cy="469227"/>
                </a:xfrm>
              </p:grpSpPr>
              <p:sp>
                <p:nvSpPr>
                  <p:cNvPr id="301" name="Google Shape;301;p27"/>
                  <p:cNvSpPr/>
                  <p:nvPr/>
                </p:nvSpPr>
                <p:spPr>
                  <a:xfrm>
                    <a:off x="6395349" y="71366"/>
                    <a:ext cx="1041824" cy="4450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41824" h="445059" extrusionOk="0">
                        <a:moveTo>
                          <a:pt x="447475" y="445059"/>
                        </a:moveTo>
                        <a:lnTo>
                          <a:pt x="1041825" y="0"/>
                        </a:lnTo>
                        <a:lnTo>
                          <a:pt x="0" y="0"/>
                        </a:lnTo>
                        <a:lnTo>
                          <a:pt x="447475" y="445059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02" name="Google Shape;302;p27"/>
                  <p:cNvSpPr/>
                  <p:nvPr/>
                </p:nvSpPr>
                <p:spPr>
                  <a:xfrm>
                    <a:off x="6722328" y="47198"/>
                    <a:ext cx="381130" cy="3280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1130" h="328001" extrusionOk="0">
                        <a:moveTo>
                          <a:pt x="0" y="328001"/>
                        </a:moveTo>
                        <a:cubicBezTo>
                          <a:pt x="127034" y="218677"/>
                          <a:pt x="254096" y="109324"/>
                          <a:pt x="381130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303" name="Google Shape;303;p27"/>
              <p:cNvGrpSpPr/>
              <p:nvPr/>
            </p:nvGrpSpPr>
            <p:grpSpPr>
              <a:xfrm>
                <a:off x="7563525" y="546877"/>
                <a:ext cx="1646380" cy="909025"/>
                <a:chOff x="7563525" y="546877"/>
                <a:chExt cx="1646380" cy="909025"/>
              </a:xfrm>
            </p:grpSpPr>
            <p:grpSp>
              <p:nvGrpSpPr>
                <p:cNvPr id="304" name="Google Shape;304;p27"/>
                <p:cNvGrpSpPr/>
                <p:nvPr/>
              </p:nvGrpSpPr>
              <p:grpSpPr>
                <a:xfrm>
                  <a:off x="7563525" y="546877"/>
                  <a:ext cx="1103906" cy="800156"/>
                  <a:chOff x="7563525" y="546877"/>
                  <a:chExt cx="1103906" cy="800156"/>
                </a:xfrm>
              </p:grpSpPr>
              <p:sp>
                <p:nvSpPr>
                  <p:cNvPr id="305" name="Google Shape;305;p27"/>
                  <p:cNvSpPr/>
                  <p:nvPr/>
                </p:nvSpPr>
                <p:spPr>
                  <a:xfrm>
                    <a:off x="7563525" y="546877"/>
                    <a:ext cx="1103906" cy="8001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3906" h="800156" extrusionOk="0">
                        <a:moveTo>
                          <a:pt x="862488" y="212990"/>
                        </a:moveTo>
                        <a:cubicBezTo>
                          <a:pt x="838241" y="167526"/>
                          <a:pt x="788866" y="135426"/>
                          <a:pt x="738894" y="122830"/>
                        </a:cubicBezTo>
                        <a:cubicBezTo>
                          <a:pt x="612656" y="91070"/>
                          <a:pt x="490398" y="49558"/>
                          <a:pt x="370044" y="0"/>
                        </a:cubicBezTo>
                        <a:cubicBezTo>
                          <a:pt x="356002" y="5800"/>
                          <a:pt x="350913" y="24196"/>
                          <a:pt x="354978" y="38839"/>
                        </a:cubicBezTo>
                        <a:cubicBezTo>
                          <a:pt x="359043" y="53482"/>
                          <a:pt x="369816" y="65140"/>
                          <a:pt x="380220" y="76228"/>
                        </a:cubicBezTo>
                        <a:cubicBezTo>
                          <a:pt x="416463" y="114783"/>
                          <a:pt x="452734" y="153338"/>
                          <a:pt x="488977" y="191865"/>
                        </a:cubicBezTo>
                        <a:cubicBezTo>
                          <a:pt x="373227" y="147083"/>
                          <a:pt x="265210" y="104633"/>
                          <a:pt x="149461" y="59851"/>
                        </a:cubicBezTo>
                        <a:cubicBezTo>
                          <a:pt x="124078" y="50042"/>
                          <a:pt x="87579" y="53425"/>
                          <a:pt x="72968" y="76399"/>
                        </a:cubicBezTo>
                        <a:cubicBezTo>
                          <a:pt x="145994" y="128914"/>
                          <a:pt x="216631" y="176369"/>
                          <a:pt x="289657" y="228884"/>
                        </a:cubicBezTo>
                        <a:cubicBezTo>
                          <a:pt x="214073" y="192234"/>
                          <a:pt x="138518" y="155556"/>
                          <a:pt x="62934" y="118878"/>
                        </a:cubicBezTo>
                        <a:cubicBezTo>
                          <a:pt x="42866" y="109154"/>
                          <a:pt x="13275" y="113134"/>
                          <a:pt x="0" y="131047"/>
                        </a:cubicBezTo>
                        <a:cubicBezTo>
                          <a:pt x="51336" y="189448"/>
                          <a:pt x="99802" y="244750"/>
                          <a:pt x="151138" y="303151"/>
                        </a:cubicBezTo>
                        <a:cubicBezTo>
                          <a:pt x="108415" y="348473"/>
                          <a:pt x="65180" y="395643"/>
                          <a:pt x="26919" y="444803"/>
                        </a:cubicBezTo>
                        <a:cubicBezTo>
                          <a:pt x="160008" y="532888"/>
                          <a:pt x="301567" y="606160"/>
                          <a:pt x="450431" y="663679"/>
                        </a:cubicBezTo>
                        <a:cubicBezTo>
                          <a:pt x="641934" y="737690"/>
                          <a:pt x="843415" y="781875"/>
                          <a:pt x="1047880" y="800157"/>
                        </a:cubicBezTo>
                        <a:lnTo>
                          <a:pt x="1103907" y="206934"/>
                        </a:lnTo>
                        <a:cubicBezTo>
                          <a:pt x="1021274" y="209920"/>
                          <a:pt x="945150" y="209977"/>
                          <a:pt x="862517" y="212962"/>
                        </a:cubicBezTo>
                        <a:close/>
                      </a:path>
                    </a:pathLst>
                  </a:custGeom>
                  <a:solidFill>
                    <a:srgbClr val="E6987D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06" name="Google Shape;306;p27"/>
                  <p:cNvSpPr/>
                  <p:nvPr/>
                </p:nvSpPr>
                <p:spPr>
                  <a:xfrm>
                    <a:off x="7815177" y="749489"/>
                    <a:ext cx="108443" cy="582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443" h="58202" extrusionOk="0">
                        <a:moveTo>
                          <a:pt x="0" y="0"/>
                        </a:moveTo>
                        <a:cubicBezTo>
                          <a:pt x="36157" y="19391"/>
                          <a:pt x="72286" y="38811"/>
                          <a:pt x="108443" y="58202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07" name="Google Shape;307;p27"/>
                  <p:cNvSpPr/>
                  <p:nvPr/>
                </p:nvSpPr>
                <p:spPr>
                  <a:xfrm>
                    <a:off x="7734136" y="841924"/>
                    <a:ext cx="129535" cy="77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9535" h="77280" extrusionOk="0">
                        <a:moveTo>
                          <a:pt x="0" y="0"/>
                        </a:moveTo>
                        <a:cubicBezTo>
                          <a:pt x="43178" y="25760"/>
                          <a:pt x="86357" y="51520"/>
                          <a:pt x="129535" y="77281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08" name="Google Shape;308;p27"/>
                  <p:cNvSpPr/>
                  <p:nvPr/>
                </p:nvSpPr>
                <p:spPr>
                  <a:xfrm>
                    <a:off x="7686381" y="950879"/>
                    <a:ext cx="166886" cy="808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886" h="80862" extrusionOk="0">
                        <a:moveTo>
                          <a:pt x="0" y="0"/>
                        </a:moveTo>
                        <a:cubicBezTo>
                          <a:pt x="55629" y="26954"/>
                          <a:pt x="111258" y="53909"/>
                          <a:pt x="166886" y="80863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09" name="Google Shape;309;p27"/>
                  <p:cNvSpPr/>
                  <p:nvPr/>
                </p:nvSpPr>
                <p:spPr>
                  <a:xfrm>
                    <a:off x="8032149" y="724184"/>
                    <a:ext cx="77061" cy="263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7061" h="26385" extrusionOk="0">
                        <a:moveTo>
                          <a:pt x="0" y="0"/>
                        </a:moveTo>
                        <a:cubicBezTo>
                          <a:pt x="25697" y="8786"/>
                          <a:pt x="51393" y="17600"/>
                          <a:pt x="77062" y="26386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310" name="Google Shape;310;p27"/>
                <p:cNvGrpSpPr/>
                <p:nvPr/>
              </p:nvGrpSpPr>
              <p:grpSpPr>
                <a:xfrm>
                  <a:off x="8436276" y="666522"/>
                  <a:ext cx="773629" cy="789380"/>
                  <a:chOff x="8436276" y="666522"/>
                  <a:chExt cx="773629" cy="789380"/>
                </a:xfrm>
              </p:grpSpPr>
              <p:sp>
                <p:nvSpPr>
                  <p:cNvPr id="311" name="Google Shape;311;p27"/>
                  <p:cNvSpPr/>
                  <p:nvPr/>
                </p:nvSpPr>
                <p:spPr>
                  <a:xfrm>
                    <a:off x="8436276" y="666522"/>
                    <a:ext cx="773629" cy="7893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73629" h="789380" extrusionOk="0">
                        <a:moveTo>
                          <a:pt x="0" y="719635"/>
                        </a:moveTo>
                        <a:lnTo>
                          <a:pt x="88858" y="47796"/>
                        </a:lnTo>
                        <a:lnTo>
                          <a:pt x="773630" y="0"/>
                        </a:lnTo>
                        <a:lnTo>
                          <a:pt x="773630" y="789381"/>
                        </a:lnTo>
                        <a:lnTo>
                          <a:pt x="0" y="71963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12" name="Google Shape;312;p27"/>
                  <p:cNvSpPr/>
                  <p:nvPr/>
                </p:nvSpPr>
                <p:spPr>
                  <a:xfrm>
                    <a:off x="8571609" y="720516"/>
                    <a:ext cx="63645" cy="666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645" h="666550" extrusionOk="0">
                        <a:moveTo>
                          <a:pt x="63645" y="0"/>
                        </a:moveTo>
                        <a:cubicBezTo>
                          <a:pt x="42440" y="222174"/>
                          <a:pt x="21206" y="444377"/>
                          <a:pt x="0" y="666551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313" name="Google Shape;313;p27"/>
              <p:cNvGrpSpPr/>
              <p:nvPr/>
            </p:nvGrpSpPr>
            <p:grpSpPr>
              <a:xfrm>
                <a:off x="6201429" y="648467"/>
                <a:ext cx="1574193" cy="1136858"/>
                <a:chOff x="6201429" y="648467"/>
                <a:chExt cx="1574193" cy="1136858"/>
              </a:xfrm>
            </p:grpSpPr>
            <p:grpSp>
              <p:nvGrpSpPr>
                <p:cNvPr id="314" name="Google Shape;314;p27"/>
                <p:cNvGrpSpPr/>
                <p:nvPr/>
              </p:nvGrpSpPr>
              <p:grpSpPr>
                <a:xfrm>
                  <a:off x="6720167" y="648467"/>
                  <a:ext cx="1055455" cy="878574"/>
                  <a:chOff x="6720167" y="648467"/>
                  <a:chExt cx="1055455" cy="878574"/>
                </a:xfrm>
              </p:grpSpPr>
              <p:sp>
                <p:nvSpPr>
                  <p:cNvPr id="315" name="Google Shape;315;p27"/>
                  <p:cNvSpPr/>
                  <p:nvPr/>
                </p:nvSpPr>
                <p:spPr>
                  <a:xfrm>
                    <a:off x="6720167" y="648467"/>
                    <a:ext cx="1055455" cy="8785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55455" h="878574" extrusionOk="0">
                        <a:moveTo>
                          <a:pt x="1044952" y="194680"/>
                        </a:moveTo>
                        <a:cubicBezTo>
                          <a:pt x="1035828" y="199343"/>
                          <a:pt x="1026703" y="204034"/>
                          <a:pt x="1017607" y="208697"/>
                        </a:cubicBezTo>
                        <a:cubicBezTo>
                          <a:pt x="1028664" y="199200"/>
                          <a:pt x="1039978" y="189420"/>
                          <a:pt x="1046999" y="176653"/>
                        </a:cubicBezTo>
                        <a:cubicBezTo>
                          <a:pt x="1054020" y="163858"/>
                          <a:pt x="1057914" y="148192"/>
                          <a:pt x="1049955" y="135994"/>
                        </a:cubicBezTo>
                        <a:cubicBezTo>
                          <a:pt x="1021700" y="144012"/>
                          <a:pt x="993417" y="152002"/>
                          <a:pt x="965162" y="160020"/>
                        </a:cubicBezTo>
                        <a:cubicBezTo>
                          <a:pt x="975736" y="153082"/>
                          <a:pt x="986566" y="145946"/>
                          <a:pt x="993900" y="135625"/>
                        </a:cubicBezTo>
                        <a:cubicBezTo>
                          <a:pt x="1001234" y="125332"/>
                          <a:pt x="1005895" y="110234"/>
                          <a:pt x="999813" y="99174"/>
                        </a:cubicBezTo>
                        <a:cubicBezTo>
                          <a:pt x="888185" y="117143"/>
                          <a:pt x="780481" y="133435"/>
                          <a:pt x="668882" y="151433"/>
                        </a:cubicBezTo>
                        <a:cubicBezTo>
                          <a:pt x="697734" y="121863"/>
                          <a:pt x="726558" y="92293"/>
                          <a:pt x="755409" y="62723"/>
                        </a:cubicBezTo>
                        <a:cubicBezTo>
                          <a:pt x="764221" y="53681"/>
                          <a:pt x="773346" y="44128"/>
                          <a:pt x="776785" y="31987"/>
                        </a:cubicBezTo>
                        <a:cubicBezTo>
                          <a:pt x="780225" y="19846"/>
                          <a:pt x="777439" y="4436"/>
                          <a:pt x="765643" y="0"/>
                        </a:cubicBezTo>
                        <a:cubicBezTo>
                          <a:pt x="633691" y="51748"/>
                          <a:pt x="504866" y="99799"/>
                          <a:pt x="374393" y="155158"/>
                        </a:cubicBezTo>
                        <a:cubicBezTo>
                          <a:pt x="289145" y="191324"/>
                          <a:pt x="219701" y="256095"/>
                          <a:pt x="173169" y="336161"/>
                        </a:cubicBezTo>
                        <a:cubicBezTo>
                          <a:pt x="115436" y="352027"/>
                          <a:pt x="57732" y="367921"/>
                          <a:pt x="0" y="383786"/>
                        </a:cubicBezTo>
                        <a:lnTo>
                          <a:pt x="122685" y="878575"/>
                        </a:lnTo>
                        <a:cubicBezTo>
                          <a:pt x="238889" y="826941"/>
                          <a:pt x="514616" y="729757"/>
                          <a:pt x="625732" y="667944"/>
                        </a:cubicBezTo>
                        <a:cubicBezTo>
                          <a:pt x="753505" y="596862"/>
                          <a:pt x="873944" y="512559"/>
                          <a:pt x="984463" y="416825"/>
                        </a:cubicBezTo>
                        <a:cubicBezTo>
                          <a:pt x="1006180" y="398003"/>
                          <a:pt x="1023093" y="370679"/>
                          <a:pt x="1017209" y="342559"/>
                        </a:cubicBezTo>
                        <a:cubicBezTo>
                          <a:pt x="952455" y="375086"/>
                          <a:pt x="885797" y="401045"/>
                          <a:pt x="821016" y="433572"/>
                        </a:cubicBezTo>
                        <a:cubicBezTo>
                          <a:pt x="888555" y="378526"/>
                          <a:pt x="956122" y="323452"/>
                          <a:pt x="1023661" y="268406"/>
                        </a:cubicBezTo>
                        <a:cubicBezTo>
                          <a:pt x="1034776" y="259364"/>
                          <a:pt x="1046288" y="249754"/>
                          <a:pt x="1051860" y="236561"/>
                        </a:cubicBezTo>
                        <a:cubicBezTo>
                          <a:pt x="1057431" y="223368"/>
                          <a:pt x="1057516" y="201589"/>
                          <a:pt x="1044980" y="194651"/>
                        </a:cubicBezTo>
                        <a:close/>
                      </a:path>
                    </a:pathLst>
                  </a:custGeom>
                  <a:solidFill>
                    <a:srgbClr val="F0C7C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16" name="Google Shape;316;p27"/>
                  <p:cNvSpPr/>
                  <p:nvPr/>
                </p:nvSpPr>
                <p:spPr>
                  <a:xfrm>
                    <a:off x="7276541" y="790120"/>
                    <a:ext cx="132150" cy="227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2150" h="22717" extrusionOk="0">
                        <a:moveTo>
                          <a:pt x="0" y="22718"/>
                        </a:moveTo>
                        <a:cubicBezTo>
                          <a:pt x="44060" y="15155"/>
                          <a:pt x="88091" y="7563"/>
                          <a:pt x="132150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17" name="Google Shape;317;p27"/>
                  <p:cNvSpPr/>
                  <p:nvPr/>
                </p:nvSpPr>
                <p:spPr>
                  <a:xfrm>
                    <a:off x="7443541" y="799047"/>
                    <a:ext cx="273169" cy="8708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3169" h="87089" extrusionOk="0">
                        <a:moveTo>
                          <a:pt x="0" y="87090"/>
                        </a:moveTo>
                        <a:cubicBezTo>
                          <a:pt x="91047" y="58060"/>
                          <a:pt x="182094" y="29030"/>
                          <a:pt x="273170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18" name="Google Shape;318;p27"/>
                  <p:cNvSpPr/>
                  <p:nvPr/>
                </p:nvSpPr>
                <p:spPr>
                  <a:xfrm>
                    <a:off x="7476031" y="842806"/>
                    <a:ext cx="295768" cy="1563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5768" h="156380" extrusionOk="0">
                        <a:moveTo>
                          <a:pt x="0" y="156381"/>
                        </a:moveTo>
                        <a:cubicBezTo>
                          <a:pt x="98580" y="104263"/>
                          <a:pt x="197188" y="52146"/>
                          <a:pt x="295768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19" name="Google Shape;319;p27"/>
                  <p:cNvSpPr/>
                  <p:nvPr/>
                </p:nvSpPr>
                <p:spPr>
                  <a:xfrm>
                    <a:off x="7512956" y="1067283"/>
                    <a:ext cx="54236" cy="32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236" h="32925" extrusionOk="0">
                        <a:moveTo>
                          <a:pt x="0" y="32925"/>
                        </a:moveTo>
                        <a:cubicBezTo>
                          <a:pt x="18079" y="21950"/>
                          <a:pt x="36157" y="10975"/>
                          <a:pt x="54236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320" name="Google Shape;320;p27"/>
                <p:cNvGrpSpPr/>
                <p:nvPr/>
              </p:nvGrpSpPr>
              <p:grpSpPr>
                <a:xfrm>
                  <a:off x="6201429" y="950907"/>
                  <a:ext cx="690883" cy="834418"/>
                  <a:chOff x="6201429" y="950907"/>
                  <a:chExt cx="690883" cy="834418"/>
                </a:xfrm>
              </p:grpSpPr>
              <p:sp>
                <p:nvSpPr>
                  <p:cNvPr id="321" name="Google Shape;321;p27"/>
                  <p:cNvSpPr/>
                  <p:nvPr/>
                </p:nvSpPr>
                <p:spPr>
                  <a:xfrm>
                    <a:off x="6201429" y="950907"/>
                    <a:ext cx="690883" cy="8344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90883" h="834418" extrusionOk="0">
                        <a:moveTo>
                          <a:pt x="16032" y="100965"/>
                        </a:moveTo>
                        <a:lnTo>
                          <a:pt x="548471" y="0"/>
                        </a:lnTo>
                        <a:lnTo>
                          <a:pt x="690883" y="628366"/>
                        </a:lnTo>
                        <a:lnTo>
                          <a:pt x="0" y="834418"/>
                        </a:lnTo>
                        <a:lnTo>
                          <a:pt x="16032" y="100965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22" name="Google Shape;322;p27"/>
                  <p:cNvSpPr/>
                  <p:nvPr/>
                </p:nvSpPr>
                <p:spPr>
                  <a:xfrm>
                    <a:off x="6586908" y="1193212"/>
                    <a:ext cx="208871" cy="4572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8871" h="457285" extrusionOk="0">
                        <a:moveTo>
                          <a:pt x="54378" y="457285"/>
                        </a:moveTo>
                        <a:lnTo>
                          <a:pt x="0" y="0"/>
                        </a:lnTo>
                        <a:lnTo>
                          <a:pt x="208871" y="414835"/>
                        </a:lnTo>
                        <a:lnTo>
                          <a:pt x="54378" y="45728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23" name="Google Shape;323;p27"/>
                  <p:cNvSpPr/>
                  <p:nvPr/>
                </p:nvSpPr>
                <p:spPr>
                  <a:xfrm>
                    <a:off x="6349924" y="1455903"/>
                    <a:ext cx="113787" cy="2789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3787" h="278982" extrusionOk="0">
                        <a:moveTo>
                          <a:pt x="113788" y="251204"/>
                        </a:moveTo>
                        <a:lnTo>
                          <a:pt x="0" y="0"/>
                        </a:lnTo>
                        <a:lnTo>
                          <a:pt x="20694" y="278983"/>
                        </a:lnTo>
                        <a:lnTo>
                          <a:pt x="113788" y="251204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24" name="Google Shape;324;p27"/>
                  <p:cNvSpPr/>
                  <p:nvPr/>
                </p:nvSpPr>
                <p:spPr>
                  <a:xfrm>
                    <a:off x="6277439" y="1015791"/>
                    <a:ext cx="178711" cy="40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711" h="402011" extrusionOk="0">
                        <a:moveTo>
                          <a:pt x="144942" y="0"/>
                        </a:moveTo>
                        <a:lnTo>
                          <a:pt x="178711" y="402012"/>
                        </a:lnTo>
                        <a:lnTo>
                          <a:pt x="0" y="24708"/>
                        </a:lnTo>
                        <a:lnTo>
                          <a:pt x="144942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25" name="Google Shape;325;p27"/>
                  <p:cNvSpPr/>
                  <p:nvPr/>
                </p:nvSpPr>
                <p:spPr>
                  <a:xfrm>
                    <a:off x="6699474" y="980506"/>
                    <a:ext cx="139484" cy="6103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9484" h="610339" extrusionOk="0">
                        <a:moveTo>
                          <a:pt x="0" y="0"/>
                        </a:moveTo>
                        <a:cubicBezTo>
                          <a:pt x="46504" y="203437"/>
                          <a:pt x="92980" y="406902"/>
                          <a:pt x="139484" y="610339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sp>
          <p:nvSpPr>
            <p:cNvPr id="326" name="Google Shape;326;p27"/>
            <p:cNvSpPr/>
            <p:nvPr/>
          </p:nvSpPr>
          <p:spPr>
            <a:xfrm>
              <a:off x="6983775" y="4242013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7" name="Google Shape;327;p27"/>
            <p:cNvSpPr/>
            <p:nvPr/>
          </p:nvSpPr>
          <p:spPr>
            <a:xfrm>
              <a:off x="7362575" y="4491800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8" name="Google Shape;328;p27"/>
            <p:cNvSpPr/>
            <p:nvPr/>
          </p:nvSpPr>
          <p:spPr>
            <a:xfrm>
              <a:off x="6983775" y="4813488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9" name="Google Shape;329;p27"/>
            <p:cNvSpPr/>
            <p:nvPr/>
          </p:nvSpPr>
          <p:spPr>
            <a:xfrm>
              <a:off x="7855375" y="4863225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30" name="Google Shape;330;p27"/>
            <p:cNvSpPr/>
            <p:nvPr/>
          </p:nvSpPr>
          <p:spPr>
            <a:xfrm>
              <a:off x="7693550" y="4307900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31" name="Google Shape;331;p27"/>
            <p:cNvSpPr/>
            <p:nvPr/>
          </p:nvSpPr>
          <p:spPr>
            <a:xfrm>
              <a:off x="7439800" y="5087625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332" name="Google Shape;332;p27"/>
          <p:cNvSpPr txBox="1">
            <a:spLocks noGrp="1"/>
          </p:cNvSpPr>
          <p:nvPr>
            <p:ph type="ctrTitle"/>
          </p:nvPr>
        </p:nvSpPr>
        <p:spPr>
          <a:xfrm>
            <a:off x="2728998" y="1618785"/>
            <a:ext cx="5507812" cy="22670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4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40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азвитие </a:t>
            </a:r>
            <a:br>
              <a:rPr lang="ru-RU" sz="40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навыков общения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dirty="0"/>
          </a:p>
        </p:txBody>
      </p:sp>
      <p:sp>
        <p:nvSpPr>
          <p:cNvPr id="334" name="Google Shape;334;p27"/>
          <p:cNvSpPr/>
          <p:nvPr/>
        </p:nvSpPr>
        <p:spPr>
          <a:xfrm>
            <a:off x="7004319" y="3628221"/>
            <a:ext cx="2296042" cy="1728049"/>
          </a:xfrm>
          <a:custGeom>
            <a:avLst/>
            <a:gdLst/>
            <a:ahLst/>
            <a:cxnLst/>
            <a:rect l="l" t="t" r="r" b="b"/>
            <a:pathLst>
              <a:path w="697885" h="525243" extrusionOk="0">
                <a:moveTo>
                  <a:pt x="576071" y="8869"/>
                </a:moveTo>
                <a:cubicBezTo>
                  <a:pt x="562961" y="9826"/>
                  <a:pt x="549460" y="10891"/>
                  <a:pt x="537698" y="16804"/>
                </a:cubicBezTo>
                <a:cubicBezTo>
                  <a:pt x="525958" y="22717"/>
                  <a:pt x="516283" y="34760"/>
                  <a:pt x="517283" y="47868"/>
                </a:cubicBezTo>
                <a:cubicBezTo>
                  <a:pt x="518914" y="69302"/>
                  <a:pt x="544655" y="78737"/>
                  <a:pt x="565765" y="82802"/>
                </a:cubicBezTo>
                <a:cubicBezTo>
                  <a:pt x="586876" y="86867"/>
                  <a:pt x="612683" y="95019"/>
                  <a:pt x="615835" y="116279"/>
                </a:cubicBezTo>
                <a:cubicBezTo>
                  <a:pt x="617814" y="129604"/>
                  <a:pt x="608834" y="142647"/>
                  <a:pt x="597246" y="149538"/>
                </a:cubicBezTo>
                <a:cubicBezTo>
                  <a:pt x="585659" y="156430"/>
                  <a:pt x="571897" y="158429"/>
                  <a:pt x="558526" y="160147"/>
                </a:cubicBezTo>
                <a:cubicBezTo>
                  <a:pt x="480519" y="170233"/>
                  <a:pt x="401752" y="175733"/>
                  <a:pt x="324767" y="191841"/>
                </a:cubicBezTo>
                <a:cubicBezTo>
                  <a:pt x="247782" y="207950"/>
                  <a:pt x="171558" y="235427"/>
                  <a:pt x="110162" y="284599"/>
                </a:cubicBezTo>
                <a:cubicBezTo>
                  <a:pt x="48765" y="333771"/>
                  <a:pt x="3609" y="406943"/>
                  <a:pt x="913" y="485549"/>
                </a:cubicBezTo>
                <a:cubicBezTo>
                  <a:pt x="565" y="495809"/>
                  <a:pt x="978" y="504787"/>
                  <a:pt x="0" y="515004"/>
                </a:cubicBezTo>
                <a:lnTo>
                  <a:pt x="694863" y="525243"/>
                </a:lnTo>
                <a:cubicBezTo>
                  <a:pt x="696472" y="350988"/>
                  <a:pt x="696277" y="174255"/>
                  <a:pt x="697885" y="0"/>
                </a:cubicBezTo>
                <a:cubicBezTo>
                  <a:pt x="657273" y="2957"/>
                  <a:pt x="616683" y="5913"/>
                  <a:pt x="576071" y="8869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27"/>
          <p:cNvSpPr/>
          <p:nvPr/>
        </p:nvSpPr>
        <p:spPr>
          <a:xfrm>
            <a:off x="5578192" y="4245937"/>
            <a:ext cx="172993" cy="139683"/>
          </a:xfrm>
          <a:custGeom>
            <a:avLst/>
            <a:gdLst/>
            <a:ahLst/>
            <a:cxnLst/>
            <a:rect l="l" t="t" r="r" b="b"/>
            <a:pathLst>
              <a:path w="271362" h="219111" extrusionOk="0">
                <a:moveTo>
                  <a:pt x="135682" y="38958"/>
                </a:moveTo>
                <a:cubicBezTo>
                  <a:pt x="18143" y="-95375"/>
                  <a:pt x="-99300" y="155740"/>
                  <a:pt x="135682" y="219111"/>
                </a:cubicBezTo>
                <a:cubicBezTo>
                  <a:pt x="370663" y="155740"/>
                  <a:pt x="253220" y="-95375"/>
                  <a:pt x="135682" y="3895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27"/>
          <p:cNvSpPr/>
          <p:nvPr/>
        </p:nvSpPr>
        <p:spPr>
          <a:xfrm>
            <a:off x="8394625" y="4802075"/>
            <a:ext cx="54000" cy="54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7" name="Google Shape;337;p27"/>
          <p:cNvSpPr/>
          <p:nvPr/>
        </p:nvSpPr>
        <p:spPr>
          <a:xfrm flipH="1">
            <a:off x="333205" y="4288775"/>
            <a:ext cx="54000" cy="54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8" name="Google Shape;338;p27"/>
          <p:cNvSpPr/>
          <p:nvPr/>
        </p:nvSpPr>
        <p:spPr>
          <a:xfrm>
            <a:off x="5578192" y="249250"/>
            <a:ext cx="172993" cy="139683"/>
          </a:xfrm>
          <a:custGeom>
            <a:avLst/>
            <a:gdLst/>
            <a:ahLst/>
            <a:cxnLst/>
            <a:rect l="l" t="t" r="r" b="b"/>
            <a:pathLst>
              <a:path w="271362" h="219111" extrusionOk="0">
                <a:moveTo>
                  <a:pt x="135682" y="38958"/>
                </a:moveTo>
                <a:cubicBezTo>
                  <a:pt x="18143" y="-95375"/>
                  <a:pt x="-99300" y="155740"/>
                  <a:pt x="135682" y="219111"/>
                </a:cubicBezTo>
                <a:cubicBezTo>
                  <a:pt x="370663" y="155740"/>
                  <a:pt x="253220" y="-95375"/>
                  <a:pt x="135682" y="3895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27"/>
          <p:cNvSpPr/>
          <p:nvPr/>
        </p:nvSpPr>
        <p:spPr>
          <a:xfrm>
            <a:off x="2875375" y="938125"/>
            <a:ext cx="215700" cy="215700"/>
          </a:xfrm>
          <a:prstGeom prst="mathMultiply">
            <a:avLst>
              <a:gd name="adj1" fmla="val 0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0" name="Google Shape;340;p27"/>
          <p:cNvSpPr/>
          <p:nvPr/>
        </p:nvSpPr>
        <p:spPr>
          <a:xfrm>
            <a:off x="8437200" y="323800"/>
            <a:ext cx="215700" cy="215700"/>
          </a:xfrm>
          <a:prstGeom prst="mathMultiply">
            <a:avLst>
              <a:gd name="adj1" fmla="val 0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1" name="Google Shape;341;p27"/>
          <p:cNvSpPr txBox="1"/>
          <p:nvPr/>
        </p:nvSpPr>
        <p:spPr>
          <a:xfrm>
            <a:off x="7035288" y="539500"/>
            <a:ext cx="14019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chemeClr val="dk1"/>
              </a:solidFill>
              <a:latin typeface="Alexandria"/>
              <a:ea typeface="Alexandria"/>
              <a:cs typeface="Alexandria"/>
              <a:sym typeface="Alexand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8"/>
          <p:cNvSpPr txBox="1">
            <a:spLocks noGrp="1"/>
          </p:cNvSpPr>
          <p:nvPr>
            <p:ph type="title"/>
          </p:nvPr>
        </p:nvSpPr>
        <p:spPr>
          <a:xfrm>
            <a:off x="429979" y="188155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Организация тренинга</a:t>
            </a:r>
            <a:endParaRPr dirty="0"/>
          </a:p>
        </p:txBody>
      </p:sp>
      <p:graphicFrame>
        <p:nvGraphicFramePr>
          <p:cNvPr id="347" name="Google Shape;347;p28"/>
          <p:cNvGraphicFramePr/>
          <p:nvPr>
            <p:extLst>
              <p:ext uri="{D42A27DB-BD31-4B8C-83A1-F6EECF244321}">
                <p14:modId xmlns:p14="http://schemas.microsoft.com/office/powerpoint/2010/main" val="4290520346"/>
              </p:ext>
            </p:extLst>
          </p:nvPr>
        </p:nvGraphicFramePr>
        <p:xfrm>
          <a:off x="1375677" y="893762"/>
          <a:ext cx="6513679" cy="3880829"/>
        </p:xfrm>
        <a:graphic>
          <a:graphicData uri="http://schemas.openxmlformats.org/drawingml/2006/table">
            <a:tbl>
              <a:tblPr>
                <a:noFill/>
                <a:tableStyleId>{4A661255-2D37-43E6-8CF9-E519FFC021E3}</a:tableStyleId>
              </a:tblPr>
              <a:tblGrid>
                <a:gridCol w="132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3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8746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1" u="sng" dirty="0">
                          <a:solidFill>
                            <a:srgbClr val="C00000"/>
                          </a:solidFill>
                          <a:latin typeface="Alexandria"/>
                          <a:ea typeface="Alexandria"/>
                          <a:cs typeface="Alexandria"/>
                          <a:sym typeface="Alexandria"/>
                        </a:rPr>
                        <a:t>Возраст</a:t>
                      </a:r>
                      <a:endParaRPr sz="1200" b="1" dirty="0">
                        <a:solidFill>
                          <a:srgbClr val="C00000"/>
                        </a:solidFill>
                        <a:latin typeface="Alexandria"/>
                        <a:ea typeface="Alexandria"/>
                        <a:cs typeface="Alexandria"/>
                        <a:sym typeface="Alexandri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40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18+</a:t>
                      </a:r>
                      <a:endParaRPr sz="1400" dirty="0">
                        <a:solidFill>
                          <a:schemeClr val="l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66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1" u="sng" dirty="0">
                          <a:solidFill>
                            <a:srgbClr val="C00000"/>
                          </a:solidFill>
                          <a:latin typeface="Alexandria"/>
                          <a:ea typeface="Alexandria"/>
                          <a:cs typeface="Alexandria"/>
                          <a:sym typeface="Alexandria"/>
                        </a:rPr>
                        <a:t>Цель</a:t>
                      </a:r>
                      <a:endParaRPr sz="1200" b="1" u="sng" dirty="0">
                        <a:solidFill>
                          <a:srgbClr val="C00000"/>
                        </a:solidFill>
                        <a:latin typeface="Alexandria"/>
                        <a:ea typeface="Alexandria"/>
                        <a:cs typeface="Alexandria"/>
                        <a:sym typeface="Alexandri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20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Развитие коммуникативных навыков, формирование конструктивных форм общения.</a:t>
                      </a:r>
                      <a:endParaRPr sz="1200" dirty="0">
                        <a:solidFill>
                          <a:schemeClr val="l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76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1" u="sng" dirty="0">
                          <a:solidFill>
                            <a:srgbClr val="C00000"/>
                          </a:solidFill>
                          <a:latin typeface="Alexandria"/>
                          <a:ea typeface="Alexandria"/>
                          <a:cs typeface="Alexandria"/>
                          <a:sym typeface="Alexandria"/>
                        </a:rPr>
                        <a:t>Аудитория </a:t>
                      </a:r>
                      <a:endParaRPr sz="1200" b="1" u="sng" dirty="0">
                        <a:solidFill>
                          <a:srgbClr val="C00000"/>
                        </a:solidFill>
                        <a:latin typeface="Alexandria"/>
                        <a:ea typeface="Alexandria"/>
                        <a:cs typeface="Alexandria"/>
                        <a:sym typeface="Alexandri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20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Подростки-юноши</a:t>
                      </a:r>
                      <a:endParaRPr sz="1200" dirty="0">
                        <a:solidFill>
                          <a:schemeClr val="l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6897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1" u="sng" dirty="0">
                          <a:solidFill>
                            <a:srgbClr val="C00000"/>
                          </a:solidFill>
                          <a:latin typeface="Alexandria"/>
                          <a:ea typeface="Alexandria"/>
                          <a:cs typeface="Alexandria"/>
                          <a:sym typeface="Alexandria"/>
                        </a:rPr>
                        <a:t>Задачи </a:t>
                      </a:r>
                      <a:endParaRPr sz="1200" b="1" dirty="0">
                        <a:solidFill>
                          <a:srgbClr val="C00000"/>
                        </a:solidFill>
                        <a:latin typeface="Alexandria"/>
                        <a:ea typeface="Alexandria"/>
                        <a:cs typeface="Alexandria"/>
                        <a:sym typeface="Alexandri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90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</a:t>
                      </a:r>
                      <a:r>
                        <a:rPr lang="ru-RU" sz="105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. </a:t>
                      </a:r>
                      <a:r>
                        <a:rPr lang="ru-RU" sz="120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Развитие коммуникативных навыков;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20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2. Умение находить подход к людям;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20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3. Развитие умения невербального общения;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20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4. Преодоление коммуникативных барьеров;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-RU" sz="120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5. Развитие умения взаимодействовать с людьми</a:t>
                      </a:r>
                      <a:r>
                        <a:rPr lang="ru-RU" sz="105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.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76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1" u="sng" dirty="0">
                          <a:solidFill>
                            <a:srgbClr val="C00000"/>
                          </a:solidFill>
                          <a:latin typeface="Alexandria"/>
                          <a:ea typeface="Alexandria"/>
                          <a:cs typeface="Alexandria"/>
                          <a:sym typeface="Alexandria"/>
                        </a:rPr>
                        <a:t>Длительность </a:t>
                      </a:r>
                      <a:endParaRPr sz="1200" b="1" dirty="0">
                        <a:solidFill>
                          <a:srgbClr val="C00000"/>
                        </a:solidFill>
                        <a:latin typeface="Alexandria"/>
                        <a:ea typeface="Alexandria"/>
                        <a:cs typeface="Alexandria"/>
                        <a:sym typeface="Alexandri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dirty="0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60 минут</a:t>
                      </a:r>
                      <a:endParaRPr sz="1200" dirty="0">
                        <a:solidFill>
                          <a:schemeClr val="l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1"/>
          <p:cNvSpPr txBox="1">
            <a:spLocks noGrp="1"/>
          </p:cNvSpPr>
          <p:nvPr>
            <p:ph type="title"/>
          </p:nvPr>
        </p:nvSpPr>
        <p:spPr>
          <a:xfrm>
            <a:off x="1054513" y="1613182"/>
            <a:ext cx="6653338" cy="116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“Обмен приветствиями”</a:t>
            </a:r>
            <a:endParaRPr dirty="0"/>
          </a:p>
        </p:txBody>
      </p:sp>
      <p:sp>
        <p:nvSpPr>
          <p:cNvPr id="381" name="Google Shape;381;p31"/>
          <p:cNvSpPr txBox="1">
            <a:spLocks noGrp="1"/>
          </p:cNvSpPr>
          <p:nvPr>
            <p:ph type="title" idx="2"/>
          </p:nvPr>
        </p:nvSpPr>
        <p:spPr>
          <a:xfrm>
            <a:off x="3446986" y="1375080"/>
            <a:ext cx="11655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382" name="Google Shape;382;p31"/>
          <p:cNvSpPr/>
          <p:nvPr/>
        </p:nvSpPr>
        <p:spPr>
          <a:xfrm>
            <a:off x="4383300" y="5939100"/>
            <a:ext cx="2598600" cy="274200"/>
          </a:xfrm>
          <a:prstGeom prst="rect">
            <a:avLst/>
          </a:prstGeom>
          <a:solidFill>
            <a:srgbClr val="002AFF">
              <a:alpha val="354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83" name="Google Shape;383;p31"/>
          <p:cNvSpPr/>
          <p:nvPr/>
        </p:nvSpPr>
        <p:spPr>
          <a:xfrm rot="10800000" flipH="1">
            <a:off x="-117527" y="3566881"/>
            <a:ext cx="3575355" cy="1576624"/>
          </a:xfrm>
          <a:custGeom>
            <a:avLst/>
            <a:gdLst/>
            <a:ahLst/>
            <a:cxnLst/>
            <a:rect l="l" t="t" r="r" b="b"/>
            <a:pathLst>
              <a:path w="1051575" h="463713" extrusionOk="0">
                <a:moveTo>
                  <a:pt x="1048393" y="1717"/>
                </a:moveTo>
                <a:lnTo>
                  <a:pt x="8696" y="0"/>
                </a:lnTo>
                <a:cubicBezTo>
                  <a:pt x="5261" y="141691"/>
                  <a:pt x="3457" y="283990"/>
                  <a:pt x="0" y="425681"/>
                </a:cubicBezTo>
                <a:cubicBezTo>
                  <a:pt x="30568" y="457963"/>
                  <a:pt x="79072" y="467636"/>
                  <a:pt x="123206" y="462354"/>
                </a:cubicBezTo>
                <a:cubicBezTo>
                  <a:pt x="167340" y="457050"/>
                  <a:pt x="208713" y="438898"/>
                  <a:pt x="250130" y="422703"/>
                </a:cubicBezTo>
                <a:cubicBezTo>
                  <a:pt x="371010" y="375400"/>
                  <a:pt x="499608" y="349945"/>
                  <a:pt x="628445" y="334097"/>
                </a:cubicBezTo>
                <a:cubicBezTo>
                  <a:pt x="650534" y="335880"/>
                  <a:pt x="673405" y="331402"/>
                  <a:pt x="692211" y="319641"/>
                </a:cubicBezTo>
                <a:cubicBezTo>
                  <a:pt x="711017" y="307903"/>
                  <a:pt x="725409" y="288621"/>
                  <a:pt x="729432" y="266839"/>
                </a:cubicBezTo>
                <a:cubicBezTo>
                  <a:pt x="733476" y="245035"/>
                  <a:pt x="732736" y="222123"/>
                  <a:pt x="716278" y="207276"/>
                </a:cubicBezTo>
                <a:cubicBezTo>
                  <a:pt x="752086" y="206015"/>
                  <a:pt x="787893" y="204776"/>
                  <a:pt x="823679" y="203515"/>
                </a:cubicBezTo>
                <a:cubicBezTo>
                  <a:pt x="838267" y="202993"/>
                  <a:pt x="853486" y="202319"/>
                  <a:pt x="866204" y="195189"/>
                </a:cubicBezTo>
                <a:cubicBezTo>
                  <a:pt x="878923" y="188059"/>
                  <a:pt x="888119" y="172320"/>
                  <a:pt x="882880" y="158690"/>
                </a:cubicBezTo>
                <a:cubicBezTo>
                  <a:pt x="874944" y="138039"/>
                  <a:pt x="840093" y="132669"/>
                  <a:pt x="840724" y="110561"/>
                </a:cubicBezTo>
                <a:cubicBezTo>
                  <a:pt x="841137" y="95779"/>
                  <a:pt x="858247" y="87714"/>
                  <a:pt x="872857" y="85454"/>
                </a:cubicBezTo>
                <a:cubicBezTo>
                  <a:pt x="898164" y="81541"/>
                  <a:pt x="923948" y="84628"/>
                  <a:pt x="949559" y="84932"/>
                </a:cubicBezTo>
                <a:cubicBezTo>
                  <a:pt x="975170" y="85236"/>
                  <a:pt x="1002020" y="82323"/>
                  <a:pt x="1023283" y="68063"/>
                </a:cubicBezTo>
                <a:cubicBezTo>
                  <a:pt x="1044545" y="53803"/>
                  <a:pt x="1058090" y="25434"/>
                  <a:pt x="1048372" y="1739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84" name="Google Shape;384;p31"/>
          <p:cNvGrpSpPr/>
          <p:nvPr/>
        </p:nvGrpSpPr>
        <p:grpSpPr>
          <a:xfrm>
            <a:off x="57623" y="3353996"/>
            <a:ext cx="3851540" cy="1901654"/>
            <a:chOff x="2769896" y="5880752"/>
            <a:chExt cx="1951926" cy="963741"/>
          </a:xfrm>
        </p:grpSpPr>
        <p:grpSp>
          <p:nvGrpSpPr>
            <p:cNvPr id="385" name="Google Shape;385;p31"/>
            <p:cNvGrpSpPr/>
            <p:nvPr/>
          </p:nvGrpSpPr>
          <p:grpSpPr>
            <a:xfrm>
              <a:off x="2769896" y="5935553"/>
              <a:ext cx="387667" cy="540393"/>
              <a:chOff x="2769896" y="5935553"/>
              <a:chExt cx="387667" cy="540393"/>
            </a:xfrm>
          </p:grpSpPr>
          <p:sp>
            <p:nvSpPr>
              <p:cNvPr id="386" name="Google Shape;386;p31"/>
              <p:cNvSpPr/>
              <p:nvPr/>
            </p:nvSpPr>
            <p:spPr>
              <a:xfrm>
                <a:off x="2769896" y="5935553"/>
                <a:ext cx="387667" cy="540393"/>
              </a:xfrm>
              <a:custGeom>
                <a:avLst/>
                <a:gdLst/>
                <a:ahLst/>
                <a:cxnLst/>
                <a:rect l="l" t="t" r="r" b="b"/>
                <a:pathLst>
                  <a:path w="387667" h="540393" extrusionOk="0">
                    <a:moveTo>
                      <a:pt x="360067" y="397974"/>
                    </a:moveTo>
                    <a:cubicBezTo>
                      <a:pt x="373682" y="365959"/>
                      <a:pt x="367543" y="327717"/>
                      <a:pt x="362056" y="293370"/>
                    </a:cubicBezTo>
                    <a:cubicBezTo>
                      <a:pt x="350487" y="221208"/>
                      <a:pt x="343494" y="147851"/>
                      <a:pt x="331925" y="75688"/>
                    </a:cubicBezTo>
                    <a:cubicBezTo>
                      <a:pt x="324023" y="71651"/>
                      <a:pt x="313932" y="75688"/>
                      <a:pt x="308247" y="82512"/>
                    </a:cubicBezTo>
                    <a:cubicBezTo>
                      <a:pt x="302590" y="89336"/>
                      <a:pt x="300288" y="98292"/>
                      <a:pt x="298156" y="106907"/>
                    </a:cubicBezTo>
                    <a:cubicBezTo>
                      <a:pt x="290140" y="139292"/>
                      <a:pt x="282124" y="171649"/>
                      <a:pt x="274079" y="204034"/>
                    </a:cubicBezTo>
                    <a:cubicBezTo>
                      <a:pt x="233942" y="135852"/>
                      <a:pt x="188746" y="68182"/>
                      <a:pt x="148609" y="0"/>
                    </a:cubicBezTo>
                    <a:cubicBezTo>
                      <a:pt x="141900" y="2644"/>
                      <a:pt x="136670" y="9383"/>
                      <a:pt x="136102" y="16576"/>
                    </a:cubicBezTo>
                    <a:cubicBezTo>
                      <a:pt x="135562" y="23769"/>
                      <a:pt x="137693" y="30878"/>
                      <a:pt x="139797" y="37759"/>
                    </a:cubicBezTo>
                    <a:cubicBezTo>
                      <a:pt x="152219" y="78333"/>
                      <a:pt x="164641" y="118906"/>
                      <a:pt x="177063" y="159479"/>
                    </a:cubicBezTo>
                    <a:cubicBezTo>
                      <a:pt x="148694" y="106879"/>
                      <a:pt x="115834" y="58998"/>
                      <a:pt x="78597" y="12254"/>
                    </a:cubicBezTo>
                    <a:cubicBezTo>
                      <a:pt x="71348" y="12141"/>
                      <a:pt x="64384" y="19021"/>
                      <a:pt x="63417" y="26215"/>
                    </a:cubicBezTo>
                    <a:cubicBezTo>
                      <a:pt x="62423" y="33409"/>
                      <a:pt x="64952" y="40574"/>
                      <a:pt x="67425" y="47369"/>
                    </a:cubicBezTo>
                    <a:cubicBezTo>
                      <a:pt x="83656" y="92122"/>
                      <a:pt x="99887" y="136847"/>
                      <a:pt x="116147" y="181600"/>
                    </a:cubicBezTo>
                    <a:cubicBezTo>
                      <a:pt x="88944" y="138582"/>
                      <a:pt x="61996" y="98263"/>
                      <a:pt x="34821" y="55245"/>
                    </a:cubicBezTo>
                    <a:cubicBezTo>
                      <a:pt x="27885" y="57292"/>
                      <a:pt x="22740" y="65310"/>
                      <a:pt x="22257" y="72532"/>
                    </a:cubicBezTo>
                    <a:cubicBezTo>
                      <a:pt x="21774" y="79754"/>
                      <a:pt x="24190" y="86806"/>
                      <a:pt x="26606" y="93658"/>
                    </a:cubicBezTo>
                    <a:cubicBezTo>
                      <a:pt x="42013" y="137501"/>
                      <a:pt x="57420" y="181373"/>
                      <a:pt x="72826" y="225216"/>
                    </a:cubicBezTo>
                    <a:cubicBezTo>
                      <a:pt x="52957" y="194623"/>
                      <a:pt x="30103" y="166047"/>
                      <a:pt x="10262" y="135425"/>
                    </a:cubicBezTo>
                    <a:cubicBezTo>
                      <a:pt x="4719" y="138183"/>
                      <a:pt x="0" y="146201"/>
                      <a:pt x="0" y="152400"/>
                    </a:cubicBezTo>
                    <a:cubicBezTo>
                      <a:pt x="0" y="158598"/>
                      <a:pt x="2331" y="164540"/>
                      <a:pt x="4605" y="170312"/>
                    </a:cubicBezTo>
                    <a:cubicBezTo>
                      <a:pt x="28568" y="231244"/>
                      <a:pt x="52530" y="292204"/>
                      <a:pt x="76493" y="353136"/>
                    </a:cubicBezTo>
                    <a:cubicBezTo>
                      <a:pt x="101280" y="416200"/>
                      <a:pt x="127943" y="477529"/>
                      <a:pt x="153242" y="540394"/>
                    </a:cubicBezTo>
                    <a:lnTo>
                      <a:pt x="387668" y="457712"/>
                    </a:lnTo>
                    <a:cubicBezTo>
                      <a:pt x="378486" y="438320"/>
                      <a:pt x="369276" y="417394"/>
                      <a:pt x="360123" y="398003"/>
                    </a:cubicBezTo>
                    <a:close/>
                  </a:path>
                </a:pathLst>
              </a:custGeom>
              <a:solidFill>
                <a:srgbClr val="A8505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7" name="Google Shape;387;p31"/>
              <p:cNvSpPr/>
              <p:nvPr/>
            </p:nvSpPr>
            <p:spPr>
              <a:xfrm>
                <a:off x="2980128" y="6135152"/>
                <a:ext cx="61061" cy="155812"/>
              </a:xfrm>
              <a:custGeom>
                <a:avLst/>
                <a:gdLst/>
                <a:ahLst/>
                <a:cxnLst/>
                <a:rect l="l" t="t" r="r" b="b"/>
                <a:pathLst>
                  <a:path w="61061" h="155812" extrusionOk="0">
                    <a:moveTo>
                      <a:pt x="771" y="155812"/>
                    </a:moveTo>
                    <a:cubicBezTo>
                      <a:pt x="-4261" y="112452"/>
                      <a:pt x="15666" y="67102"/>
                      <a:pt x="50999" y="41484"/>
                    </a:cubicBezTo>
                    <a:cubicBezTo>
                      <a:pt x="53301" y="28091"/>
                      <a:pt x="58759" y="13363"/>
                      <a:pt x="61061" y="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" name="Google Shape;388;p31"/>
              <p:cNvSpPr/>
              <p:nvPr/>
            </p:nvSpPr>
            <p:spPr>
              <a:xfrm>
                <a:off x="2876207" y="6163271"/>
                <a:ext cx="102019" cy="68722"/>
              </a:xfrm>
              <a:custGeom>
                <a:avLst/>
                <a:gdLst/>
                <a:ahLst/>
                <a:cxnLst/>
                <a:rect l="l" t="t" r="r" b="b"/>
                <a:pathLst>
                  <a:path w="102019" h="68722" extrusionOk="0">
                    <a:moveTo>
                      <a:pt x="0" y="68723"/>
                    </a:moveTo>
                    <a:cubicBezTo>
                      <a:pt x="33997" y="45806"/>
                      <a:pt x="68022" y="22917"/>
                      <a:pt x="102019" y="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89" name="Google Shape;389;p31"/>
            <p:cNvGrpSpPr/>
            <p:nvPr/>
          </p:nvGrpSpPr>
          <p:grpSpPr>
            <a:xfrm>
              <a:off x="2890449" y="6207483"/>
              <a:ext cx="1831373" cy="637010"/>
              <a:chOff x="2890449" y="6207483"/>
              <a:chExt cx="1831373" cy="637010"/>
            </a:xfrm>
          </p:grpSpPr>
          <p:sp>
            <p:nvSpPr>
              <p:cNvPr id="390" name="Google Shape;390;p31"/>
              <p:cNvSpPr/>
              <p:nvPr/>
            </p:nvSpPr>
            <p:spPr>
              <a:xfrm>
                <a:off x="2890449" y="6207483"/>
                <a:ext cx="1831373" cy="637010"/>
              </a:xfrm>
              <a:custGeom>
                <a:avLst/>
                <a:gdLst/>
                <a:ahLst/>
                <a:cxnLst/>
                <a:rect l="l" t="t" r="r" b="b"/>
                <a:pathLst>
                  <a:path w="1831373" h="637010" extrusionOk="0">
                    <a:moveTo>
                      <a:pt x="1809202" y="218565"/>
                    </a:moveTo>
                    <a:cubicBezTo>
                      <a:pt x="1777308" y="196103"/>
                      <a:pt x="1739076" y="185384"/>
                      <a:pt x="1701099" y="176456"/>
                    </a:cubicBezTo>
                    <a:cubicBezTo>
                      <a:pt x="1677762" y="170969"/>
                      <a:pt x="1653714" y="166590"/>
                      <a:pt x="1630376" y="161103"/>
                    </a:cubicBezTo>
                    <a:cubicBezTo>
                      <a:pt x="1650360" y="162410"/>
                      <a:pt x="1668154" y="144127"/>
                      <a:pt x="1670513" y="124225"/>
                    </a:cubicBezTo>
                    <a:cubicBezTo>
                      <a:pt x="1672901" y="104322"/>
                      <a:pt x="1662583" y="84532"/>
                      <a:pt x="1647830" y="70970"/>
                    </a:cubicBezTo>
                    <a:cubicBezTo>
                      <a:pt x="1633077" y="57407"/>
                      <a:pt x="1614316" y="49134"/>
                      <a:pt x="1595612" y="41912"/>
                    </a:cubicBezTo>
                    <a:cubicBezTo>
                      <a:pt x="1533957" y="18171"/>
                      <a:pt x="1468948" y="-198"/>
                      <a:pt x="1402887" y="2"/>
                    </a:cubicBezTo>
                    <a:cubicBezTo>
                      <a:pt x="1324432" y="229"/>
                      <a:pt x="1241202" y="7849"/>
                      <a:pt x="1168433" y="37192"/>
                    </a:cubicBezTo>
                    <a:cubicBezTo>
                      <a:pt x="1144015" y="47030"/>
                      <a:pt x="1126477" y="71994"/>
                      <a:pt x="1125453" y="98294"/>
                    </a:cubicBezTo>
                    <a:cubicBezTo>
                      <a:pt x="1062121" y="112454"/>
                      <a:pt x="996060" y="125732"/>
                      <a:pt x="932728" y="139863"/>
                    </a:cubicBezTo>
                    <a:cubicBezTo>
                      <a:pt x="815160" y="166134"/>
                      <a:pt x="698672" y="214926"/>
                      <a:pt x="626471" y="311341"/>
                    </a:cubicBezTo>
                    <a:cubicBezTo>
                      <a:pt x="576811" y="377647"/>
                      <a:pt x="528261" y="449468"/>
                      <a:pt x="481898" y="518133"/>
                    </a:cubicBezTo>
                    <a:cubicBezTo>
                      <a:pt x="409612" y="387684"/>
                      <a:pt x="332664" y="259508"/>
                      <a:pt x="260378" y="129059"/>
                    </a:cubicBezTo>
                    <a:cubicBezTo>
                      <a:pt x="171946" y="175177"/>
                      <a:pt x="88432" y="221550"/>
                      <a:pt x="0" y="267669"/>
                    </a:cubicBezTo>
                    <a:cubicBezTo>
                      <a:pt x="43548" y="389617"/>
                      <a:pt x="81667" y="515091"/>
                      <a:pt x="125243" y="637011"/>
                    </a:cubicBezTo>
                    <a:lnTo>
                      <a:pt x="1831374" y="587737"/>
                    </a:lnTo>
                    <a:cubicBezTo>
                      <a:pt x="1823130" y="465618"/>
                      <a:pt x="1817445" y="340627"/>
                      <a:pt x="1809202" y="21850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1" name="Google Shape;391;p31"/>
              <p:cNvSpPr/>
              <p:nvPr/>
            </p:nvSpPr>
            <p:spPr>
              <a:xfrm>
                <a:off x="3813739" y="6574040"/>
                <a:ext cx="594463" cy="206479"/>
              </a:xfrm>
              <a:custGeom>
                <a:avLst/>
                <a:gdLst/>
                <a:ahLst/>
                <a:cxnLst/>
                <a:rect l="l" t="t" r="r" b="b"/>
                <a:pathLst>
                  <a:path w="594463" h="206479" extrusionOk="0">
                    <a:moveTo>
                      <a:pt x="0" y="206480"/>
                    </a:moveTo>
                    <a:lnTo>
                      <a:pt x="47783" y="0"/>
                    </a:lnTo>
                    <a:lnTo>
                      <a:pt x="594464" y="47853"/>
                    </a:lnTo>
                    <a:lnTo>
                      <a:pt x="585652" y="206480"/>
                    </a:lnTo>
                    <a:lnTo>
                      <a:pt x="0" y="2064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" name="Google Shape;392;p31"/>
              <p:cNvSpPr/>
              <p:nvPr/>
            </p:nvSpPr>
            <p:spPr>
              <a:xfrm>
                <a:off x="2928795" y="6454139"/>
                <a:ext cx="282436" cy="112594"/>
              </a:xfrm>
              <a:custGeom>
                <a:avLst/>
                <a:gdLst/>
                <a:ahLst/>
                <a:cxnLst/>
                <a:rect l="l" t="t" r="r" b="b"/>
                <a:pathLst>
                  <a:path w="282436" h="112594" extrusionOk="0">
                    <a:moveTo>
                      <a:pt x="0" y="112594"/>
                    </a:moveTo>
                    <a:cubicBezTo>
                      <a:pt x="94145" y="75063"/>
                      <a:pt x="188291" y="37531"/>
                      <a:pt x="282436" y="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" name="Google Shape;393;p31"/>
              <p:cNvSpPr/>
              <p:nvPr/>
            </p:nvSpPr>
            <p:spPr>
              <a:xfrm>
                <a:off x="2930728" y="6477767"/>
                <a:ext cx="24986" cy="71281"/>
              </a:xfrm>
              <a:custGeom>
                <a:avLst/>
                <a:gdLst/>
                <a:ahLst/>
                <a:cxnLst/>
                <a:rect l="l" t="t" r="r" b="b"/>
                <a:pathLst>
                  <a:path w="24986" h="71281" extrusionOk="0">
                    <a:moveTo>
                      <a:pt x="0" y="0"/>
                    </a:moveTo>
                    <a:cubicBezTo>
                      <a:pt x="8329" y="23769"/>
                      <a:pt x="16657" y="47511"/>
                      <a:pt x="24986" y="71281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" name="Google Shape;394;p31"/>
              <p:cNvSpPr/>
              <p:nvPr/>
            </p:nvSpPr>
            <p:spPr>
              <a:xfrm>
                <a:off x="2966515" y="6455447"/>
                <a:ext cx="30017" cy="84446"/>
              </a:xfrm>
              <a:custGeom>
                <a:avLst/>
                <a:gdLst/>
                <a:ahLst/>
                <a:cxnLst/>
                <a:rect l="l" t="t" r="r" b="b"/>
                <a:pathLst>
                  <a:path w="30017" h="84446" extrusionOk="0">
                    <a:moveTo>
                      <a:pt x="0" y="0"/>
                    </a:moveTo>
                    <a:cubicBezTo>
                      <a:pt x="10006" y="28149"/>
                      <a:pt x="20012" y="56297"/>
                      <a:pt x="30017" y="84446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5" name="Google Shape;395;p31"/>
              <p:cNvSpPr/>
              <p:nvPr/>
            </p:nvSpPr>
            <p:spPr>
              <a:xfrm>
                <a:off x="3029904" y="6419935"/>
                <a:ext cx="45992" cy="86037"/>
              </a:xfrm>
              <a:custGeom>
                <a:avLst/>
                <a:gdLst/>
                <a:ahLst/>
                <a:cxnLst/>
                <a:rect l="l" t="t" r="r" b="b"/>
                <a:pathLst>
                  <a:path w="45992" h="86037" extrusionOk="0">
                    <a:moveTo>
                      <a:pt x="0" y="0"/>
                    </a:moveTo>
                    <a:cubicBezTo>
                      <a:pt x="15321" y="28689"/>
                      <a:pt x="30643" y="57350"/>
                      <a:pt x="45993" y="86038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6" name="Google Shape;396;p31"/>
              <p:cNvSpPr/>
              <p:nvPr/>
            </p:nvSpPr>
            <p:spPr>
              <a:xfrm>
                <a:off x="3065323" y="6405207"/>
                <a:ext cx="40335" cy="91866"/>
              </a:xfrm>
              <a:custGeom>
                <a:avLst/>
                <a:gdLst/>
                <a:ahLst/>
                <a:cxnLst/>
                <a:rect l="l" t="t" r="r" b="b"/>
                <a:pathLst>
                  <a:path w="40335" h="91866" extrusionOk="0">
                    <a:moveTo>
                      <a:pt x="0" y="0"/>
                    </a:moveTo>
                    <a:cubicBezTo>
                      <a:pt x="13445" y="30622"/>
                      <a:pt x="26891" y="61244"/>
                      <a:pt x="40336" y="91867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" name="Google Shape;397;p31"/>
              <p:cNvSpPr/>
              <p:nvPr/>
            </p:nvSpPr>
            <p:spPr>
              <a:xfrm>
                <a:off x="3124874" y="6372452"/>
                <a:ext cx="47555" cy="91212"/>
              </a:xfrm>
              <a:custGeom>
                <a:avLst/>
                <a:gdLst/>
                <a:ahLst/>
                <a:cxnLst/>
                <a:rect l="l" t="t" r="r" b="b"/>
                <a:pathLst>
                  <a:path w="47555" h="91212" extrusionOk="0">
                    <a:moveTo>
                      <a:pt x="0" y="0"/>
                    </a:moveTo>
                    <a:cubicBezTo>
                      <a:pt x="15862" y="30395"/>
                      <a:pt x="31723" y="60818"/>
                      <a:pt x="47556" y="91213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" name="Google Shape;398;p31"/>
              <p:cNvSpPr/>
              <p:nvPr/>
            </p:nvSpPr>
            <p:spPr>
              <a:xfrm>
                <a:off x="3351625" y="6717342"/>
                <a:ext cx="23365" cy="45407"/>
              </a:xfrm>
              <a:custGeom>
                <a:avLst/>
                <a:gdLst/>
                <a:ahLst/>
                <a:cxnLst/>
                <a:rect l="l" t="t" r="r" b="b"/>
                <a:pathLst>
                  <a:path w="23365" h="45407" extrusionOk="0">
                    <a:moveTo>
                      <a:pt x="23366" y="0"/>
                    </a:moveTo>
                    <a:cubicBezTo>
                      <a:pt x="15577" y="15126"/>
                      <a:pt x="7789" y="30281"/>
                      <a:pt x="0" y="45407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" name="Google Shape;399;p31"/>
              <p:cNvSpPr/>
              <p:nvPr/>
            </p:nvSpPr>
            <p:spPr>
              <a:xfrm>
                <a:off x="4002599" y="6299636"/>
                <a:ext cx="548442" cy="125132"/>
              </a:xfrm>
              <a:custGeom>
                <a:avLst/>
                <a:gdLst/>
                <a:ahLst/>
                <a:cxnLst/>
                <a:rect l="l" t="t" r="r" b="b"/>
                <a:pathLst>
                  <a:path w="548442" h="125132" extrusionOk="0">
                    <a:moveTo>
                      <a:pt x="0" y="10406"/>
                    </a:moveTo>
                    <a:cubicBezTo>
                      <a:pt x="13360" y="6937"/>
                      <a:pt x="26692" y="3469"/>
                      <a:pt x="40052" y="0"/>
                    </a:cubicBezTo>
                    <a:cubicBezTo>
                      <a:pt x="63048" y="40915"/>
                      <a:pt x="89285" y="84246"/>
                      <a:pt x="112281" y="125132"/>
                    </a:cubicBezTo>
                    <a:cubicBezTo>
                      <a:pt x="174306" y="92434"/>
                      <a:pt x="236643" y="59083"/>
                      <a:pt x="298667" y="26385"/>
                    </a:cubicBezTo>
                    <a:cubicBezTo>
                      <a:pt x="381898" y="44184"/>
                      <a:pt x="465213" y="59907"/>
                      <a:pt x="548443" y="77706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" name="Google Shape;400;p31"/>
              <p:cNvSpPr/>
              <p:nvPr/>
            </p:nvSpPr>
            <p:spPr>
              <a:xfrm>
                <a:off x="4259367" y="6277307"/>
                <a:ext cx="228228" cy="28924"/>
              </a:xfrm>
              <a:custGeom>
                <a:avLst/>
                <a:gdLst/>
                <a:ahLst/>
                <a:cxnLst/>
                <a:rect l="l" t="t" r="r" b="b"/>
                <a:pathLst>
                  <a:path w="228228" h="28924" extrusionOk="0">
                    <a:moveTo>
                      <a:pt x="0" y="28925"/>
                    </a:moveTo>
                    <a:cubicBezTo>
                      <a:pt x="73651" y="6321"/>
                      <a:pt x="151309" y="-3204"/>
                      <a:pt x="228229" y="947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" name="Google Shape;401;p31"/>
              <p:cNvSpPr/>
              <p:nvPr/>
            </p:nvSpPr>
            <p:spPr>
              <a:xfrm>
                <a:off x="4066585" y="6267165"/>
                <a:ext cx="18874" cy="42365"/>
              </a:xfrm>
              <a:custGeom>
                <a:avLst/>
                <a:gdLst/>
                <a:ahLst/>
                <a:cxnLst/>
                <a:rect l="l" t="t" r="r" b="b"/>
                <a:pathLst>
                  <a:path w="18874" h="42365" extrusionOk="0">
                    <a:moveTo>
                      <a:pt x="0" y="0"/>
                    </a:moveTo>
                    <a:cubicBezTo>
                      <a:pt x="6282" y="14131"/>
                      <a:pt x="12593" y="28262"/>
                      <a:pt x="18875" y="42365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" name="Google Shape;402;p31"/>
              <p:cNvSpPr/>
              <p:nvPr/>
            </p:nvSpPr>
            <p:spPr>
              <a:xfrm>
                <a:off x="4066016" y="6392298"/>
                <a:ext cx="44912" cy="150750"/>
              </a:xfrm>
              <a:custGeom>
                <a:avLst/>
                <a:gdLst/>
                <a:ahLst/>
                <a:cxnLst/>
                <a:rect l="l" t="t" r="r" b="b"/>
                <a:pathLst>
                  <a:path w="44912" h="150750" extrusionOk="0">
                    <a:moveTo>
                      <a:pt x="44912" y="0"/>
                    </a:moveTo>
                    <a:cubicBezTo>
                      <a:pt x="29932" y="50241"/>
                      <a:pt x="14952" y="100510"/>
                      <a:pt x="0" y="150751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3" name="Google Shape;403;p31"/>
              <p:cNvSpPr/>
              <p:nvPr/>
            </p:nvSpPr>
            <p:spPr>
              <a:xfrm>
                <a:off x="4125511" y="6393350"/>
                <a:ext cx="7703" cy="152854"/>
              </a:xfrm>
              <a:custGeom>
                <a:avLst/>
                <a:gdLst/>
                <a:ahLst/>
                <a:cxnLst/>
                <a:rect l="l" t="t" r="r" b="b"/>
                <a:pathLst>
                  <a:path w="7703" h="152854" extrusionOk="0">
                    <a:moveTo>
                      <a:pt x="7703" y="0"/>
                    </a:moveTo>
                    <a:cubicBezTo>
                      <a:pt x="5145" y="50951"/>
                      <a:pt x="2558" y="101903"/>
                      <a:pt x="0" y="152855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4" name="Google Shape;404;p31"/>
              <p:cNvSpPr/>
              <p:nvPr/>
            </p:nvSpPr>
            <p:spPr>
              <a:xfrm>
                <a:off x="3661606" y="6377030"/>
                <a:ext cx="83031" cy="376820"/>
              </a:xfrm>
              <a:custGeom>
                <a:avLst/>
                <a:gdLst/>
                <a:ahLst/>
                <a:cxnLst/>
                <a:rect l="l" t="t" r="r" b="b"/>
                <a:pathLst>
                  <a:path w="83031" h="376820" extrusionOk="0">
                    <a:moveTo>
                      <a:pt x="83031" y="0"/>
                    </a:moveTo>
                    <a:cubicBezTo>
                      <a:pt x="55345" y="125616"/>
                      <a:pt x="27686" y="251204"/>
                      <a:pt x="0" y="37682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5" name="Google Shape;405;p31"/>
              <p:cNvSpPr/>
              <p:nvPr/>
            </p:nvSpPr>
            <p:spPr>
              <a:xfrm>
                <a:off x="4589757" y="6390365"/>
                <a:ext cx="8072" cy="373834"/>
              </a:xfrm>
              <a:custGeom>
                <a:avLst/>
                <a:gdLst/>
                <a:ahLst/>
                <a:cxnLst/>
                <a:rect l="l" t="t" r="r" b="b"/>
                <a:pathLst>
                  <a:path w="8072" h="373834" extrusionOk="0">
                    <a:moveTo>
                      <a:pt x="0" y="0"/>
                    </a:moveTo>
                    <a:cubicBezTo>
                      <a:pt x="2700" y="124621"/>
                      <a:pt x="5372" y="249214"/>
                      <a:pt x="8073" y="373835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06" name="Google Shape;406;p31"/>
            <p:cNvGrpSpPr/>
            <p:nvPr/>
          </p:nvGrpSpPr>
          <p:grpSpPr>
            <a:xfrm>
              <a:off x="4043251" y="5880752"/>
              <a:ext cx="349062" cy="490591"/>
              <a:chOff x="4043251" y="5880752"/>
              <a:chExt cx="349062" cy="490591"/>
            </a:xfrm>
          </p:grpSpPr>
          <p:grpSp>
            <p:nvGrpSpPr>
              <p:cNvPr id="407" name="Google Shape;407;p31"/>
              <p:cNvGrpSpPr/>
              <p:nvPr/>
            </p:nvGrpSpPr>
            <p:grpSpPr>
              <a:xfrm>
                <a:off x="4083876" y="5880752"/>
                <a:ext cx="308437" cy="304839"/>
                <a:chOff x="4083876" y="5880752"/>
                <a:chExt cx="308437" cy="304839"/>
              </a:xfrm>
            </p:grpSpPr>
            <p:sp>
              <p:nvSpPr>
                <p:cNvPr id="408" name="Google Shape;408;p31"/>
                <p:cNvSpPr/>
                <p:nvPr/>
              </p:nvSpPr>
              <p:spPr>
                <a:xfrm>
                  <a:off x="4317810" y="6029012"/>
                  <a:ext cx="74503" cy="1333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503" h="133321" extrusionOk="0">
                      <a:moveTo>
                        <a:pt x="74503" y="0"/>
                      </a:moveTo>
                      <a:cubicBezTo>
                        <a:pt x="49659" y="44441"/>
                        <a:pt x="24844" y="88881"/>
                        <a:pt x="0" y="133322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9" name="Google Shape;409;p31"/>
                <p:cNvSpPr/>
                <p:nvPr/>
              </p:nvSpPr>
              <p:spPr>
                <a:xfrm>
                  <a:off x="4083876" y="5880752"/>
                  <a:ext cx="295713" cy="304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713" h="304839" extrusionOk="0">
                      <a:moveTo>
                        <a:pt x="282115" y="84713"/>
                      </a:moveTo>
                      <a:cubicBezTo>
                        <a:pt x="270887" y="74306"/>
                        <a:pt x="246583" y="69700"/>
                        <a:pt x="236094" y="80874"/>
                      </a:cubicBezTo>
                      <a:cubicBezTo>
                        <a:pt x="239533" y="61028"/>
                        <a:pt x="228391" y="39561"/>
                        <a:pt x="210170" y="31003"/>
                      </a:cubicBezTo>
                      <a:cubicBezTo>
                        <a:pt x="191949" y="22444"/>
                        <a:pt x="169351" y="25487"/>
                        <a:pt x="156275" y="40812"/>
                      </a:cubicBezTo>
                      <a:cubicBezTo>
                        <a:pt x="154570" y="21790"/>
                        <a:pt x="139390" y="4759"/>
                        <a:pt x="120715" y="893"/>
                      </a:cubicBezTo>
                      <a:cubicBezTo>
                        <a:pt x="102011" y="-2975"/>
                        <a:pt x="85694" y="6067"/>
                        <a:pt x="74267" y="21364"/>
                      </a:cubicBezTo>
                      <a:cubicBezTo>
                        <a:pt x="46439" y="58582"/>
                        <a:pt x="29867" y="96626"/>
                        <a:pt x="5648" y="136289"/>
                      </a:cubicBezTo>
                      <a:cubicBezTo>
                        <a:pt x="-4244" y="152468"/>
                        <a:pt x="-805" y="175498"/>
                        <a:pt x="13323" y="188094"/>
                      </a:cubicBezTo>
                      <a:lnTo>
                        <a:pt x="219749" y="304839"/>
                      </a:lnTo>
                      <a:cubicBezTo>
                        <a:pt x="240102" y="260001"/>
                        <a:pt x="260455" y="215162"/>
                        <a:pt x="280836" y="170323"/>
                      </a:cubicBezTo>
                      <a:cubicBezTo>
                        <a:pt x="287175" y="156392"/>
                        <a:pt x="293570" y="142147"/>
                        <a:pt x="295305" y="126935"/>
                      </a:cubicBezTo>
                      <a:cubicBezTo>
                        <a:pt x="297038" y="111724"/>
                        <a:pt x="293371" y="95090"/>
                        <a:pt x="282115" y="84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10" name="Google Shape;410;p31"/>
              <p:cNvGrpSpPr/>
              <p:nvPr/>
            </p:nvGrpSpPr>
            <p:grpSpPr>
              <a:xfrm>
                <a:off x="4043251" y="6028386"/>
                <a:ext cx="293577" cy="342957"/>
                <a:chOff x="4043251" y="6028386"/>
                <a:chExt cx="293577" cy="342957"/>
              </a:xfrm>
            </p:grpSpPr>
            <p:sp>
              <p:nvSpPr>
                <p:cNvPr id="411" name="Google Shape;411;p31"/>
                <p:cNvSpPr/>
                <p:nvPr/>
              </p:nvSpPr>
              <p:spPr>
                <a:xfrm>
                  <a:off x="4043251" y="6028386"/>
                  <a:ext cx="293577" cy="3429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577" h="342957" extrusionOk="0">
                      <a:moveTo>
                        <a:pt x="284167" y="127009"/>
                      </a:moveTo>
                      <a:cubicBezTo>
                        <a:pt x="271773" y="109723"/>
                        <a:pt x="250141" y="101932"/>
                        <a:pt x="229703" y="107846"/>
                      </a:cubicBezTo>
                      <a:cubicBezTo>
                        <a:pt x="222682" y="89962"/>
                        <a:pt x="214212" y="72418"/>
                        <a:pt x="212904" y="53255"/>
                      </a:cubicBezTo>
                      <a:cubicBezTo>
                        <a:pt x="202415" y="58401"/>
                        <a:pt x="189481" y="58202"/>
                        <a:pt x="179134" y="52772"/>
                      </a:cubicBezTo>
                      <a:cubicBezTo>
                        <a:pt x="168787" y="47341"/>
                        <a:pt x="162193" y="36110"/>
                        <a:pt x="160487" y="24538"/>
                      </a:cubicBezTo>
                      <a:cubicBezTo>
                        <a:pt x="150993" y="32812"/>
                        <a:pt x="136610" y="34973"/>
                        <a:pt x="125097" y="29854"/>
                      </a:cubicBezTo>
                      <a:cubicBezTo>
                        <a:pt x="113585" y="24736"/>
                        <a:pt x="105569" y="12596"/>
                        <a:pt x="105370" y="0"/>
                      </a:cubicBezTo>
                      <a:cubicBezTo>
                        <a:pt x="82061" y="910"/>
                        <a:pt x="55938" y="14131"/>
                        <a:pt x="43459" y="33807"/>
                      </a:cubicBezTo>
                      <a:cubicBezTo>
                        <a:pt x="29587" y="55672"/>
                        <a:pt x="19695" y="78390"/>
                        <a:pt x="9150" y="102046"/>
                      </a:cubicBezTo>
                      <a:cubicBezTo>
                        <a:pt x="-1027" y="124905"/>
                        <a:pt x="-3102" y="151832"/>
                        <a:pt x="4886" y="175544"/>
                      </a:cubicBezTo>
                      <a:cubicBezTo>
                        <a:pt x="12873" y="199229"/>
                        <a:pt x="29985" y="219729"/>
                        <a:pt x="51901" y="231813"/>
                      </a:cubicBezTo>
                      <a:cubicBezTo>
                        <a:pt x="48917" y="245660"/>
                        <a:pt x="44028" y="262065"/>
                        <a:pt x="41043" y="275912"/>
                      </a:cubicBezTo>
                      <a:cubicBezTo>
                        <a:pt x="55398" y="299142"/>
                        <a:pt x="66114" y="319727"/>
                        <a:pt x="80498" y="342957"/>
                      </a:cubicBezTo>
                      <a:lnTo>
                        <a:pt x="216343" y="281912"/>
                      </a:lnTo>
                      <a:cubicBezTo>
                        <a:pt x="220380" y="257203"/>
                        <a:pt x="224274" y="232069"/>
                        <a:pt x="228311" y="207332"/>
                      </a:cubicBezTo>
                      <a:cubicBezTo>
                        <a:pt x="248834" y="212934"/>
                        <a:pt x="272456" y="204347"/>
                        <a:pt x="284593" y="186889"/>
                      </a:cubicBezTo>
                      <a:cubicBezTo>
                        <a:pt x="296731" y="169403"/>
                        <a:pt x="296560" y="144268"/>
                        <a:pt x="284138" y="126981"/>
                      </a:cubicBezTo>
                      <a:close/>
                    </a:path>
                  </a:pathLst>
                </a:custGeom>
                <a:solidFill>
                  <a:srgbClr val="A8505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2" name="Google Shape;412;p31"/>
                <p:cNvSpPr/>
                <p:nvPr/>
              </p:nvSpPr>
              <p:spPr>
                <a:xfrm>
                  <a:off x="4190378" y="6129579"/>
                  <a:ext cx="20182" cy="20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82" h="20186" extrusionOk="0">
                      <a:moveTo>
                        <a:pt x="20182" y="10094"/>
                      </a:moveTo>
                      <a:cubicBezTo>
                        <a:pt x="20182" y="15667"/>
                        <a:pt x="15663" y="20187"/>
                        <a:pt x="10091" y="20187"/>
                      </a:cubicBezTo>
                      <a:cubicBezTo>
                        <a:pt x="4520" y="20187"/>
                        <a:pt x="0" y="15667"/>
                        <a:pt x="0" y="10094"/>
                      </a:cubicBezTo>
                      <a:cubicBezTo>
                        <a:pt x="0" y="4520"/>
                        <a:pt x="4520" y="0"/>
                        <a:pt x="10091" y="0"/>
                      </a:cubicBezTo>
                      <a:cubicBezTo>
                        <a:pt x="15663" y="0"/>
                        <a:pt x="20182" y="4520"/>
                        <a:pt x="20182" y="10094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3" name="Google Shape;413;p31"/>
                <p:cNvSpPr/>
                <p:nvPr/>
              </p:nvSpPr>
              <p:spPr>
                <a:xfrm>
                  <a:off x="4090149" y="6099156"/>
                  <a:ext cx="20182" cy="20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82" h="20186" extrusionOk="0">
                      <a:moveTo>
                        <a:pt x="20182" y="10093"/>
                      </a:moveTo>
                      <a:cubicBezTo>
                        <a:pt x="20182" y="15667"/>
                        <a:pt x="15663" y="20187"/>
                        <a:pt x="10091" y="20187"/>
                      </a:cubicBezTo>
                      <a:cubicBezTo>
                        <a:pt x="4520" y="20187"/>
                        <a:pt x="0" y="15667"/>
                        <a:pt x="0" y="10093"/>
                      </a:cubicBezTo>
                      <a:cubicBezTo>
                        <a:pt x="0" y="4520"/>
                        <a:pt x="4520" y="0"/>
                        <a:pt x="10091" y="0"/>
                      </a:cubicBezTo>
                      <a:cubicBezTo>
                        <a:pt x="15663" y="0"/>
                        <a:pt x="20182" y="4520"/>
                        <a:pt x="20182" y="10093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4" name="Google Shape;414;p31"/>
                <p:cNvSpPr/>
                <p:nvPr/>
              </p:nvSpPr>
              <p:spPr>
                <a:xfrm>
                  <a:off x="4275484" y="6168617"/>
                  <a:ext cx="35389" cy="124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389" h="12453" extrusionOk="0">
                      <a:moveTo>
                        <a:pt x="0" y="12453"/>
                      </a:moveTo>
                      <a:cubicBezTo>
                        <a:pt x="11797" y="8302"/>
                        <a:pt x="23593" y="4151"/>
                        <a:pt x="35390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5" name="Google Shape;415;p31"/>
                <p:cNvSpPr/>
                <p:nvPr/>
              </p:nvSpPr>
              <p:spPr>
                <a:xfrm>
                  <a:off x="4123578" y="6116556"/>
                  <a:ext cx="22427" cy="37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27" h="37929" extrusionOk="0">
                      <a:moveTo>
                        <a:pt x="22428" y="0"/>
                      </a:moveTo>
                      <a:lnTo>
                        <a:pt x="0" y="34290"/>
                      </a:lnTo>
                      <a:cubicBezTo>
                        <a:pt x="4179" y="35513"/>
                        <a:pt x="8357" y="36707"/>
                        <a:pt x="12536" y="3793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6" name="Google Shape;416;p31"/>
                <p:cNvSpPr/>
                <p:nvPr/>
              </p:nvSpPr>
              <p:spPr>
                <a:xfrm>
                  <a:off x="4145067" y="6172228"/>
                  <a:ext cx="27714" cy="118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714" h="11820" extrusionOk="0">
                      <a:moveTo>
                        <a:pt x="0" y="1535"/>
                      </a:moveTo>
                      <a:cubicBezTo>
                        <a:pt x="1762" y="7677"/>
                        <a:pt x="8101" y="12169"/>
                        <a:pt x="14469" y="11799"/>
                      </a:cubicBezTo>
                      <a:cubicBezTo>
                        <a:pt x="20836" y="11430"/>
                        <a:pt x="26635" y="6284"/>
                        <a:pt x="27715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7" name="Google Shape;417;p31"/>
                <p:cNvSpPr/>
                <p:nvPr/>
              </p:nvSpPr>
              <p:spPr>
                <a:xfrm>
                  <a:off x="4089780" y="6260484"/>
                  <a:ext cx="107249" cy="175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249" h="17561" extrusionOk="0">
                      <a:moveTo>
                        <a:pt x="0" y="0"/>
                      </a:moveTo>
                      <a:cubicBezTo>
                        <a:pt x="32121" y="18339"/>
                        <a:pt x="71974" y="22604"/>
                        <a:pt x="107250" y="1143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8" name="Google Shape;418;p31"/>
                <p:cNvSpPr/>
                <p:nvPr/>
              </p:nvSpPr>
              <p:spPr>
                <a:xfrm>
                  <a:off x="4089069" y="6052386"/>
                  <a:ext cx="41131" cy="235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31" h="23510" extrusionOk="0">
                      <a:moveTo>
                        <a:pt x="0" y="7532"/>
                      </a:moveTo>
                      <a:cubicBezTo>
                        <a:pt x="6424" y="595"/>
                        <a:pt x="17198" y="-1908"/>
                        <a:pt x="25981" y="1532"/>
                      </a:cubicBezTo>
                      <a:cubicBezTo>
                        <a:pt x="34793" y="4944"/>
                        <a:pt x="41075" y="14043"/>
                        <a:pt x="41132" y="23511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9" name="Google Shape;419;p31"/>
                <p:cNvSpPr/>
                <p:nvPr/>
              </p:nvSpPr>
              <p:spPr>
                <a:xfrm>
                  <a:off x="4193959" y="6084769"/>
                  <a:ext cx="31154" cy="7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154" h="7420" extrusionOk="0">
                      <a:moveTo>
                        <a:pt x="0" y="0"/>
                      </a:moveTo>
                      <a:cubicBezTo>
                        <a:pt x="10375" y="2473"/>
                        <a:pt x="20751" y="4947"/>
                        <a:pt x="31154" y="7421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420" name="Google Shape;420;p31"/>
          <p:cNvSpPr/>
          <p:nvPr/>
        </p:nvSpPr>
        <p:spPr>
          <a:xfrm>
            <a:off x="4534725" y="895987"/>
            <a:ext cx="172994" cy="139683"/>
          </a:xfrm>
          <a:custGeom>
            <a:avLst/>
            <a:gdLst/>
            <a:ahLst/>
            <a:cxnLst/>
            <a:rect l="l" t="t" r="r" b="b"/>
            <a:pathLst>
              <a:path w="271363" h="219111" extrusionOk="0">
                <a:moveTo>
                  <a:pt x="135682" y="38958"/>
                </a:moveTo>
                <a:cubicBezTo>
                  <a:pt x="18143" y="-95375"/>
                  <a:pt x="-99300" y="155740"/>
                  <a:pt x="135682" y="219111"/>
                </a:cubicBezTo>
                <a:cubicBezTo>
                  <a:pt x="370663" y="155740"/>
                  <a:pt x="253220" y="-95375"/>
                  <a:pt x="135682" y="389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21" name="Google Shape;421;p31"/>
          <p:cNvGrpSpPr/>
          <p:nvPr/>
        </p:nvGrpSpPr>
        <p:grpSpPr>
          <a:xfrm>
            <a:off x="-80875" y="-2366888"/>
            <a:ext cx="9315530" cy="4820013"/>
            <a:chOff x="-80875" y="-2366888"/>
            <a:chExt cx="9315530" cy="4820013"/>
          </a:xfrm>
        </p:grpSpPr>
        <p:sp>
          <p:nvSpPr>
            <p:cNvPr id="422" name="Google Shape;422;p31"/>
            <p:cNvSpPr/>
            <p:nvPr/>
          </p:nvSpPr>
          <p:spPr>
            <a:xfrm rot="10800000" flipH="1">
              <a:off x="-80875" y="-2366888"/>
              <a:ext cx="9315530" cy="4820013"/>
            </a:xfrm>
            <a:custGeom>
              <a:avLst/>
              <a:gdLst/>
              <a:ahLst/>
              <a:cxnLst/>
              <a:rect l="l" t="t" r="r" b="b"/>
              <a:pathLst>
                <a:path w="1165534" h="603067" extrusionOk="0">
                  <a:moveTo>
                    <a:pt x="1156881" y="1"/>
                  </a:moveTo>
                  <a:cubicBezTo>
                    <a:pt x="1083527" y="-65"/>
                    <a:pt x="1010173" y="5979"/>
                    <a:pt x="937841" y="18022"/>
                  </a:cubicBezTo>
                  <a:cubicBezTo>
                    <a:pt x="914795" y="21848"/>
                    <a:pt x="890185" y="27174"/>
                    <a:pt x="874270" y="44282"/>
                  </a:cubicBezTo>
                  <a:cubicBezTo>
                    <a:pt x="858356" y="61390"/>
                    <a:pt x="857834" y="94128"/>
                    <a:pt x="878814" y="104432"/>
                  </a:cubicBezTo>
                  <a:cubicBezTo>
                    <a:pt x="891011" y="110432"/>
                    <a:pt x="905425" y="107040"/>
                    <a:pt x="918926" y="105475"/>
                  </a:cubicBezTo>
                  <a:cubicBezTo>
                    <a:pt x="932427" y="103910"/>
                    <a:pt x="948603" y="105606"/>
                    <a:pt x="955538" y="117301"/>
                  </a:cubicBezTo>
                  <a:cubicBezTo>
                    <a:pt x="964343" y="132105"/>
                    <a:pt x="950342" y="151735"/>
                    <a:pt x="933688" y="156126"/>
                  </a:cubicBezTo>
                  <a:cubicBezTo>
                    <a:pt x="917035" y="160517"/>
                    <a:pt x="899620" y="155104"/>
                    <a:pt x="882706" y="151865"/>
                  </a:cubicBezTo>
                  <a:cubicBezTo>
                    <a:pt x="790980" y="134213"/>
                    <a:pt x="690537" y="188733"/>
                    <a:pt x="655339" y="275252"/>
                  </a:cubicBezTo>
                  <a:cubicBezTo>
                    <a:pt x="638554" y="316555"/>
                    <a:pt x="573158" y="326946"/>
                    <a:pt x="528567" y="327750"/>
                  </a:cubicBezTo>
                  <a:cubicBezTo>
                    <a:pt x="483998" y="328576"/>
                    <a:pt x="440429" y="315816"/>
                    <a:pt x="397491" y="303838"/>
                  </a:cubicBezTo>
                  <a:cubicBezTo>
                    <a:pt x="333376" y="285947"/>
                    <a:pt x="268371" y="269470"/>
                    <a:pt x="201930" y="265492"/>
                  </a:cubicBezTo>
                  <a:cubicBezTo>
                    <a:pt x="135490" y="261513"/>
                    <a:pt x="66962" y="270687"/>
                    <a:pt x="8088" y="301708"/>
                  </a:cubicBezTo>
                  <a:cubicBezTo>
                    <a:pt x="5022" y="401052"/>
                    <a:pt x="3066" y="503722"/>
                    <a:pt x="0" y="603067"/>
                  </a:cubicBezTo>
                  <a:lnTo>
                    <a:pt x="1165534" y="572307"/>
                  </a:lnTo>
                  <a:cubicBezTo>
                    <a:pt x="1162012" y="380292"/>
                    <a:pt x="1160381" y="192037"/>
                    <a:pt x="1156860" y="2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" name="Google Shape;423;p31"/>
            <p:cNvSpPr/>
            <p:nvPr/>
          </p:nvSpPr>
          <p:spPr>
            <a:xfrm>
              <a:off x="5402050" y="30240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24" name="Google Shape;424;p31"/>
            <p:cNvSpPr/>
            <p:nvPr/>
          </p:nvSpPr>
          <p:spPr>
            <a:xfrm>
              <a:off x="6734042" y="259562"/>
              <a:ext cx="172993" cy="139683"/>
            </a:xfrm>
            <a:custGeom>
              <a:avLst/>
              <a:gdLst/>
              <a:ahLst/>
              <a:cxnLst/>
              <a:rect l="l" t="t" r="r" b="b"/>
              <a:pathLst>
                <a:path w="271362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5" name="Google Shape;425;p31"/>
            <p:cNvSpPr/>
            <p:nvPr/>
          </p:nvSpPr>
          <p:spPr>
            <a:xfrm>
              <a:off x="7916175" y="819975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426" name="Google Shape;426;p31"/>
          <p:cNvSpPr/>
          <p:nvPr/>
        </p:nvSpPr>
        <p:spPr>
          <a:xfrm>
            <a:off x="1372217" y="2537100"/>
            <a:ext cx="172993" cy="139683"/>
          </a:xfrm>
          <a:custGeom>
            <a:avLst/>
            <a:gdLst/>
            <a:ahLst/>
            <a:cxnLst/>
            <a:rect l="l" t="t" r="r" b="b"/>
            <a:pathLst>
              <a:path w="271362" h="219111" extrusionOk="0">
                <a:moveTo>
                  <a:pt x="135682" y="38958"/>
                </a:moveTo>
                <a:cubicBezTo>
                  <a:pt x="18143" y="-95375"/>
                  <a:pt x="-99300" y="155740"/>
                  <a:pt x="135682" y="219111"/>
                </a:cubicBezTo>
                <a:cubicBezTo>
                  <a:pt x="370663" y="155740"/>
                  <a:pt x="253220" y="-95375"/>
                  <a:pt x="135682" y="3895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27" name="Google Shape;427;p31"/>
          <p:cNvGrpSpPr/>
          <p:nvPr/>
        </p:nvGrpSpPr>
        <p:grpSpPr>
          <a:xfrm>
            <a:off x="-107713" y="-39748"/>
            <a:ext cx="3574839" cy="1896963"/>
            <a:chOff x="-107713" y="-39748"/>
            <a:chExt cx="3574839" cy="1896963"/>
          </a:xfrm>
        </p:grpSpPr>
        <p:grpSp>
          <p:nvGrpSpPr>
            <p:cNvPr id="428" name="Google Shape;428;p31"/>
            <p:cNvGrpSpPr/>
            <p:nvPr/>
          </p:nvGrpSpPr>
          <p:grpSpPr>
            <a:xfrm>
              <a:off x="-107713" y="-39748"/>
              <a:ext cx="3574839" cy="1686756"/>
              <a:chOff x="2392149" y="4490966"/>
              <a:chExt cx="1811696" cy="854833"/>
            </a:xfrm>
          </p:grpSpPr>
          <p:sp>
            <p:nvSpPr>
              <p:cNvPr id="429" name="Google Shape;429;p31"/>
              <p:cNvSpPr/>
              <p:nvPr/>
            </p:nvSpPr>
            <p:spPr>
              <a:xfrm>
                <a:off x="2392149" y="4507116"/>
                <a:ext cx="1069227" cy="478840"/>
              </a:xfrm>
              <a:custGeom>
                <a:avLst/>
                <a:gdLst/>
                <a:ahLst/>
                <a:cxnLst/>
                <a:rect l="l" t="t" r="r" b="b"/>
                <a:pathLst>
                  <a:path w="1069227" h="478840" extrusionOk="0">
                    <a:moveTo>
                      <a:pt x="15321" y="0"/>
                    </a:moveTo>
                    <a:cubicBezTo>
                      <a:pt x="11541" y="152059"/>
                      <a:pt x="3781" y="305681"/>
                      <a:pt x="0" y="457740"/>
                    </a:cubicBezTo>
                    <a:cubicBezTo>
                      <a:pt x="65436" y="481567"/>
                      <a:pt x="152532" y="488419"/>
                      <a:pt x="216716" y="461408"/>
                    </a:cubicBezTo>
                    <a:cubicBezTo>
                      <a:pt x="281072" y="434340"/>
                      <a:pt x="349379" y="407442"/>
                      <a:pt x="413734" y="380374"/>
                    </a:cubicBezTo>
                    <a:cubicBezTo>
                      <a:pt x="424451" y="317253"/>
                      <a:pt x="469960" y="261212"/>
                      <a:pt x="529511" y="237784"/>
                    </a:cubicBezTo>
                    <a:cubicBezTo>
                      <a:pt x="589063" y="214355"/>
                      <a:pt x="663680" y="232182"/>
                      <a:pt x="714505" y="271079"/>
                    </a:cubicBezTo>
                    <a:cubicBezTo>
                      <a:pt x="767774" y="247792"/>
                      <a:pt x="821044" y="224506"/>
                      <a:pt x="874285" y="201219"/>
                    </a:cubicBezTo>
                    <a:cubicBezTo>
                      <a:pt x="963769" y="162095"/>
                      <a:pt x="1044071" y="94567"/>
                      <a:pt x="1069227" y="199"/>
                    </a:cubicBezTo>
                    <a:lnTo>
                      <a:pt x="1529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30" name="Google Shape;430;p31"/>
              <p:cNvGrpSpPr/>
              <p:nvPr/>
            </p:nvGrpSpPr>
            <p:grpSpPr>
              <a:xfrm>
                <a:off x="2572622" y="4920984"/>
                <a:ext cx="640614" cy="424815"/>
                <a:chOff x="2572622" y="4920984"/>
                <a:chExt cx="640614" cy="424815"/>
              </a:xfrm>
            </p:grpSpPr>
            <p:sp>
              <p:nvSpPr>
                <p:cNvPr id="431" name="Google Shape;431;p31"/>
                <p:cNvSpPr/>
                <p:nvPr/>
              </p:nvSpPr>
              <p:spPr>
                <a:xfrm>
                  <a:off x="3059211" y="5006595"/>
                  <a:ext cx="142774" cy="330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2774" h="330531" extrusionOk="0">
                      <a:moveTo>
                        <a:pt x="1620" y="330532"/>
                      </a:moveTo>
                      <a:cubicBezTo>
                        <a:pt x="-6140" y="289276"/>
                        <a:pt x="15094" y="247878"/>
                        <a:pt x="41586" y="215322"/>
                      </a:cubicBezTo>
                      <a:cubicBezTo>
                        <a:pt x="68079" y="182766"/>
                        <a:pt x="100626" y="154845"/>
                        <a:pt x="122230" y="118849"/>
                      </a:cubicBezTo>
                      <a:cubicBezTo>
                        <a:pt x="143833" y="82853"/>
                        <a:pt x="152332" y="34319"/>
                        <a:pt x="128142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2" name="Google Shape;432;p31"/>
                <p:cNvSpPr/>
                <p:nvPr/>
              </p:nvSpPr>
              <p:spPr>
                <a:xfrm>
                  <a:off x="2572622" y="5077365"/>
                  <a:ext cx="234851" cy="268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4851" h="268434" extrusionOk="0">
                      <a:moveTo>
                        <a:pt x="0" y="268435"/>
                      </a:moveTo>
                      <a:cubicBezTo>
                        <a:pt x="4207" y="213246"/>
                        <a:pt x="38346" y="161243"/>
                        <a:pt x="87323" y="135454"/>
                      </a:cubicBezTo>
                      <a:cubicBezTo>
                        <a:pt x="114669" y="121067"/>
                        <a:pt x="145795" y="114499"/>
                        <a:pt x="172117" y="98349"/>
                      </a:cubicBezTo>
                      <a:cubicBezTo>
                        <a:pt x="206426" y="77309"/>
                        <a:pt x="230247" y="39977"/>
                        <a:pt x="234852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3" name="Google Shape;433;p31"/>
                <p:cNvSpPr/>
                <p:nvPr/>
              </p:nvSpPr>
              <p:spPr>
                <a:xfrm>
                  <a:off x="2596130" y="4920984"/>
                  <a:ext cx="617106" cy="4239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106" h="423990" extrusionOk="0">
                      <a:moveTo>
                        <a:pt x="590086" y="66732"/>
                      </a:moveTo>
                      <a:cubicBezTo>
                        <a:pt x="574225" y="51663"/>
                        <a:pt x="554583" y="42621"/>
                        <a:pt x="532780" y="44298"/>
                      </a:cubicBezTo>
                      <a:cubicBezTo>
                        <a:pt x="464900" y="49530"/>
                        <a:pt x="397674" y="31873"/>
                        <a:pt x="337525" y="0"/>
                      </a:cubicBezTo>
                      <a:cubicBezTo>
                        <a:pt x="271066" y="37873"/>
                        <a:pt x="219218" y="100766"/>
                        <a:pt x="194744" y="173241"/>
                      </a:cubicBezTo>
                      <a:cubicBezTo>
                        <a:pt x="187353" y="195106"/>
                        <a:pt x="182009" y="218478"/>
                        <a:pt x="167483" y="236391"/>
                      </a:cubicBezTo>
                      <a:cubicBezTo>
                        <a:pt x="147500" y="261042"/>
                        <a:pt x="114640" y="270226"/>
                        <a:pt x="87153" y="286063"/>
                      </a:cubicBezTo>
                      <a:cubicBezTo>
                        <a:pt x="38119" y="314297"/>
                        <a:pt x="4434" y="367580"/>
                        <a:pt x="0" y="423990"/>
                      </a:cubicBezTo>
                      <a:lnTo>
                        <a:pt x="132548" y="421972"/>
                      </a:lnTo>
                      <a:cubicBezTo>
                        <a:pt x="140678" y="395273"/>
                        <a:pt x="157790" y="371361"/>
                        <a:pt x="180673" y="355382"/>
                      </a:cubicBezTo>
                      <a:cubicBezTo>
                        <a:pt x="174391" y="377247"/>
                        <a:pt x="166659" y="399510"/>
                        <a:pt x="159752" y="421545"/>
                      </a:cubicBezTo>
                      <a:lnTo>
                        <a:pt x="439232" y="417252"/>
                      </a:lnTo>
                      <a:cubicBezTo>
                        <a:pt x="447759" y="369684"/>
                        <a:pt x="469960" y="324618"/>
                        <a:pt x="502450" y="288878"/>
                      </a:cubicBezTo>
                      <a:cubicBezTo>
                        <a:pt x="525617" y="263373"/>
                        <a:pt x="553701" y="242703"/>
                        <a:pt x="576925" y="217255"/>
                      </a:cubicBezTo>
                      <a:cubicBezTo>
                        <a:pt x="600149" y="191808"/>
                        <a:pt x="618853" y="159338"/>
                        <a:pt x="616977" y="124934"/>
                      </a:cubicBezTo>
                      <a:cubicBezTo>
                        <a:pt x="615783" y="103097"/>
                        <a:pt x="605948" y="81830"/>
                        <a:pt x="590115" y="667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34" name="Google Shape;434;p31"/>
              <p:cNvGrpSpPr/>
              <p:nvPr/>
            </p:nvGrpSpPr>
            <p:grpSpPr>
              <a:xfrm>
                <a:off x="2870366" y="4715130"/>
                <a:ext cx="305762" cy="430644"/>
                <a:chOff x="2870366" y="4715130"/>
                <a:chExt cx="305762" cy="430644"/>
              </a:xfrm>
            </p:grpSpPr>
            <p:sp>
              <p:nvSpPr>
                <p:cNvPr id="435" name="Google Shape;435;p31"/>
                <p:cNvSpPr/>
                <p:nvPr/>
              </p:nvSpPr>
              <p:spPr>
                <a:xfrm>
                  <a:off x="2870366" y="4715130"/>
                  <a:ext cx="305762" cy="4124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5762" h="412418" extrusionOk="0">
                      <a:moveTo>
                        <a:pt x="304083" y="250209"/>
                      </a:moveTo>
                      <a:cubicBezTo>
                        <a:pt x="302519" y="226098"/>
                        <a:pt x="289642" y="200850"/>
                        <a:pt x="271706" y="184643"/>
                      </a:cubicBezTo>
                      <a:cubicBezTo>
                        <a:pt x="253769" y="168436"/>
                        <a:pt x="229551" y="159395"/>
                        <a:pt x="205389" y="159878"/>
                      </a:cubicBezTo>
                      <a:cubicBezTo>
                        <a:pt x="201381" y="129881"/>
                        <a:pt x="193678" y="96785"/>
                        <a:pt x="189670" y="66760"/>
                      </a:cubicBezTo>
                      <a:cubicBezTo>
                        <a:pt x="144189" y="26613"/>
                        <a:pt x="113574" y="42479"/>
                        <a:pt x="70254" y="0"/>
                      </a:cubicBezTo>
                      <a:cubicBezTo>
                        <a:pt x="55046" y="63775"/>
                        <a:pt x="19031" y="74380"/>
                        <a:pt x="3823" y="138155"/>
                      </a:cubicBezTo>
                      <a:lnTo>
                        <a:pt x="57462" y="260871"/>
                      </a:lnTo>
                      <a:cubicBezTo>
                        <a:pt x="31993" y="261298"/>
                        <a:pt x="7973" y="280320"/>
                        <a:pt x="1663" y="305028"/>
                      </a:cubicBezTo>
                      <a:cubicBezTo>
                        <a:pt x="-4619" y="329736"/>
                        <a:pt x="7377" y="357913"/>
                        <a:pt x="29548" y="370480"/>
                      </a:cubicBezTo>
                      <a:cubicBezTo>
                        <a:pt x="51720" y="383047"/>
                        <a:pt x="82051" y="378896"/>
                        <a:pt x="100015" y="360813"/>
                      </a:cubicBezTo>
                      <a:cubicBezTo>
                        <a:pt x="104393" y="376906"/>
                        <a:pt x="122301" y="384355"/>
                        <a:pt x="138333" y="388961"/>
                      </a:cubicBezTo>
                      <a:cubicBezTo>
                        <a:pt x="154365" y="393539"/>
                        <a:pt x="171335" y="393198"/>
                        <a:pt x="187907" y="394875"/>
                      </a:cubicBezTo>
                      <a:cubicBezTo>
                        <a:pt x="204479" y="396553"/>
                        <a:pt x="221791" y="400790"/>
                        <a:pt x="233701" y="412418"/>
                      </a:cubicBezTo>
                      <a:cubicBezTo>
                        <a:pt x="266220" y="409717"/>
                        <a:pt x="287454" y="378185"/>
                        <a:pt x="297801" y="347250"/>
                      </a:cubicBezTo>
                      <a:cubicBezTo>
                        <a:pt x="308176" y="316315"/>
                        <a:pt x="306186" y="282765"/>
                        <a:pt x="304054" y="250209"/>
                      </a:cubicBezTo>
                      <a:close/>
                    </a:path>
                  </a:pathLst>
                </a:custGeom>
                <a:solidFill>
                  <a:srgbClr val="F0C7C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6" name="Google Shape;436;p31"/>
                <p:cNvSpPr/>
                <p:nvPr/>
              </p:nvSpPr>
              <p:spPr>
                <a:xfrm>
                  <a:off x="3136955" y="5011969"/>
                  <a:ext cx="20182" cy="201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82" h="20187" extrusionOk="0">
                      <a:moveTo>
                        <a:pt x="20182" y="10094"/>
                      </a:moveTo>
                      <a:cubicBezTo>
                        <a:pt x="20182" y="15667"/>
                        <a:pt x="15663" y="20187"/>
                        <a:pt x="10091" y="20187"/>
                      </a:cubicBezTo>
                      <a:cubicBezTo>
                        <a:pt x="4520" y="20187"/>
                        <a:pt x="0" y="15667"/>
                        <a:pt x="0" y="10094"/>
                      </a:cubicBezTo>
                      <a:cubicBezTo>
                        <a:pt x="0" y="4521"/>
                        <a:pt x="4520" y="0"/>
                        <a:pt x="10091" y="0"/>
                      </a:cubicBezTo>
                      <a:cubicBezTo>
                        <a:pt x="15663" y="0"/>
                        <a:pt x="20182" y="4521"/>
                        <a:pt x="20182" y="10094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7" name="Google Shape;437;p31"/>
                <p:cNvSpPr/>
                <p:nvPr/>
              </p:nvSpPr>
              <p:spPr>
                <a:xfrm>
                  <a:off x="3037011" y="5007818"/>
                  <a:ext cx="20182" cy="201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82" h="20187" extrusionOk="0">
                      <a:moveTo>
                        <a:pt x="20182" y="10094"/>
                      </a:moveTo>
                      <a:cubicBezTo>
                        <a:pt x="20182" y="15668"/>
                        <a:pt x="15664" y="20187"/>
                        <a:pt x="10091" y="20187"/>
                      </a:cubicBezTo>
                      <a:cubicBezTo>
                        <a:pt x="4518" y="20187"/>
                        <a:pt x="0" y="15668"/>
                        <a:pt x="0" y="10094"/>
                      </a:cubicBezTo>
                      <a:cubicBezTo>
                        <a:pt x="0" y="4519"/>
                        <a:pt x="4518" y="0"/>
                        <a:pt x="10091" y="0"/>
                      </a:cubicBezTo>
                      <a:cubicBezTo>
                        <a:pt x="15664" y="0"/>
                        <a:pt x="20182" y="4519"/>
                        <a:pt x="20182" y="10094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8" name="Google Shape;438;p31"/>
                <p:cNvSpPr/>
                <p:nvPr/>
              </p:nvSpPr>
              <p:spPr>
                <a:xfrm>
                  <a:off x="2921518" y="4973158"/>
                  <a:ext cx="17879" cy="2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9" h="2445" extrusionOk="0">
                      <a:moveTo>
                        <a:pt x="0" y="0"/>
                      </a:moveTo>
                      <a:cubicBezTo>
                        <a:pt x="5969" y="825"/>
                        <a:pt x="11910" y="1621"/>
                        <a:pt x="17880" y="2445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9" name="Google Shape;439;p31"/>
                <p:cNvSpPr/>
                <p:nvPr/>
              </p:nvSpPr>
              <p:spPr>
                <a:xfrm>
                  <a:off x="2913843" y="5031446"/>
                  <a:ext cx="28340" cy="235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340" h="23542" extrusionOk="0">
                      <a:moveTo>
                        <a:pt x="0" y="23542"/>
                      </a:moveTo>
                      <a:cubicBezTo>
                        <a:pt x="9437" y="15695"/>
                        <a:pt x="18903" y="7847"/>
                        <a:pt x="28340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0" name="Google Shape;440;p31"/>
                <p:cNvSpPr/>
                <p:nvPr/>
              </p:nvSpPr>
              <p:spPr>
                <a:xfrm>
                  <a:off x="2997073" y="5075232"/>
                  <a:ext cx="111087" cy="705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087" h="70542" extrusionOk="0">
                      <a:moveTo>
                        <a:pt x="0" y="0"/>
                      </a:moveTo>
                      <a:cubicBezTo>
                        <a:pt x="6282" y="13563"/>
                        <a:pt x="21689" y="20358"/>
                        <a:pt x="36328" y="23343"/>
                      </a:cubicBezTo>
                      <a:cubicBezTo>
                        <a:pt x="50967" y="26329"/>
                        <a:pt x="66374" y="26784"/>
                        <a:pt x="79990" y="32982"/>
                      </a:cubicBezTo>
                      <a:cubicBezTo>
                        <a:pt x="95311" y="39948"/>
                        <a:pt x="107108" y="54193"/>
                        <a:pt x="111087" y="70542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1" name="Google Shape;441;p31"/>
                <p:cNvSpPr/>
                <p:nvPr/>
              </p:nvSpPr>
              <p:spPr>
                <a:xfrm>
                  <a:off x="3086073" y="4981205"/>
                  <a:ext cx="21631" cy="39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31" h="39862" extrusionOk="0">
                      <a:moveTo>
                        <a:pt x="0" y="0"/>
                      </a:moveTo>
                      <a:cubicBezTo>
                        <a:pt x="7220" y="540"/>
                        <a:pt x="14412" y="1109"/>
                        <a:pt x="21632" y="1649"/>
                      </a:cubicBezTo>
                      <a:cubicBezTo>
                        <a:pt x="18335" y="14387"/>
                        <a:pt x="15037" y="27125"/>
                        <a:pt x="11768" y="39863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2" name="Google Shape;442;p31"/>
                <p:cNvSpPr/>
                <p:nvPr/>
              </p:nvSpPr>
              <p:spPr>
                <a:xfrm>
                  <a:off x="3013744" y="5038980"/>
                  <a:ext cx="37963" cy="24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963" h="24759" extrusionOk="0">
                      <a:moveTo>
                        <a:pt x="214" y="0"/>
                      </a:moveTo>
                      <a:cubicBezTo>
                        <a:pt x="-1151" y="9184"/>
                        <a:pt x="4137" y="18936"/>
                        <a:pt x="12551" y="22860"/>
                      </a:cubicBezTo>
                      <a:cubicBezTo>
                        <a:pt x="20965" y="26784"/>
                        <a:pt x="31823" y="24452"/>
                        <a:pt x="37963" y="17486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3" name="Google Shape;443;p31"/>
                <p:cNvSpPr/>
                <p:nvPr/>
              </p:nvSpPr>
              <p:spPr>
                <a:xfrm>
                  <a:off x="3126466" y="5061158"/>
                  <a:ext cx="29164" cy="151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64" h="15193" extrusionOk="0">
                      <a:moveTo>
                        <a:pt x="0" y="0"/>
                      </a:moveTo>
                      <a:cubicBezTo>
                        <a:pt x="0" y="6966"/>
                        <a:pt x="5344" y="13563"/>
                        <a:pt x="12166" y="14927"/>
                      </a:cubicBezTo>
                      <a:cubicBezTo>
                        <a:pt x="18988" y="16292"/>
                        <a:pt x="26493" y="12283"/>
                        <a:pt x="29165" y="5857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4" name="Google Shape;444;p31"/>
                <p:cNvSpPr/>
                <p:nvPr/>
              </p:nvSpPr>
              <p:spPr>
                <a:xfrm>
                  <a:off x="3041336" y="4955923"/>
                  <a:ext cx="26459" cy="176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459" h="17661" extrusionOk="0">
                      <a:moveTo>
                        <a:pt x="450" y="17662"/>
                      </a:moveTo>
                      <a:cubicBezTo>
                        <a:pt x="-1369" y="11037"/>
                        <a:pt x="2497" y="3331"/>
                        <a:pt x="8893" y="858"/>
                      </a:cubicBezTo>
                      <a:cubicBezTo>
                        <a:pt x="15289" y="-1616"/>
                        <a:pt x="23362" y="1455"/>
                        <a:pt x="26460" y="7568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5" name="Google Shape;445;p31"/>
                <p:cNvSpPr/>
                <p:nvPr/>
              </p:nvSpPr>
              <p:spPr>
                <a:xfrm>
                  <a:off x="2986925" y="4871901"/>
                  <a:ext cx="90279" cy="396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279" h="39615" extrusionOk="0">
                      <a:moveTo>
                        <a:pt x="0" y="39616"/>
                      </a:moveTo>
                      <a:cubicBezTo>
                        <a:pt x="22342" y="14083"/>
                        <a:pt x="56368" y="-844"/>
                        <a:pt x="90280" y="37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446" name="Google Shape;446;p31"/>
              <p:cNvSpPr/>
              <p:nvPr/>
            </p:nvSpPr>
            <p:spPr>
              <a:xfrm>
                <a:off x="2773364" y="4700634"/>
                <a:ext cx="415581" cy="306189"/>
              </a:xfrm>
              <a:custGeom>
                <a:avLst/>
                <a:gdLst/>
                <a:ahLst/>
                <a:cxnLst/>
                <a:rect l="l" t="t" r="r" b="b"/>
                <a:pathLst>
                  <a:path w="415581" h="306189" extrusionOk="0">
                    <a:moveTo>
                      <a:pt x="355831" y="72273"/>
                    </a:moveTo>
                    <a:cubicBezTo>
                      <a:pt x="305916" y="12421"/>
                      <a:pt x="219474" y="-14135"/>
                      <a:pt x="144572" y="7417"/>
                    </a:cubicBezTo>
                    <a:cubicBezTo>
                      <a:pt x="69671" y="28941"/>
                      <a:pt x="10517" y="97379"/>
                      <a:pt x="0" y="174602"/>
                    </a:cubicBezTo>
                    <a:lnTo>
                      <a:pt x="768" y="306190"/>
                    </a:lnTo>
                    <a:lnTo>
                      <a:pt x="167228" y="107671"/>
                    </a:lnTo>
                    <a:lnTo>
                      <a:pt x="167228" y="14525"/>
                    </a:lnTo>
                    <a:lnTo>
                      <a:pt x="210008" y="89958"/>
                    </a:lnTo>
                    <a:lnTo>
                      <a:pt x="415582" y="177275"/>
                    </a:lnTo>
                    <a:lnTo>
                      <a:pt x="355831" y="7230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47" name="Google Shape;447;p31"/>
              <p:cNvGrpSpPr/>
              <p:nvPr/>
            </p:nvGrpSpPr>
            <p:grpSpPr>
              <a:xfrm>
                <a:off x="3495003" y="4490966"/>
                <a:ext cx="708842" cy="539029"/>
                <a:chOff x="3495003" y="4490966"/>
                <a:chExt cx="708842" cy="539029"/>
              </a:xfrm>
            </p:grpSpPr>
            <p:sp>
              <p:nvSpPr>
                <p:cNvPr id="448" name="Google Shape;448;p31"/>
                <p:cNvSpPr/>
                <p:nvPr/>
              </p:nvSpPr>
              <p:spPr>
                <a:xfrm>
                  <a:off x="3495003" y="4490966"/>
                  <a:ext cx="708842" cy="5390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842" h="539029" extrusionOk="0">
                      <a:moveTo>
                        <a:pt x="694323" y="392515"/>
                      </a:moveTo>
                      <a:cubicBezTo>
                        <a:pt x="667915" y="351117"/>
                        <a:pt x="641508" y="309719"/>
                        <a:pt x="615101" y="268321"/>
                      </a:cubicBezTo>
                      <a:cubicBezTo>
                        <a:pt x="644351" y="300251"/>
                        <a:pt x="676102" y="329025"/>
                        <a:pt x="705352" y="360955"/>
                      </a:cubicBezTo>
                      <a:cubicBezTo>
                        <a:pt x="712828" y="349525"/>
                        <a:pt x="706944" y="335109"/>
                        <a:pt x="700349" y="323168"/>
                      </a:cubicBezTo>
                      <a:cubicBezTo>
                        <a:pt x="629342" y="194680"/>
                        <a:pt x="528033" y="83052"/>
                        <a:pt x="406997" y="0"/>
                      </a:cubicBezTo>
                      <a:lnTo>
                        <a:pt x="0" y="21723"/>
                      </a:lnTo>
                      <a:cubicBezTo>
                        <a:pt x="95368" y="105855"/>
                        <a:pt x="192413" y="189334"/>
                        <a:pt x="287780" y="273467"/>
                      </a:cubicBezTo>
                      <a:cubicBezTo>
                        <a:pt x="292471" y="300734"/>
                        <a:pt x="304324" y="326153"/>
                        <a:pt x="316035" y="351231"/>
                      </a:cubicBezTo>
                      <a:cubicBezTo>
                        <a:pt x="343580" y="410087"/>
                        <a:pt x="371096" y="468943"/>
                        <a:pt x="398612" y="527799"/>
                      </a:cubicBezTo>
                      <a:cubicBezTo>
                        <a:pt x="408475" y="530471"/>
                        <a:pt x="417742" y="524785"/>
                        <a:pt x="422233" y="515601"/>
                      </a:cubicBezTo>
                      <a:cubicBezTo>
                        <a:pt x="426724" y="506417"/>
                        <a:pt x="426753" y="495755"/>
                        <a:pt x="426668" y="485519"/>
                      </a:cubicBezTo>
                      <a:cubicBezTo>
                        <a:pt x="426440" y="451798"/>
                        <a:pt x="426213" y="418105"/>
                        <a:pt x="425986" y="384383"/>
                      </a:cubicBezTo>
                      <a:cubicBezTo>
                        <a:pt x="482581" y="435648"/>
                        <a:pt x="537470" y="487765"/>
                        <a:pt x="594066" y="539030"/>
                      </a:cubicBezTo>
                      <a:cubicBezTo>
                        <a:pt x="601201" y="537836"/>
                        <a:pt x="606431" y="527258"/>
                        <a:pt x="606118" y="520037"/>
                      </a:cubicBezTo>
                      <a:cubicBezTo>
                        <a:pt x="605805" y="512815"/>
                        <a:pt x="602082" y="506218"/>
                        <a:pt x="598443" y="499963"/>
                      </a:cubicBezTo>
                      <a:cubicBezTo>
                        <a:pt x="577096" y="463228"/>
                        <a:pt x="555748" y="426493"/>
                        <a:pt x="534372" y="389729"/>
                      </a:cubicBezTo>
                      <a:cubicBezTo>
                        <a:pt x="578062" y="430160"/>
                        <a:pt x="619734" y="468118"/>
                        <a:pt x="663424" y="508550"/>
                      </a:cubicBezTo>
                      <a:cubicBezTo>
                        <a:pt x="669962" y="507071"/>
                        <a:pt x="674055" y="499508"/>
                        <a:pt x="673544" y="492826"/>
                      </a:cubicBezTo>
                      <a:cubicBezTo>
                        <a:pt x="673032" y="486145"/>
                        <a:pt x="669393" y="480174"/>
                        <a:pt x="665897" y="474459"/>
                      </a:cubicBezTo>
                      <a:cubicBezTo>
                        <a:pt x="638125" y="429535"/>
                        <a:pt x="610382" y="384611"/>
                        <a:pt x="582610" y="339687"/>
                      </a:cubicBezTo>
                      <a:cubicBezTo>
                        <a:pt x="620985" y="375825"/>
                        <a:pt x="660923" y="408694"/>
                        <a:pt x="699326" y="444832"/>
                      </a:cubicBezTo>
                      <a:cubicBezTo>
                        <a:pt x="707171" y="439003"/>
                        <a:pt x="708706" y="428426"/>
                        <a:pt x="706858" y="418844"/>
                      </a:cubicBezTo>
                      <a:cubicBezTo>
                        <a:pt x="704982" y="409234"/>
                        <a:pt x="699610" y="400761"/>
                        <a:pt x="694380" y="392515"/>
                      </a:cubicBezTo>
                      <a:close/>
                    </a:path>
                  </a:pathLst>
                </a:custGeom>
                <a:solidFill>
                  <a:srgbClr val="F0C7C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9" name="Google Shape;449;p31"/>
                <p:cNvSpPr/>
                <p:nvPr/>
              </p:nvSpPr>
              <p:spPr>
                <a:xfrm>
                  <a:off x="3774569" y="4740663"/>
                  <a:ext cx="5201" cy="25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01" h="25049" extrusionOk="0">
                      <a:moveTo>
                        <a:pt x="5202" y="25049"/>
                      </a:moveTo>
                      <a:cubicBezTo>
                        <a:pt x="3468" y="16690"/>
                        <a:pt x="1734" y="8331"/>
                        <a:pt x="0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50" name="Google Shape;450;p31"/>
                <p:cNvSpPr/>
                <p:nvPr/>
              </p:nvSpPr>
              <p:spPr>
                <a:xfrm>
                  <a:off x="3915474" y="4725565"/>
                  <a:ext cx="24337" cy="1406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37" h="140657" extrusionOk="0">
                      <a:moveTo>
                        <a:pt x="0" y="140657"/>
                      </a:moveTo>
                      <a:cubicBezTo>
                        <a:pt x="22200" y="97809"/>
                        <a:pt x="29591" y="47426"/>
                        <a:pt x="20609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51" name="Google Shape;451;p31"/>
                <p:cNvSpPr/>
                <p:nvPr/>
              </p:nvSpPr>
              <p:spPr>
                <a:xfrm>
                  <a:off x="3966413" y="4752121"/>
                  <a:ext cx="48891" cy="693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91" h="69319" extrusionOk="0">
                      <a:moveTo>
                        <a:pt x="0" y="69319"/>
                      </a:moveTo>
                      <a:cubicBezTo>
                        <a:pt x="16288" y="46203"/>
                        <a:pt x="32576" y="23087"/>
                        <a:pt x="48892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52" name="Google Shape;452;p31"/>
                <p:cNvSpPr/>
                <p:nvPr/>
              </p:nvSpPr>
              <p:spPr>
                <a:xfrm>
                  <a:off x="4109422" y="4764490"/>
                  <a:ext cx="30784" cy="38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84" h="38839" extrusionOk="0">
                      <a:moveTo>
                        <a:pt x="0" y="0"/>
                      </a:moveTo>
                      <a:cubicBezTo>
                        <a:pt x="10262" y="12937"/>
                        <a:pt x="20523" y="25903"/>
                        <a:pt x="30785" y="38839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53" name="Google Shape;453;p31"/>
                <p:cNvSpPr/>
                <p:nvPr/>
              </p:nvSpPr>
              <p:spPr>
                <a:xfrm>
                  <a:off x="4069257" y="4823971"/>
                  <a:ext cx="24815" cy="212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15" h="21239" extrusionOk="0">
                      <a:moveTo>
                        <a:pt x="0" y="0"/>
                      </a:moveTo>
                      <a:cubicBezTo>
                        <a:pt x="8272" y="7080"/>
                        <a:pt x="16544" y="14159"/>
                        <a:pt x="24815" y="21239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54" name="Google Shape;454;p31"/>
                <p:cNvSpPr/>
                <p:nvPr/>
              </p:nvSpPr>
              <p:spPr>
                <a:xfrm>
                  <a:off x="4018062" y="4873501"/>
                  <a:ext cx="30728" cy="24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28" h="24281" extrusionOk="0">
                      <a:moveTo>
                        <a:pt x="0" y="0"/>
                      </a:moveTo>
                      <a:cubicBezTo>
                        <a:pt x="10233" y="8103"/>
                        <a:pt x="20495" y="16178"/>
                        <a:pt x="30728" y="24281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455" name="Google Shape;455;p31"/>
            <p:cNvSpPr/>
            <p:nvPr/>
          </p:nvSpPr>
          <p:spPr>
            <a:xfrm>
              <a:off x="293816" y="1580750"/>
              <a:ext cx="269850" cy="187875"/>
            </a:xfrm>
            <a:custGeom>
              <a:avLst/>
              <a:gdLst/>
              <a:ahLst/>
              <a:cxnLst/>
              <a:rect l="l" t="t" r="r" b="b"/>
              <a:pathLst>
                <a:path w="10794" h="7515" extrusionOk="0">
                  <a:moveTo>
                    <a:pt x="397" y="1764"/>
                  </a:moveTo>
                  <a:cubicBezTo>
                    <a:pt x="-914" y="2970"/>
                    <a:pt x="1358" y="6994"/>
                    <a:pt x="2321" y="7466"/>
                  </a:cubicBezTo>
                  <a:cubicBezTo>
                    <a:pt x="3284" y="7938"/>
                    <a:pt x="5003" y="4838"/>
                    <a:pt x="6176" y="4595"/>
                  </a:cubicBezTo>
                  <a:cubicBezTo>
                    <a:pt x="7349" y="4353"/>
                    <a:pt x="8693" y="6738"/>
                    <a:pt x="9361" y="6011"/>
                  </a:cubicBezTo>
                  <a:cubicBezTo>
                    <a:pt x="10030" y="5284"/>
                    <a:pt x="11681" y="939"/>
                    <a:pt x="10187" y="231"/>
                  </a:cubicBezTo>
                  <a:cubicBezTo>
                    <a:pt x="8693" y="-477"/>
                    <a:pt x="1708" y="558"/>
                    <a:pt x="397" y="17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56" name="Google Shape;456;p31"/>
            <p:cNvSpPr/>
            <p:nvPr/>
          </p:nvSpPr>
          <p:spPr>
            <a:xfrm>
              <a:off x="597394" y="1560141"/>
              <a:ext cx="569475" cy="297075"/>
            </a:xfrm>
            <a:custGeom>
              <a:avLst/>
              <a:gdLst/>
              <a:ahLst/>
              <a:cxnLst/>
              <a:rect l="l" t="t" r="r" b="b"/>
              <a:pathLst>
                <a:path w="22779" h="11883" extrusionOk="0">
                  <a:moveTo>
                    <a:pt x="2172" y="1055"/>
                  </a:moveTo>
                  <a:cubicBezTo>
                    <a:pt x="-1308" y="2824"/>
                    <a:pt x="225" y="10905"/>
                    <a:pt x="1111" y="11789"/>
                  </a:cubicBezTo>
                  <a:cubicBezTo>
                    <a:pt x="1997" y="12673"/>
                    <a:pt x="4715" y="7010"/>
                    <a:pt x="7487" y="6361"/>
                  </a:cubicBezTo>
                  <a:cubicBezTo>
                    <a:pt x="10259" y="5712"/>
                    <a:pt x="15326" y="8761"/>
                    <a:pt x="17743" y="7896"/>
                  </a:cubicBezTo>
                  <a:cubicBezTo>
                    <a:pt x="20160" y="7031"/>
                    <a:pt x="24584" y="2313"/>
                    <a:pt x="21989" y="1173"/>
                  </a:cubicBezTo>
                  <a:cubicBezTo>
                    <a:pt x="19394" y="33"/>
                    <a:pt x="5652" y="-714"/>
                    <a:pt x="2172" y="10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664131B-7B17-19EB-41D0-B68DC1BA9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35909" y="3315890"/>
            <a:ext cx="4785572" cy="645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Цель: </a:t>
            </a:r>
            <a:r>
              <a:rPr lang="ru-RU" dirty="0">
                <a:solidFill>
                  <a:srgbClr val="C00000"/>
                </a:solidFill>
              </a:rPr>
              <a:t>развитие умения передавать мимикой и жестами определённую информацию</a:t>
            </a:r>
            <a:endParaRPr lang="ru-RU" dirty="0"/>
          </a:p>
        </p:txBody>
      </p:sp>
    </p:spTree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F038AFEC-AA41-4619-B729-9B2FDDC5BB23}"/>
              </a:ext>
            </a:extLst>
          </p:cNvPr>
          <p:cNvSpPr/>
          <p:nvPr/>
        </p:nvSpPr>
        <p:spPr>
          <a:xfrm>
            <a:off x="2385448" y="0"/>
            <a:ext cx="4373104" cy="1712596"/>
          </a:xfrm>
          <a:custGeom>
            <a:avLst/>
            <a:gdLst>
              <a:gd name="connsiteX0" fmla="*/ 1582874 w 4373104"/>
              <a:gd name="connsiteY0" fmla="*/ 706 h 1712596"/>
              <a:gd name="connsiteX1" fmla="*/ 1364906 w 4373104"/>
              <a:gd name="connsiteY1" fmla="*/ 234622 h 1712596"/>
              <a:gd name="connsiteX2" fmla="*/ 1497813 w 4373104"/>
              <a:gd name="connsiteY2" fmla="*/ 851311 h 1712596"/>
              <a:gd name="connsiteX3" fmla="*/ 67734 w 4373104"/>
              <a:gd name="connsiteY3" fmla="*/ 697139 h 1712596"/>
              <a:gd name="connsiteX4" fmla="*/ 418609 w 4373104"/>
              <a:gd name="connsiteY4" fmla="*/ 1664701 h 1712596"/>
              <a:gd name="connsiteX5" fmla="*/ 2056022 w 4373104"/>
              <a:gd name="connsiteY5" fmla="*/ 1569008 h 1712596"/>
              <a:gd name="connsiteX6" fmla="*/ 4118739 w 4373104"/>
              <a:gd name="connsiteY6" fmla="*/ 1707232 h 1712596"/>
              <a:gd name="connsiteX7" fmla="*/ 4214432 w 4373104"/>
              <a:gd name="connsiteY7" fmla="*/ 1345725 h 1712596"/>
              <a:gd name="connsiteX8" fmla="*/ 4304809 w 4373104"/>
              <a:gd name="connsiteY8" fmla="*/ 782199 h 1712596"/>
              <a:gd name="connsiteX9" fmla="*/ 3108646 w 4373104"/>
              <a:gd name="connsiteY9" fmla="*/ 399427 h 1712596"/>
              <a:gd name="connsiteX10" fmla="*/ 3230920 w 4373104"/>
              <a:gd name="connsiteY10" fmla="*/ 755618 h 1712596"/>
              <a:gd name="connsiteX11" fmla="*/ 3300032 w 4373104"/>
              <a:gd name="connsiteY11" fmla="*/ 521701 h 1712596"/>
              <a:gd name="connsiteX12" fmla="*/ 2959790 w 4373104"/>
              <a:gd name="connsiteY12" fmla="*/ 675874 h 1712596"/>
              <a:gd name="connsiteX13" fmla="*/ 2226143 w 4373104"/>
              <a:gd name="connsiteY13" fmla="*/ 181460 h 1712596"/>
              <a:gd name="connsiteX14" fmla="*/ 1582874 w 4373104"/>
              <a:gd name="connsiteY14" fmla="*/ 706 h 171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73104" h="1712596">
                <a:moveTo>
                  <a:pt x="1582874" y="706"/>
                </a:moveTo>
                <a:cubicBezTo>
                  <a:pt x="1439335" y="9566"/>
                  <a:pt x="1379083" y="92855"/>
                  <a:pt x="1364906" y="234622"/>
                </a:cubicBezTo>
                <a:cubicBezTo>
                  <a:pt x="1350729" y="376389"/>
                  <a:pt x="1714008" y="774225"/>
                  <a:pt x="1497813" y="851311"/>
                </a:cubicBezTo>
                <a:cubicBezTo>
                  <a:pt x="1281618" y="928397"/>
                  <a:pt x="247601" y="561574"/>
                  <a:pt x="67734" y="697139"/>
                </a:cubicBezTo>
                <a:cubicBezTo>
                  <a:pt x="-112133" y="832704"/>
                  <a:pt x="87228" y="1519390"/>
                  <a:pt x="418609" y="1664701"/>
                </a:cubicBezTo>
                <a:cubicBezTo>
                  <a:pt x="749990" y="1810013"/>
                  <a:pt x="1439334" y="1561920"/>
                  <a:pt x="2056022" y="1569008"/>
                </a:cubicBezTo>
                <a:cubicBezTo>
                  <a:pt x="2672710" y="1576097"/>
                  <a:pt x="3759004" y="1744446"/>
                  <a:pt x="4118739" y="1707232"/>
                </a:cubicBezTo>
                <a:cubicBezTo>
                  <a:pt x="4478474" y="1670018"/>
                  <a:pt x="4183420" y="1499897"/>
                  <a:pt x="4214432" y="1345725"/>
                </a:cubicBezTo>
                <a:cubicBezTo>
                  <a:pt x="4245444" y="1191553"/>
                  <a:pt x="4489107" y="939915"/>
                  <a:pt x="4304809" y="782199"/>
                </a:cubicBezTo>
                <a:cubicBezTo>
                  <a:pt x="4120511" y="624483"/>
                  <a:pt x="3287627" y="403857"/>
                  <a:pt x="3108646" y="399427"/>
                </a:cubicBezTo>
                <a:cubicBezTo>
                  <a:pt x="2929665" y="394997"/>
                  <a:pt x="3199022" y="735239"/>
                  <a:pt x="3230920" y="755618"/>
                </a:cubicBezTo>
                <a:cubicBezTo>
                  <a:pt x="3262818" y="775997"/>
                  <a:pt x="3345220" y="534992"/>
                  <a:pt x="3300032" y="521701"/>
                </a:cubicBezTo>
                <a:cubicBezTo>
                  <a:pt x="3254844" y="508410"/>
                  <a:pt x="3138771" y="732581"/>
                  <a:pt x="2959790" y="675874"/>
                </a:cubicBezTo>
                <a:cubicBezTo>
                  <a:pt x="2780809" y="619167"/>
                  <a:pt x="2453857" y="295760"/>
                  <a:pt x="2226143" y="181460"/>
                </a:cubicBezTo>
                <a:cubicBezTo>
                  <a:pt x="1998429" y="67160"/>
                  <a:pt x="1726413" y="-8154"/>
                  <a:pt x="1582874" y="70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6DC6935-9A34-B3B0-D6BE-2BA80CCEE6F5}"/>
              </a:ext>
            </a:extLst>
          </p:cNvPr>
          <p:cNvSpPr/>
          <p:nvPr/>
        </p:nvSpPr>
        <p:spPr>
          <a:xfrm rot="439297">
            <a:off x="3194777" y="2127422"/>
            <a:ext cx="4105839" cy="2106812"/>
          </a:xfrm>
          <a:prstGeom prst="roundRect">
            <a:avLst/>
          </a:prstGeom>
          <a:solidFill>
            <a:srgbClr val="FFFEFF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3" name="Google Shape;373;p30"/>
          <p:cNvSpPr txBox="1">
            <a:spLocks noGrp="1"/>
          </p:cNvSpPr>
          <p:nvPr>
            <p:ph type="subTitle" idx="2"/>
          </p:nvPr>
        </p:nvSpPr>
        <p:spPr>
          <a:xfrm>
            <a:off x="3211974" y="2381693"/>
            <a:ext cx="4094125" cy="17010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Цель</a:t>
            </a:r>
            <a:r>
              <a:rPr lang="ru-RU" sz="2400" dirty="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: представление участников, создание настроя на работу</a:t>
            </a:r>
            <a:endParaRPr sz="2400" dirty="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4" name="Google Shape;374;p30"/>
          <p:cNvSpPr txBox="1">
            <a:spLocks noGrp="1"/>
          </p:cNvSpPr>
          <p:nvPr>
            <p:ph type="title"/>
          </p:nvPr>
        </p:nvSpPr>
        <p:spPr>
          <a:xfrm>
            <a:off x="584791" y="199257"/>
            <a:ext cx="7730459" cy="17010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>
                <a:solidFill>
                  <a:srgbClr val="C00000"/>
                </a:solidFill>
              </a:rPr>
              <a:t>02 </a:t>
            </a:r>
            <a:br>
              <a:rPr lang="ru-RU" sz="3200" dirty="0">
                <a:solidFill>
                  <a:srgbClr val="C00000"/>
                </a:solidFill>
              </a:rPr>
            </a:br>
            <a:r>
              <a:rPr lang="ru-RU" sz="3200" dirty="0"/>
              <a:t> </a:t>
            </a:r>
            <a:r>
              <a:rPr lang="ru-RU" sz="4000" dirty="0"/>
              <a:t>«Разминка» </a:t>
            </a:r>
            <a:endParaRPr sz="3200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EA53D22-E2AF-F280-AEE6-C262D5EFB6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75894" y="1421810"/>
            <a:ext cx="1923692" cy="267548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78E45B-7474-B559-EE71-342D22C355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3734">
            <a:off x="7640209" y="2608651"/>
            <a:ext cx="1546652" cy="25639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10605F64-10DC-610B-7A2F-60026D7B198D}"/>
              </a:ext>
            </a:extLst>
          </p:cNvPr>
          <p:cNvSpPr/>
          <p:nvPr/>
        </p:nvSpPr>
        <p:spPr>
          <a:xfrm>
            <a:off x="5236535" y="334926"/>
            <a:ext cx="774969" cy="56352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7" name="Google Shape;557;p34"/>
          <p:cNvGrpSpPr/>
          <p:nvPr/>
        </p:nvGrpSpPr>
        <p:grpSpPr>
          <a:xfrm>
            <a:off x="6288655" y="3678865"/>
            <a:ext cx="782775" cy="722008"/>
            <a:chOff x="5765926" y="1976683"/>
            <a:chExt cx="348339" cy="348103"/>
          </a:xfrm>
        </p:grpSpPr>
        <p:sp>
          <p:nvSpPr>
            <p:cNvPr id="558" name="Google Shape;558;p34"/>
            <p:cNvSpPr/>
            <p:nvPr/>
          </p:nvSpPr>
          <p:spPr>
            <a:xfrm>
              <a:off x="5765926" y="1976683"/>
              <a:ext cx="263808" cy="173946"/>
            </a:xfrm>
            <a:custGeom>
              <a:avLst/>
              <a:gdLst/>
              <a:ahLst/>
              <a:cxnLst/>
              <a:rect l="l" t="t" r="r" b="b"/>
              <a:pathLst>
                <a:path w="10046" h="6624" extrusionOk="0">
                  <a:moveTo>
                    <a:pt x="862" y="1"/>
                  </a:moveTo>
                  <a:cubicBezTo>
                    <a:pt x="383" y="1"/>
                    <a:pt x="0" y="384"/>
                    <a:pt x="0" y="853"/>
                  </a:cubicBezTo>
                  <a:lnTo>
                    <a:pt x="0" y="6413"/>
                  </a:lnTo>
                  <a:cubicBezTo>
                    <a:pt x="0" y="6528"/>
                    <a:pt x="96" y="6623"/>
                    <a:pt x="220" y="6623"/>
                  </a:cubicBezTo>
                  <a:lnTo>
                    <a:pt x="2354" y="6623"/>
                  </a:lnTo>
                  <a:cubicBezTo>
                    <a:pt x="2594" y="6623"/>
                    <a:pt x="2785" y="6432"/>
                    <a:pt x="2785" y="6202"/>
                  </a:cubicBezTo>
                  <a:lnTo>
                    <a:pt x="2785" y="5772"/>
                  </a:lnTo>
                  <a:cubicBezTo>
                    <a:pt x="2785" y="5590"/>
                    <a:pt x="2709" y="5418"/>
                    <a:pt x="2565" y="5293"/>
                  </a:cubicBezTo>
                  <a:cubicBezTo>
                    <a:pt x="1723" y="4594"/>
                    <a:pt x="2211" y="3216"/>
                    <a:pt x="3312" y="3207"/>
                  </a:cubicBezTo>
                  <a:cubicBezTo>
                    <a:pt x="4412" y="3207"/>
                    <a:pt x="4919" y="4575"/>
                    <a:pt x="4068" y="5284"/>
                  </a:cubicBezTo>
                  <a:cubicBezTo>
                    <a:pt x="3934" y="5408"/>
                    <a:pt x="3847" y="5580"/>
                    <a:pt x="3847" y="5762"/>
                  </a:cubicBezTo>
                  <a:lnTo>
                    <a:pt x="3847" y="6202"/>
                  </a:lnTo>
                  <a:cubicBezTo>
                    <a:pt x="3847" y="6432"/>
                    <a:pt x="4039" y="6623"/>
                    <a:pt x="4278" y="6623"/>
                  </a:cubicBezTo>
                  <a:lnTo>
                    <a:pt x="6623" y="6623"/>
                  </a:lnTo>
                  <a:lnTo>
                    <a:pt x="6623" y="4279"/>
                  </a:lnTo>
                  <a:cubicBezTo>
                    <a:pt x="6623" y="4039"/>
                    <a:pt x="6814" y="3848"/>
                    <a:pt x="7054" y="3848"/>
                  </a:cubicBezTo>
                  <a:lnTo>
                    <a:pt x="7484" y="3848"/>
                  </a:lnTo>
                  <a:cubicBezTo>
                    <a:pt x="7676" y="3848"/>
                    <a:pt x="7848" y="3925"/>
                    <a:pt x="7963" y="4068"/>
                  </a:cubicBezTo>
                  <a:cubicBezTo>
                    <a:pt x="8211" y="4359"/>
                    <a:pt x="8536" y="4489"/>
                    <a:pt x="8856" y="4489"/>
                  </a:cubicBezTo>
                  <a:cubicBezTo>
                    <a:pt x="9462" y="4489"/>
                    <a:pt x="10046" y="4023"/>
                    <a:pt x="10039" y="3303"/>
                  </a:cubicBezTo>
                  <a:cubicBezTo>
                    <a:pt x="10039" y="2589"/>
                    <a:pt x="9460" y="2132"/>
                    <a:pt x="8862" y="2132"/>
                  </a:cubicBezTo>
                  <a:cubicBezTo>
                    <a:pt x="8538" y="2132"/>
                    <a:pt x="8208" y="2266"/>
                    <a:pt x="7963" y="2566"/>
                  </a:cubicBezTo>
                  <a:cubicBezTo>
                    <a:pt x="7845" y="2693"/>
                    <a:pt x="7683" y="2777"/>
                    <a:pt x="7512" y="2777"/>
                  </a:cubicBezTo>
                  <a:cubicBezTo>
                    <a:pt x="7503" y="2777"/>
                    <a:pt x="7493" y="2777"/>
                    <a:pt x="7484" y="2776"/>
                  </a:cubicBezTo>
                  <a:lnTo>
                    <a:pt x="7054" y="2776"/>
                  </a:lnTo>
                  <a:cubicBezTo>
                    <a:pt x="6814" y="2776"/>
                    <a:pt x="6632" y="2585"/>
                    <a:pt x="6632" y="2355"/>
                  </a:cubicBezTo>
                  <a:lnTo>
                    <a:pt x="6632" y="211"/>
                  </a:lnTo>
                  <a:cubicBezTo>
                    <a:pt x="6632" y="96"/>
                    <a:pt x="6537" y="1"/>
                    <a:pt x="64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4"/>
            <p:cNvSpPr/>
            <p:nvPr/>
          </p:nvSpPr>
          <p:spPr>
            <a:xfrm>
              <a:off x="5940082" y="1976683"/>
              <a:ext cx="174183" cy="263677"/>
            </a:xfrm>
            <a:custGeom>
              <a:avLst/>
              <a:gdLst/>
              <a:ahLst/>
              <a:cxnLst/>
              <a:rect l="l" t="t" r="r" b="b"/>
              <a:pathLst>
                <a:path w="6633" h="10041" extrusionOk="0">
                  <a:moveTo>
                    <a:pt x="221" y="1"/>
                  </a:moveTo>
                  <a:cubicBezTo>
                    <a:pt x="96" y="1"/>
                    <a:pt x="0" y="96"/>
                    <a:pt x="0" y="211"/>
                  </a:cubicBezTo>
                  <a:lnTo>
                    <a:pt x="0" y="2355"/>
                  </a:lnTo>
                  <a:cubicBezTo>
                    <a:pt x="0" y="2585"/>
                    <a:pt x="192" y="2776"/>
                    <a:pt x="431" y="2776"/>
                  </a:cubicBezTo>
                  <a:lnTo>
                    <a:pt x="852" y="2776"/>
                  </a:lnTo>
                  <a:cubicBezTo>
                    <a:pt x="863" y="2777"/>
                    <a:pt x="874" y="2777"/>
                    <a:pt x="884" y="2777"/>
                  </a:cubicBezTo>
                  <a:cubicBezTo>
                    <a:pt x="1063" y="2777"/>
                    <a:pt x="1222" y="2701"/>
                    <a:pt x="1331" y="2566"/>
                  </a:cubicBezTo>
                  <a:cubicBezTo>
                    <a:pt x="1575" y="2268"/>
                    <a:pt x="1904" y="2135"/>
                    <a:pt x="2228" y="2135"/>
                  </a:cubicBezTo>
                  <a:cubicBezTo>
                    <a:pt x="2831" y="2135"/>
                    <a:pt x="3417" y="2593"/>
                    <a:pt x="3417" y="3303"/>
                  </a:cubicBezTo>
                  <a:cubicBezTo>
                    <a:pt x="3423" y="4023"/>
                    <a:pt x="2835" y="4489"/>
                    <a:pt x="2229" y="4489"/>
                  </a:cubicBezTo>
                  <a:cubicBezTo>
                    <a:pt x="1910" y="4489"/>
                    <a:pt x="1585" y="4359"/>
                    <a:pt x="1340" y="4068"/>
                  </a:cubicBezTo>
                  <a:cubicBezTo>
                    <a:pt x="1225" y="3934"/>
                    <a:pt x="1053" y="3848"/>
                    <a:pt x="862" y="3848"/>
                  </a:cubicBezTo>
                  <a:lnTo>
                    <a:pt x="431" y="3848"/>
                  </a:lnTo>
                  <a:cubicBezTo>
                    <a:pt x="192" y="3848"/>
                    <a:pt x="0" y="4039"/>
                    <a:pt x="0" y="4279"/>
                  </a:cubicBezTo>
                  <a:lnTo>
                    <a:pt x="0" y="6623"/>
                  </a:lnTo>
                  <a:lnTo>
                    <a:pt x="2355" y="6623"/>
                  </a:lnTo>
                  <a:cubicBezTo>
                    <a:pt x="2594" y="6623"/>
                    <a:pt x="2785" y="6815"/>
                    <a:pt x="2785" y="7054"/>
                  </a:cubicBezTo>
                  <a:lnTo>
                    <a:pt x="2785" y="7485"/>
                  </a:lnTo>
                  <a:cubicBezTo>
                    <a:pt x="2776" y="7676"/>
                    <a:pt x="2699" y="7848"/>
                    <a:pt x="2556" y="7963"/>
                  </a:cubicBezTo>
                  <a:cubicBezTo>
                    <a:pt x="1716" y="8669"/>
                    <a:pt x="2217" y="10040"/>
                    <a:pt x="3310" y="10040"/>
                  </a:cubicBezTo>
                  <a:cubicBezTo>
                    <a:pt x="3314" y="10040"/>
                    <a:pt x="3318" y="10040"/>
                    <a:pt x="3321" y="10040"/>
                  </a:cubicBezTo>
                  <a:cubicBezTo>
                    <a:pt x="4422" y="10040"/>
                    <a:pt x="4910" y="8652"/>
                    <a:pt x="4058" y="7954"/>
                  </a:cubicBezTo>
                  <a:cubicBezTo>
                    <a:pt x="3924" y="7839"/>
                    <a:pt x="3848" y="7667"/>
                    <a:pt x="3848" y="7475"/>
                  </a:cubicBezTo>
                  <a:lnTo>
                    <a:pt x="3848" y="7054"/>
                  </a:lnTo>
                  <a:cubicBezTo>
                    <a:pt x="3848" y="6815"/>
                    <a:pt x="4039" y="6623"/>
                    <a:pt x="4278" y="6623"/>
                  </a:cubicBezTo>
                  <a:lnTo>
                    <a:pt x="6413" y="6623"/>
                  </a:lnTo>
                  <a:cubicBezTo>
                    <a:pt x="6527" y="6623"/>
                    <a:pt x="6633" y="6528"/>
                    <a:pt x="6633" y="6413"/>
                  </a:cubicBezTo>
                  <a:lnTo>
                    <a:pt x="6633" y="853"/>
                  </a:lnTo>
                  <a:cubicBezTo>
                    <a:pt x="6633" y="384"/>
                    <a:pt x="6250" y="1"/>
                    <a:pt x="57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4"/>
            <p:cNvSpPr/>
            <p:nvPr/>
          </p:nvSpPr>
          <p:spPr>
            <a:xfrm>
              <a:off x="5850194" y="2150603"/>
              <a:ext cx="263834" cy="174183"/>
            </a:xfrm>
            <a:custGeom>
              <a:avLst/>
              <a:gdLst/>
              <a:ahLst/>
              <a:cxnLst/>
              <a:rect l="l" t="t" r="r" b="b"/>
              <a:pathLst>
                <a:path w="10047" h="6633" extrusionOk="0">
                  <a:moveTo>
                    <a:pt x="3423" y="0"/>
                  </a:moveTo>
                  <a:lnTo>
                    <a:pt x="3423" y="2355"/>
                  </a:lnTo>
                  <a:cubicBezTo>
                    <a:pt x="3423" y="2594"/>
                    <a:pt x="3232" y="2785"/>
                    <a:pt x="2993" y="2785"/>
                  </a:cubicBezTo>
                  <a:lnTo>
                    <a:pt x="2562" y="2785"/>
                  </a:lnTo>
                  <a:cubicBezTo>
                    <a:pt x="2371" y="2785"/>
                    <a:pt x="2198" y="2699"/>
                    <a:pt x="2084" y="2556"/>
                  </a:cubicBezTo>
                  <a:cubicBezTo>
                    <a:pt x="1836" y="2265"/>
                    <a:pt x="1510" y="2135"/>
                    <a:pt x="1190" y="2135"/>
                  </a:cubicBezTo>
                  <a:cubicBezTo>
                    <a:pt x="585" y="2135"/>
                    <a:pt x="1" y="2601"/>
                    <a:pt x="7" y="3321"/>
                  </a:cubicBezTo>
                  <a:cubicBezTo>
                    <a:pt x="7" y="4037"/>
                    <a:pt x="590" y="4494"/>
                    <a:pt x="1190" y="4494"/>
                  </a:cubicBezTo>
                  <a:cubicBezTo>
                    <a:pt x="1512" y="4494"/>
                    <a:pt x="1839" y="4362"/>
                    <a:pt x="2084" y="4068"/>
                  </a:cubicBezTo>
                  <a:cubicBezTo>
                    <a:pt x="2208" y="3924"/>
                    <a:pt x="2380" y="3848"/>
                    <a:pt x="2562" y="3848"/>
                  </a:cubicBezTo>
                  <a:lnTo>
                    <a:pt x="2993" y="3848"/>
                  </a:lnTo>
                  <a:cubicBezTo>
                    <a:pt x="3232" y="3848"/>
                    <a:pt x="3423" y="4039"/>
                    <a:pt x="3423" y="4278"/>
                  </a:cubicBezTo>
                  <a:lnTo>
                    <a:pt x="3423" y="6412"/>
                  </a:lnTo>
                  <a:cubicBezTo>
                    <a:pt x="3414" y="6537"/>
                    <a:pt x="3519" y="6633"/>
                    <a:pt x="3634" y="6633"/>
                  </a:cubicBezTo>
                  <a:lnTo>
                    <a:pt x="9194" y="6633"/>
                  </a:lnTo>
                  <a:cubicBezTo>
                    <a:pt x="9663" y="6633"/>
                    <a:pt x="10046" y="6250"/>
                    <a:pt x="10046" y="5771"/>
                  </a:cubicBezTo>
                  <a:lnTo>
                    <a:pt x="10046" y="221"/>
                  </a:lnTo>
                  <a:cubicBezTo>
                    <a:pt x="10046" y="96"/>
                    <a:pt x="9950" y="0"/>
                    <a:pt x="9836" y="0"/>
                  </a:cubicBezTo>
                  <a:lnTo>
                    <a:pt x="7692" y="0"/>
                  </a:lnTo>
                  <a:cubicBezTo>
                    <a:pt x="7453" y="0"/>
                    <a:pt x="7261" y="192"/>
                    <a:pt x="7261" y="431"/>
                  </a:cubicBezTo>
                  <a:lnTo>
                    <a:pt x="7261" y="852"/>
                  </a:lnTo>
                  <a:cubicBezTo>
                    <a:pt x="7261" y="1044"/>
                    <a:pt x="7338" y="1216"/>
                    <a:pt x="7481" y="1331"/>
                  </a:cubicBezTo>
                  <a:cubicBezTo>
                    <a:pt x="8323" y="2029"/>
                    <a:pt x="7835" y="3417"/>
                    <a:pt x="6735" y="3417"/>
                  </a:cubicBezTo>
                  <a:cubicBezTo>
                    <a:pt x="6731" y="3417"/>
                    <a:pt x="6727" y="3417"/>
                    <a:pt x="6723" y="3417"/>
                  </a:cubicBezTo>
                  <a:cubicBezTo>
                    <a:pt x="5631" y="3417"/>
                    <a:pt x="5130" y="2046"/>
                    <a:pt x="5969" y="1340"/>
                  </a:cubicBezTo>
                  <a:cubicBezTo>
                    <a:pt x="6113" y="1225"/>
                    <a:pt x="6199" y="1053"/>
                    <a:pt x="6199" y="862"/>
                  </a:cubicBezTo>
                  <a:lnTo>
                    <a:pt x="6199" y="431"/>
                  </a:lnTo>
                  <a:cubicBezTo>
                    <a:pt x="6199" y="192"/>
                    <a:pt x="6007" y="0"/>
                    <a:pt x="57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4"/>
            <p:cNvSpPr/>
            <p:nvPr/>
          </p:nvSpPr>
          <p:spPr>
            <a:xfrm>
              <a:off x="5765926" y="2060873"/>
              <a:ext cx="173920" cy="263913"/>
            </a:xfrm>
            <a:custGeom>
              <a:avLst/>
              <a:gdLst/>
              <a:ahLst/>
              <a:cxnLst/>
              <a:rect l="l" t="t" r="r" b="b"/>
              <a:pathLst>
                <a:path w="6623" h="10050" extrusionOk="0">
                  <a:moveTo>
                    <a:pt x="3312" y="1"/>
                  </a:moveTo>
                  <a:cubicBezTo>
                    <a:pt x="2211" y="10"/>
                    <a:pt x="1713" y="1388"/>
                    <a:pt x="2565" y="2087"/>
                  </a:cubicBezTo>
                  <a:cubicBezTo>
                    <a:pt x="2709" y="2212"/>
                    <a:pt x="2785" y="2384"/>
                    <a:pt x="2776" y="2566"/>
                  </a:cubicBezTo>
                  <a:lnTo>
                    <a:pt x="2776" y="2996"/>
                  </a:lnTo>
                  <a:cubicBezTo>
                    <a:pt x="2776" y="3226"/>
                    <a:pt x="2594" y="3417"/>
                    <a:pt x="2354" y="3417"/>
                  </a:cubicBezTo>
                  <a:lnTo>
                    <a:pt x="220" y="3417"/>
                  </a:lnTo>
                  <a:cubicBezTo>
                    <a:pt x="96" y="3417"/>
                    <a:pt x="0" y="3513"/>
                    <a:pt x="0" y="3638"/>
                  </a:cubicBezTo>
                  <a:lnTo>
                    <a:pt x="0" y="9188"/>
                  </a:lnTo>
                  <a:cubicBezTo>
                    <a:pt x="0" y="9657"/>
                    <a:pt x="383" y="10050"/>
                    <a:pt x="852" y="10050"/>
                  </a:cubicBezTo>
                  <a:lnTo>
                    <a:pt x="6412" y="10050"/>
                  </a:lnTo>
                  <a:cubicBezTo>
                    <a:pt x="6527" y="10050"/>
                    <a:pt x="6623" y="9944"/>
                    <a:pt x="6623" y="9829"/>
                  </a:cubicBezTo>
                  <a:lnTo>
                    <a:pt x="6623" y="7695"/>
                  </a:lnTo>
                  <a:cubicBezTo>
                    <a:pt x="6623" y="7456"/>
                    <a:pt x="6431" y="7265"/>
                    <a:pt x="6202" y="7265"/>
                  </a:cubicBezTo>
                  <a:lnTo>
                    <a:pt x="5771" y="7265"/>
                  </a:lnTo>
                  <a:cubicBezTo>
                    <a:pt x="5589" y="7265"/>
                    <a:pt x="5417" y="7341"/>
                    <a:pt x="5293" y="7485"/>
                  </a:cubicBezTo>
                  <a:cubicBezTo>
                    <a:pt x="5048" y="7779"/>
                    <a:pt x="4721" y="7911"/>
                    <a:pt x="4398" y="7911"/>
                  </a:cubicBezTo>
                  <a:cubicBezTo>
                    <a:pt x="3798" y="7911"/>
                    <a:pt x="3212" y="7454"/>
                    <a:pt x="3206" y="6738"/>
                  </a:cubicBezTo>
                  <a:cubicBezTo>
                    <a:pt x="3206" y="6018"/>
                    <a:pt x="3793" y="5552"/>
                    <a:pt x="4396" y="5552"/>
                  </a:cubicBezTo>
                  <a:cubicBezTo>
                    <a:pt x="4715" y="5552"/>
                    <a:pt x="5038" y="5682"/>
                    <a:pt x="5283" y="5973"/>
                  </a:cubicBezTo>
                  <a:cubicBezTo>
                    <a:pt x="5407" y="6116"/>
                    <a:pt x="5580" y="6202"/>
                    <a:pt x="5762" y="6202"/>
                  </a:cubicBezTo>
                  <a:lnTo>
                    <a:pt x="6202" y="6202"/>
                  </a:lnTo>
                  <a:cubicBezTo>
                    <a:pt x="6431" y="6202"/>
                    <a:pt x="6623" y="6011"/>
                    <a:pt x="6623" y="5772"/>
                  </a:cubicBezTo>
                  <a:lnTo>
                    <a:pt x="6623" y="3417"/>
                  </a:lnTo>
                  <a:lnTo>
                    <a:pt x="4278" y="3417"/>
                  </a:lnTo>
                  <a:cubicBezTo>
                    <a:pt x="4039" y="3417"/>
                    <a:pt x="3847" y="3226"/>
                    <a:pt x="3847" y="2996"/>
                  </a:cubicBezTo>
                  <a:lnTo>
                    <a:pt x="3847" y="2556"/>
                  </a:lnTo>
                  <a:cubicBezTo>
                    <a:pt x="3847" y="2374"/>
                    <a:pt x="3934" y="2202"/>
                    <a:pt x="4068" y="2078"/>
                  </a:cubicBezTo>
                  <a:cubicBezTo>
                    <a:pt x="4910" y="1369"/>
                    <a:pt x="4412" y="1"/>
                    <a:pt x="33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4"/>
            <p:cNvSpPr/>
            <p:nvPr/>
          </p:nvSpPr>
          <p:spPr>
            <a:xfrm>
              <a:off x="5765926" y="2150603"/>
              <a:ext cx="39469" cy="174183"/>
            </a:xfrm>
            <a:custGeom>
              <a:avLst/>
              <a:gdLst/>
              <a:ahLst/>
              <a:cxnLst/>
              <a:rect l="l" t="t" r="r" b="b"/>
              <a:pathLst>
                <a:path w="1503" h="6633" extrusionOk="0">
                  <a:moveTo>
                    <a:pt x="220" y="0"/>
                  </a:moveTo>
                  <a:cubicBezTo>
                    <a:pt x="96" y="0"/>
                    <a:pt x="0" y="96"/>
                    <a:pt x="0" y="221"/>
                  </a:cubicBezTo>
                  <a:lnTo>
                    <a:pt x="0" y="5771"/>
                  </a:lnTo>
                  <a:cubicBezTo>
                    <a:pt x="0" y="6250"/>
                    <a:pt x="383" y="6633"/>
                    <a:pt x="862" y="6633"/>
                  </a:cubicBezTo>
                  <a:lnTo>
                    <a:pt x="1503" y="6633"/>
                  </a:lnTo>
                  <a:cubicBezTo>
                    <a:pt x="1024" y="6633"/>
                    <a:pt x="641" y="6250"/>
                    <a:pt x="641" y="5771"/>
                  </a:cubicBezTo>
                  <a:lnTo>
                    <a:pt x="641" y="221"/>
                  </a:lnTo>
                  <a:cubicBezTo>
                    <a:pt x="641" y="96"/>
                    <a:pt x="737" y="0"/>
                    <a:pt x="862" y="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4"/>
            <p:cNvSpPr/>
            <p:nvPr/>
          </p:nvSpPr>
          <p:spPr>
            <a:xfrm>
              <a:off x="5810778" y="2061057"/>
              <a:ext cx="47898" cy="89573"/>
            </a:xfrm>
            <a:custGeom>
              <a:avLst/>
              <a:gdLst/>
              <a:ahLst/>
              <a:cxnLst/>
              <a:rect l="l" t="t" r="r" b="b"/>
              <a:pathLst>
                <a:path w="1824" h="3411" extrusionOk="0">
                  <a:moveTo>
                    <a:pt x="1593" y="1"/>
                  </a:moveTo>
                  <a:cubicBezTo>
                    <a:pt x="551" y="1"/>
                    <a:pt x="0" y="1366"/>
                    <a:pt x="867" y="2080"/>
                  </a:cubicBezTo>
                  <a:lnTo>
                    <a:pt x="857" y="2080"/>
                  </a:lnTo>
                  <a:cubicBezTo>
                    <a:pt x="1001" y="2205"/>
                    <a:pt x="1077" y="2377"/>
                    <a:pt x="1077" y="2559"/>
                  </a:cubicBezTo>
                  <a:lnTo>
                    <a:pt x="1077" y="2989"/>
                  </a:lnTo>
                  <a:cubicBezTo>
                    <a:pt x="1077" y="3219"/>
                    <a:pt x="886" y="3410"/>
                    <a:pt x="646" y="3410"/>
                  </a:cubicBezTo>
                  <a:lnTo>
                    <a:pt x="1077" y="3410"/>
                  </a:lnTo>
                  <a:cubicBezTo>
                    <a:pt x="1307" y="3410"/>
                    <a:pt x="1498" y="3219"/>
                    <a:pt x="1498" y="2989"/>
                  </a:cubicBezTo>
                  <a:lnTo>
                    <a:pt x="1498" y="2559"/>
                  </a:lnTo>
                  <a:cubicBezTo>
                    <a:pt x="1508" y="2377"/>
                    <a:pt x="1422" y="2205"/>
                    <a:pt x="1288" y="2080"/>
                  </a:cubicBezTo>
                  <a:cubicBezTo>
                    <a:pt x="513" y="1448"/>
                    <a:pt x="838" y="195"/>
                    <a:pt x="1824" y="23"/>
                  </a:cubicBezTo>
                  <a:cubicBezTo>
                    <a:pt x="1744" y="8"/>
                    <a:pt x="1667" y="1"/>
                    <a:pt x="1593" y="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4"/>
            <p:cNvSpPr/>
            <p:nvPr/>
          </p:nvSpPr>
          <p:spPr>
            <a:xfrm>
              <a:off x="5765926" y="1976683"/>
              <a:ext cx="39469" cy="173946"/>
            </a:xfrm>
            <a:custGeom>
              <a:avLst/>
              <a:gdLst/>
              <a:ahLst/>
              <a:cxnLst/>
              <a:rect l="l" t="t" r="r" b="b"/>
              <a:pathLst>
                <a:path w="1503" h="6624" extrusionOk="0">
                  <a:moveTo>
                    <a:pt x="862" y="1"/>
                  </a:moveTo>
                  <a:cubicBezTo>
                    <a:pt x="383" y="1"/>
                    <a:pt x="0" y="384"/>
                    <a:pt x="0" y="853"/>
                  </a:cubicBezTo>
                  <a:lnTo>
                    <a:pt x="0" y="6413"/>
                  </a:lnTo>
                  <a:cubicBezTo>
                    <a:pt x="0" y="6528"/>
                    <a:pt x="96" y="6623"/>
                    <a:pt x="220" y="6623"/>
                  </a:cubicBezTo>
                  <a:lnTo>
                    <a:pt x="862" y="6623"/>
                  </a:lnTo>
                  <a:cubicBezTo>
                    <a:pt x="737" y="6623"/>
                    <a:pt x="641" y="6528"/>
                    <a:pt x="641" y="6413"/>
                  </a:cubicBezTo>
                  <a:lnTo>
                    <a:pt x="641" y="853"/>
                  </a:lnTo>
                  <a:cubicBezTo>
                    <a:pt x="641" y="384"/>
                    <a:pt x="1024" y="1"/>
                    <a:pt x="1503" y="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4"/>
            <p:cNvSpPr/>
            <p:nvPr/>
          </p:nvSpPr>
          <p:spPr>
            <a:xfrm>
              <a:off x="6004655" y="2032906"/>
              <a:ext cx="39232" cy="61553"/>
            </a:xfrm>
            <a:custGeom>
              <a:avLst/>
              <a:gdLst/>
              <a:ahLst/>
              <a:cxnLst/>
              <a:rect l="l" t="t" r="r" b="b"/>
              <a:pathLst>
                <a:path w="1494" h="2344" extrusionOk="0">
                  <a:moveTo>
                    <a:pt x="224" y="1"/>
                  </a:moveTo>
                  <a:cubicBezTo>
                    <a:pt x="150" y="1"/>
                    <a:pt x="76" y="8"/>
                    <a:pt x="1" y="23"/>
                  </a:cubicBezTo>
                  <a:cubicBezTo>
                    <a:pt x="556" y="118"/>
                    <a:pt x="958" y="606"/>
                    <a:pt x="958" y="1171"/>
                  </a:cubicBezTo>
                  <a:cubicBezTo>
                    <a:pt x="968" y="1736"/>
                    <a:pt x="566" y="2224"/>
                    <a:pt x="11" y="2329"/>
                  </a:cubicBezTo>
                  <a:cubicBezTo>
                    <a:pt x="78" y="2339"/>
                    <a:pt x="149" y="2343"/>
                    <a:pt x="222" y="2343"/>
                  </a:cubicBezTo>
                  <a:cubicBezTo>
                    <a:pt x="295" y="2343"/>
                    <a:pt x="369" y="2339"/>
                    <a:pt x="441" y="2329"/>
                  </a:cubicBezTo>
                  <a:cubicBezTo>
                    <a:pt x="1073" y="2205"/>
                    <a:pt x="1494" y="1592"/>
                    <a:pt x="1370" y="951"/>
                  </a:cubicBezTo>
                  <a:cubicBezTo>
                    <a:pt x="1268" y="394"/>
                    <a:pt x="773" y="1"/>
                    <a:pt x="224" y="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4"/>
            <p:cNvSpPr/>
            <p:nvPr/>
          </p:nvSpPr>
          <p:spPr>
            <a:xfrm>
              <a:off x="5939819" y="1976683"/>
              <a:ext cx="22662" cy="73160"/>
            </a:xfrm>
            <a:custGeom>
              <a:avLst/>
              <a:gdLst/>
              <a:ahLst/>
              <a:cxnLst/>
              <a:rect l="l" t="t" r="r" b="b"/>
              <a:pathLst>
                <a:path w="863" h="2786" extrusionOk="0">
                  <a:moveTo>
                    <a:pt x="221" y="1"/>
                  </a:moveTo>
                  <a:cubicBezTo>
                    <a:pt x="106" y="1"/>
                    <a:pt x="10" y="96"/>
                    <a:pt x="10" y="211"/>
                  </a:cubicBezTo>
                  <a:lnTo>
                    <a:pt x="10" y="2355"/>
                  </a:lnTo>
                  <a:cubicBezTo>
                    <a:pt x="1" y="2585"/>
                    <a:pt x="202" y="2786"/>
                    <a:pt x="432" y="2786"/>
                  </a:cubicBezTo>
                  <a:lnTo>
                    <a:pt x="862" y="2786"/>
                  </a:lnTo>
                  <a:cubicBezTo>
                    <a:pt x="623" y="2786"/>
                    <a:pt x="432" y="2594"/>
                    <a:pt x="432" y="2355"/>
                  </a:cubicBezTo>
                  <a:lnTo>
                    <a:pt x="432" y="211"/>
                  </a:lnTo>
                  <a:cubicBezTo>
                    <a:pt x="432" y="96"/>
                    <a:pt x="527" y="1"/>
                    <a:pt x="652" y="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4"/>
            <p:cNvSpPr/>
            <p:nvPr/>
          </p:nvSpPr>
          <p:spPr>
            <a:xfrm>
              <a:off x="5940082" y="2077732"/>
              <a:ext cx="22400" cy="72898"/>
            </a:xfrm>
            <a:custGeom>
              <a:avLst/>
              <a:gdLst/>
              <a:ahLst/>
              <a:cxnLst/>
              <a:rect l="l" t="t" r="r" b="b"/>
              <a:pathLst>
                <a:path w="853" h="2776" extrusionOk="0">
                  <a:moveTo>
                    <a:pt x="422" y="0"/>
                  </a:moveTo>
                  <a:cubicBezTo>
                    <a:pt x="192" y="0"/>
                    <a:pt x="0" y="191"/>
                    <a:pt x="0" y="431"/>
                  </a:cubicBezTo>
                  <a:lnTo>
                    <a:pt x="0" y="2775"/>
                  </a:lnTo>
                  <a:lnTo>
                    <a:pt x="422" y="2775"/>
                  </a:lnTo>
                  <a:lnTo>
                    <a:pt x="422" y="431"/>
                  </a:lnTo>
                  <a:cubicBezTo>
                    <a:pt x="422" y="191"/>
                    <a:pt x="613" y="0"/>
                    <a:pt x="852" y="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4"/>
            <p:cNvSpPr/>
            <p:nvPr/>
          </p:nvSpPr>
          <p:spPr>
            <a:xfrm>
              <a:off x="5987324" y="2150839"/>
              <a:ext cx="45272" cy="89573"/>
            </a:xfrm>
            <a:custGeom>
              <a:avLst/>
              <a:gdLst/>
              <a:ahLst/>
              <a:cxnLst/>
              <a:rect l="l" t="t" r="r" b="b"/>
              <a:pathLst>
                <a:path w="1724" h="3411" extrusionOk="0">
                  <a:moveTo>
                    <a:pt x="546" y="1"/>
                  </a:moveTo>
                  <a:cubicBezTo>
                    <a:pt x="785" y="1"/>
                    <a:pt x="977" y="192"/>
                    <a:pt x="977" y="432"/>
                  </a:cubicBezTo>
                  <a:lnTo>
                    <a:pt x="977" y="862"/>
                  </a:lnTo>
                  <a:cubicBezTo>
                    <a:pt x="977" y="1044"/>
                    <a:pt x="891" y="1226"/>
                    <a:pt x="747" y="1341"/>
                  </a:cubicBezTo>
                  <a:cubicBezTo>
                    <a:pt x="1" y="1972"/>
                    <a:pt x="307" y="3178"/>
                    <a:pt x="1254" y="3389"/>
                  </a:cubicBezTo>
                  <a:cubicBezTo>
                    <a:pt x="1331" y="3403"/>
                    <a:pt x="1410" y="3410"/>
                    <a:pt x="1489" y="3410"/>
                  </a:cubicBezTo>
                  <a:cubicBezTo>
                    <a:pt x="1568" y="3410"/>
                    <a:pt x="1647" y="3403"/>
                    <a:pt x="1723" y="3389"/>
                  </a:cubicBezTo>
                  <a:lnTo>
                    <a:pt x="1685" y="3389"/>
                  </a:lnTo>
                  <a:cubicBezTo>
                    <a:pt x="728" y="3178"/>
                    <a:pt x="431" y="1972"/>
                    <a:pt x="1178" y="1341"/>
                  </a:cubicBezTo>
                  <a:cubicBezTo>
                    <a:pt x="1321" y="1226"/>
                    <a:pt x="1398" y="1044"/>
                    <a:pt x="1407" y="862"/>
                  </a:cubicBezTo>
                  <a:lnTo>
                    <a:pt x="1407" y="432"/>
                  </a:lnTo>
                  <a:cubicBezTo>
                    <a:pt x="1407" y="192"/>
                    <a:pt x="1216" y="1"/>
                    <a:pt x="977" y="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4"/>
            <p:cNvSpPr/>
            <p:nvPr/>
          </p:nvSpPr>
          <p:spPr>
            <a:xfrm>
              <a:off x="5928764" y="2150603"/>
              <a:ext cx="22400" cy="73160"/>
            </a:xfrm>
            <a:custGeom>
              <a:avLst/>
              <a:gdLst/>
              <a:ahLst/>
              <a:cxnLst/>
              <a:rect l="l" t="t" r="r" b="b"/>
              <a:pathLst>
                <a:path w="853" h="2786" extrusionOk="0">
                  <a:moveTo>
                    <a:pt x="431" y="0"/>
                  </a:moveTo>
                  <a:lnTo>
                    <a:pt x="431" y="2355"/>
                  </a:lnTo>
                  <a:cubicBezTo>
                    <a:pt x="431" y="2594"/>
                    <a:pt x="240" y="2785"/>
                    <a:pt x="1" y="2785"/>
                  </a:cubicBezTo>
                  <a:lnTo>
                    <a:pt x="431" y="2785"/>
                  </a:lnTo>
                  <a:cubicBezTo>
                    <a:pt x="661" y="2785"/>
                    <a:pt x="853" y="2594"/>
                    <a:pt x="853" y="2355"/>
                  </a:cubicBezTo>
                  <a:lnTo>
                    <a:pt x="853" y="0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4"/>
            <p:cNvSpPr/>
            <p:nvPr/>
          </p:nvSpPr>
          <p:spPr>
            <a:xfrm>
              <a:off x="5847332" y="2206826"/>
              <a:ext cx="39232" cy="61737"/>
            </a:xfrm>
            <a:custGeom>
              <a:avLst/>
              <a:gdLst/>
              <a:ahLst/>
              <a:cxnLst/>
              <a:rect l="l" t="t" r="r" b="b"/>
              <a:pathLst>
                <a:path w="1494" h="2351" extrusionOk="0">
                  <a:moveTo>
                    <a:pt x="1269" y="1"/>
                  </a:moveTo>
                  <a:cubicBezTo>
                    <a:pt x="1197" y="1"/>
                    <a:pt x="1125" y="8"/>
                    <a:pt x="1054" y="22"/>
                  </a:cubicBezTo>
                  <a:cubicBezTo>
                    <a:pt x="422" y="147"/>
                    <a:pt x="1" y="759"/>
                    <a:pt x="116" y="1391"/>
                  </a:cubicBezTo>
                  <a:cubicBezTo>
                    <a:pt x="226" y="1956"/>
                    <a:pt x="715" y="2350"/>
                    <a:pt x="1269" y="2350"/>
                  </a:cubicBezTo>
                  <a:cubicBezTo>
                    <a:pt x="1343" y="2350"/>
                    <a:pt x="1418" y="2343"/>
                    <a:pt x="1494" y="2329"/>
                  </a:cubicBezTo>
                  <a:cubicBezTo>
                    <a:pt x="843" y="2204"/>
                    <a:pt x="422" y="1573"/>
                    <a:pt x="566" y="922"/>
                  </a:cubicBezTo>
                  <a:cubicBezTo>
                    <a:pt x="661" y="462"/>
                    <a:pt x="1025" y="108"/>
                    <a:pt x="1484" y="22"/>
                  </a:cubicBezTo>
                  <a:cubicBezTo>
                    <a:pt x="1413" y="8"/>
                    <a:pt x="1341" y="1"/>
                    <a:pt x="1269" y="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4"/>
            <p:cNvSpPr/>
            <p:nvPr/>
          </p:nvSpPr>
          <p:spPr>
            <a:xfrm>
              <a:off x="5928764" y="2251625"/>
              <a:ext cx="28177" cy="73160"/>
            </a:xfrm>
            <a:custGeom>
              <a:avLst/>
              <a:gdLst/>
              <a:ahLst/>
              <a:cxnLst/>
              <a:rect l="l" t="t" r="r" b="b"/>
              <a:pathLst>
                <a:path w="1073" h="2786" extrusionOk="0">
                  <a:moveTo>
                    <a:pt x="1" y="1"/>
                  </a:moveTo>
                  <a:cubicBezTo>
                    <a:pt x="240" y="1"/>
                    <a:pt x="431" y="192"/>
                    <a:pt x="431" y="431"/>
                  </a:cubicBezTo>
                  <a:lnTo>
                    <a:pt x="431" y="2565"/>
                  </a:lnTo>
                  <a:cubicBezTo>
                    <a:pt x="431" y="2680"/>
                    <a:pt x="527" y="2786"/>
                    <a:pt x="642" y="2786"/>
                  </a:cubicBezTo>
                  <a:lnTo>
                    <a:pt x="1073" y="2786"/>
                  </a:lnTo>
                  <a:cubicBezTo>
                    <a:pt x="948" y="2786"/>
                    <a:pt x="853" y="2690"/>
                    <a:pt x="853" y="2565"/>
                  </a:cubicBezTo>
                  <a:lnTo>
                    <a:pt x="853" y="431"/>
                  </a:lnTo>
                  <a:cubicBezTo>
                    <a:pt x="853" y="192"/>
                    <a:pt x="661" y="1"/>
                    <a:pt x="431" y="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2" name="Google Shape;572;p34"/>
          <p:cNvSpPr txBox="1">
            <a:spLocks noGrp="1"/>
          </p:cNvSpPr>
          <p:nvPr>
            <p:ph type="title"/>
          </p:nvPr>
        </p:nvSpPr>
        <p:spPr>
          <a:xfrm>
            <a:off x="2624871" y="252904"/>
            <a:ext cx="5958480" cy="13685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rgbClr val="C00000"/>
                </a:solidFill>
              </a:rPr>
              <a:t>03</a:t>
            </a:r>
            <a:br>
              <a:rPr lang="ru-RU" sz="3200" dirty="0"/>
            </a:br>
            <a:r>
              <a:rPr lang="ru-RU" sz="3200" dirty="0"/>
              <a:t>«Принятие правил группы» </a:t>
            </a:r>
            <a:endParaRPr sz="3200" dirty="0"/>
          </a:p>
        </p:txBody>
      </p:sp>
      <p:sp>
        <p:nvSpPr>
          <p:cNvPr id="576" name="Google Shape;576;p34"/>
          <p:cNvSpPr txBox="1">
            <a:spLocks noGrp="1"/>
          </p:cNvSpPr>
          <p:nvPr>
            <p:ph type="subTitle" idx="4"/>
          </p:nvPr>
        </p:nvSpPr>
        <p:spPr>
          <a:xfrm>
            <a:off x="1480350" y="2417437"/>
            <a:ext cx="4623991" cy="15246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C00000"/>
                </a:solidFill>
              </a:rPr>
              <a:t>Цель:  </a:t>
            </a:r>
            <a:r>
              <a:rPr lang="ru-RU" sz="2000" dirty="0">
                <a:solidFill>
                  <a:srgbClr val="C00000"/>
                </a:solidFill>
              </a:rPr>
              <a:t>развитие коммуникативных навыков, создание условий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C00000"/>
                </a:solidFill>
              </a:rPr>
              <a:t>для дальнейшей работы</a:t>
            </a:r>
            <a:endParaRPr sz="2000" dirty="0">
              <a:solidFill>
                <a:srgbClr val="C00000"/>
              </a:solidFill>
            </a:endParaRPr>
          </a:p>
        </p:txBody>
      </p:sp>
      <p:grpSp>
        <p:nvGrpSpPr>
          <p:cNvPr id="579" name="Google Shape;579;p34"/>
          <p:cNvGrpSpPr/>
          <p:nvPr/>
        </p:nvGrpSpPr>
        <p:grpSpPr>
          <a:xfrm>
            <a:off x="982440" y="1804427"/>
            <a:ext cx="750667" cy="742767"/>
            <a:chOff x="4093603" y="4146138"/>
            <a:chExt cx="395638" cy="420544"/>
          </a:xfrm>
        </p:grpSpPr>
        <p:sp>
          <p:nvSpPr>
            <p:cNvPr id="580" name="Google Shape;580;p34"/>
            <p:cNvSpPr/>
            <p:nvPr/>
          </p:nvSpPr>
          <p:spPr>
            <a:xfrm>
              <a:off x="4158286" y="4218414"/>
              <a:ext cx="266088" cy="326567"/>
            </a:xfrm>
            <a:custGeom>
              <a:avLst/>
              <a:gdLst/>
              <a:ahLst/>
              <a:cxnLst/>
              <a:rect l="l" t="t" r="r" b="b"/>
              <a:pathLst>
                <a:path w="10128" h="12430" extrusionOk="0">
                  <a:moveTo>
                    <a:pt x="5064" y="0"/>
                  </a:moveTo>
                  <a:cubicBezTo>
                    <a:pt x="2865" y="0"/>
                    <a:pt x="958" y="1526"/>
                    <a:pt x="479" y="3669"/>
                  </a:cubicBezTo>
                  <a:cubicBezTo>
                    <a:pt x="1" y="5813"/>
                    <a:pt x="1076" y="8005"/>
                    <a:pt x="3059" y="8941"/>
                  </a:cubicBezTo>
                  <a:cubicBezTo>
                    <a:pt x="3448" y="9128"/>
                    <a:pt x="3691" y="9510"/>
                    <a:pt x="3684" y="9933"/>
                  </a:cubicBezTo>
                  <a:lnTo>
                    <a:pt x="3684" y="11875"/>
                  </a:lnTo>
                  <a:lnTo>
                    <a:pt x="3691" y="11875"/>
                  </a:lnTo>
                  <a:cubicBezTo>
                    <a:pt x="3691" y="12180"/>
                    <a:pt x="3933" y="12430"/>
                    <a:pt x="4239" y="12430"/>
                  </a:cubicBezTo>
                  <a:lnTo>
                    <a:pt x="5896" y="12430"/>
                  </a:lnTo>
                  <a:cubicBezTo>
                    <a:pt x="6201" y="12430"/>
                    <a:pt x="6451" y="12180"/>
                    <a:pt x="6451" y="11875"/>
                  </a:cubicBezTo>
                  <a:lnTo>
                    <a:pt x="6451" y="9933"/>
                  </a:lnTo>
                  <a:cubicBezTo>
                    <a:pt x="6444" y="9510"/>
                    <a:pt x="6687" y="9128"/>
                    <a:pt x="7068" y="8941"/>
                  </a:cubicBezTo>
                  <a:cubicBezTo>
                    <a:pt x="9052" y="8005"/>
                    <a:pt x="10127" y="5813"/>
                    <a:pt x="9649" y="3669"/>
                  </a:cubicBezTo>
                  <a:cubicBezTo>
                    <a:pt x="9170" y="1526"/>
                    <a:pt x="7263" y="0"/>
                    <a:pt x="50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4"/>
            <p:cNvSpPr/>
            <p:nvPr/>
          </p:nvSpPr>
          <p:spPr>
            <a:xfrm>
              <a:off x="4189813" y="4240089"/>
              <a:ext cx="203218" cy="203218"/>
            </a:xfrm>
            <a:custGeom>
              <a:avLst/>
              <a:gdLst/>
              <a:ahLst/>
              <a:cxnLst/>
              <a:rect l="l" t="t" r="r" b="b"/>
              <a:pathLst>
                <a:path w="7735" h="7735" extrusionOk="0">
                  <a:moveTo>
                    <a:pt x="3871" y="1"/>
                  </a:moveTo>
                  <a:cubicBezTo>
                    <a:pt x="1735" y="1"/>
                    <a:pt x="0" y="1735"/>
                    <a:pt x="0" y="3871"/>
                  </a:cubicBezTo>
                  <a:cubicBezTo>
                    <a:pt x="0" y="6007"/>
                    <a:pt x="1735" y="7734"/>
                    <a:pt x="3871" y="7734"/>
                  </a:cubicBezTo>
                  <a:cubicBezTo>
                    <a:pt x="6007" y="7734"/>
                    <a:pt x="7734" y="6007"/>
                    <a:pt x="7734" y="3871"/>
                  </a:cubicBezTo>
                  <a:cubicBezTo>
                    <a:pt x="7734" y="1735"/>
                    <a:pt x="6007" y="1"/>
                    <a:pt x="38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4"/>
            <p:cNvSpPr/>
            <p:nvPr/>
          </p:nvSpPr>
          <p:spPr>
            <a:xfrm>
              <a:off x="4211671" y="4261947"/>
              <a:ext cx="159658" cy="159684"/>
            </a:xfrm>
            <a:custGeom>
              <a:avLst/>
              <a:gdLst/>
              <a:ahLst/>
              <a:cxnLst/>
              <a:rect l="l" t="t" r="r" b="b"/>
              <a:pathLst>
                <a:path w="6077" h="6078" extrusionOk="0">
                  <a:moveTo>
                    <a:pt x="3039" y="1"/>
                  </a:moveTo>
                  <a:cubicBezTo>
                    <a:pt x="1360" y="1"/>
                    <a:pt x="1" y="1360"/>
                    <a:pt x="1" y="3039"/>
                  </a:cubicBezTo>
                  <a:cubicBezTo>
                    <a:pt x="1" y="4718"/>
                    <a:pt x="1360" y="6077"/>
                    <a:pt x="3039" y="6077"/>
                  </a:cubicBezTo>
                  <a:cubicBezTo>
                    <a:pt x="4717" y="6077"/>
                    <a:pt x="6077" y="4718"/>
                    <a:pt x="6077" y="3039"/>
                  </a:cubicBezTo>
                  <a:cubicBezTo>
                    <a:pt x="6077" y="1360"/>
                    <a:pt x="4717" y="1"/>
                    <a:pt x="30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4"/>
            <p:cNvSpPr/>
            <p:nvPr/>
          </p:nvSpPr>
          <p:spPr>
            <a:xfrm>
              <a:off x="4269629" y="4537677"/>
              <a:ext cx="43586" cy="29005"/>
            </a:xfrm>
            <a:custGeom>
              <a:avLst/>
              <a:gdLst/>
              <a:ahLst/>
              <a:cxnLst/>
              <a:rect l="l" t="t" r="r" b="b"/>
              <a:pathLst>
                <a:path w="1659" h="1104" extrusionOk="0">
                  <a:moveTo>
                    <a:pt x="1" y="0"/>
                  </a:moveTo>
                  <a:lnTo>
                    <a:pt x="1" y="548"/>
                  </a:lnTo>
                  <a:cubicBezTo>
                    <a:pt x="1" y="854"/>
                    <a:pt x="250" y="1103"/>
                    <a:pt x="555" y="1103"/>
                  </a:cubicBezTo>
                  <a:lnTo>
                    <a:pt x="1103" y="1103"/>
                  </a:lnTo>
                  <a:cubicBezTo>
                    <a:pt x="1409" y="1103"/>
                    <a:pt x="1658" y="854"/>
                    <a:pt x="1658" y="548"/>
                  </a:cubicBezTo>
                  <a:lnTo>
                    <a:pt x="165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4"/>
            <p:cNvSpPr/>
            <p:nvPr/>
          </p:nvSpPr>
          <p:spPr>
            <a:xfrm>
              <a:off x="4434725" y="4334486"/>
              <a:ext cx="54515" cy="14608"/>
            </a:xfrm>
            <a:custGeom>
              <a:avLst/>
              <a:gdLst/>
              <a:ahLst/>
              <a:cxnLst/>
              <a:rect l="l" t="t" r="r" b="b"/>
              <a:pathLst>
                <a:path w="2075" h="556" extrusionOk="0">
                  <a:moveTo>
                    <a:pt x="348" y="1"/>
                  </a:moveTo>
                  <a:cubicBezTo>
                    <a:pt x="1" y="21"/>
                    <a:pt x="1" y="535"/>
                    <a:pt x="348" y="555"/>
                  </a:cubicBezTo>
                  <a:lnTo>
                    <a:pt x="1728" y="555"/>
                  </a:lnTo>
                  <a:cubicBezTo>
                    <a:pt x="2075" y="535"/>
                    <a:pt x="2075" y="21"/>
                    <a:pt x="172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4"/>
            <p:cNvSpPr/>
            <p:nvPr/>
          </p:nvSpPr>
          <p:spPr>
            <a:xfrm>
              <a:off x="4093603" y="4334460"/>
              <a:ext cx="62896" cy="14634"/>
            </a:xfrm>
            <a:custGeom>
              <a:avLst/>
              <a:gdLst/>
              <a:ahLst/>
              <a:cxnLst/>
              <a:rect l="l" t="t" r="r" b="b"/>
              <a:pathLst>
                <a:path w="2394" h="557" extrusionOk="0">
                  <a:moveTo>
                    <a:pt x="2025" y="1"/>
                  </a:moveTo>
                  <a:cubicBezTo>
                    <a:pt x="2018" y="1"/>
                    <a:pt x="2011" y="1"/>
                    <a:pt x="2005" y="2"/>
                  </a:cubicBezTo>
                  <a:lnTo>
                    <a:pt x="354" y="2"/>
                  </a:lnTo>
                  <a:cubicBezTo>
                    <a:pt x="0" y="22"/>
                    <a:pt x="0" y="536"/>
                    <a:pt x="354" y="556"/>
                  </a:cubicBezTo>
                  <a:lnTo>
                    <a:pt x="2005" y="556"/>
                  </a:lnTo>
                  <a:cubicBezTo>
                    <a:pt x="2011" y="557"/>
                    <a:pt x="2018" y="557"/>
                    <a:pt x="2025" y="557"/>
                  </a:cubicBezTo>
                  <a:cubicBezTo>
                    <a:pt x="2393" y="557"/>
                    <a:pt x="2393" y="1"/>
                    <a:pt x="20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4"/>
            <p:cNvSpPr/>
            <p:nvPr/>
          </p:nvSpPr>
          <p:spPr>
            <a:xfrm>
              <a:off x="4284210" y="4146138"/>
              <a:ext cx="14424" cy="50417"/>
            </a:xfrm>
            <a:custGeom>
              <a:avLst/>
              <a:gdLst/>
              <a:ahLst/>
              <a:cxnLst/>
              <a:rect l="l" t="t" r="r" b="b"/>
              <a:pathLst>
                <a:path w="549" h="1919" extrusionOk="0">
                  <a:moveTo>
                    <a:pt x="277" y="1"/>
                  </a:moveTo>
                  <a:cubicBezTo>
                    <a:pt x="144" y="1"/>
                    <a:pt x="11" y="88"/>
                    <a:pt x="0" y="261"/>
                  </a:cubicBezTo>
                  <a:lnTo>
                    <a:pt x="0" y="1641"/>
                  </a:lnTo>
                  <a:cubicBezTo>
                    <a:pt x="0" y="1794"/>
                    <a:pt x="125" y="1919"/>
                    <a:pt x="278" y="1919"/>
                  </a:cubicBezTo>
                  <a:cubicBezTo>
                    <a:pt x="430" y="1919"/>
                    <a:pt x="548" y="1794"/>
                    <a:pt x="548" y="1641"/>
                  </a:cubicBezTo>
                  <a:lnTo>
                    <a:pt x="548" y="261"/>
                  </a:lnTo>
                  <a:cubicBezTo>
                    <a:pt x="541" y="88"/>
                    <a:pt x="410" y="1"/>
                    <a:pt x="27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4"/>
            <p:cNvSpPr/>
            <p:nvPr/>
          </p:nvSpPr>
          <p:spPr>
            <a:xfrm>
              <a:off x="4358561" y="4183813"/>
              <a:ext cx="29294" cy="33156"/>
            </a:xfrm>
            <a:custGeom>
              <a:avLst/>
              <a:gdLst/>
              <a:ahLst/>
              <a:cxnLst/>
              <a:rect l="l" t="t" r="r" b="b"/>
              <a:pathLst>
                <a:path w="1115" h="1262" extrusionOk="0">
                  <a:moveTo>
                    <a:pt x="745" y="0"/>
                  </a:moveTo>
                  <a:cubicBezTo>
                    <a:pt x="662" y="0"/>
                    <a:pt x="578" y="39"/>
                    <a:pt x="521" y="131"/>
                  </a:cubicBezTo>
                  <a:lnTo>
                    <a:pt x="104" y="852"/>
                  </a:lnTo>
                  <a:cubicBezTo>
                    <a:pt x="0" y="1033"/>
                    <a:pt x="132" y="1262"/>
                    <a:pt x="347" y="1262"/>
                  </a:cubicBezTo>
                  <a:cubicBezTo>
                    <a:pt x="444" y="1262"/>
                    <a:pt x="534" y="1213"/>
                    <a:pt x="583" y="1130"/>
                  </a:cubicBezTo>
                  <a:lnTo>
                    <a:pt x="999" y="409"/>
                  </a:lnTo>
                  <a:cubicBezTo>
                    <a:pt x="1114" y="193"/>
                    <a:pt x="931" y="0"/>
                    <a:pt x="7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4"/>
            <p:cNvSpPr/>
            <p:nvPr/>
          </p:nvSpPr>
          <p:spPr>
            <a:xfrm>
              <a:off x="4195277" y="4466505"/>
              <a:ext cx="29268" cy="33287"/>
            </a:xfrm>
            <a:custGeom>
              <a:avLst/>
              <a:gdLst/>
              <a:ahLst/>
              <a:cxnLst/>
              <a:rect l="l" t="t" r="r" b="b"/>
              <a:pathLst>
                <a:path w="1114" h="1267" extrusionOk="0">
                  <a:moveTo>
                    <a:pt x="748" y="1"/>
                  </a:moveTo>
                  <a:cubicBezTo>
                    <a:pt x="664" y="1"/>
                    <a:pt x="579" y="41"/>
                    <a:pt x="521" y="136"/>
                  </a:cubicBezTo>
                  <a:lnTo>
                    <a:pt x="105" y="850"/>
                  </a:lnTo>
                  <a:cubicBezTo>
                    <a:pt x="1" y="1038"/>
                    <a:pt x="132" y="1267"/>
                    <a:pt x="347" y="1267"/>
                  </a:cubicBezTo>
                  <a:cubicBezTo>
                    <a:pt x="444" y="1267"/>
                    <a:pt x="535" y="1211"/>
                    <a:pt x="583" y="1128"/>
                  </a:cubicBezTo>
                  <a:lnTo>
                    <a:pt x="999" y="413"/>
                  </a:lnTo>
                  <a:cubicBezTo>
                    <a:pt x="1114" y="194"/>
                    <a:pt x="933" y="1"/>
                    <a:pt x="7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4"/>
            <p:cNvSpPr/>
            <p:nvPr/>
          </p:nvSpPr>
          <p:spPr>
            <a:xfrm>
              <a:off x="4195172" y="4183813"/>
              <a:ext cx="29294" cy="33156"/>
            </a:xfrm>
            <a:custGeom>
              <a:avLst/>
              <a:gdLst/>
              <a:ahLst/>
              <a:cxnLst/>
              <a:rect l="l" t="t" r="r" b="b"/>
              <a:pathLst>
                <a:path w="1115" h="1262" extrusionOk="0">
                  <a:moveTo>
                    <a:pt x="366" y="0"/>
                  </a:moveTo>
                  <a:cubicBezTo>
                    <a:pt x="180" y="0"/>
                    <a:pt x="1" y="193"/>
                    <a:pt x="116" y="409"/>
                  </a:cubicBezTo>
                  <a:lnTo>
                    <a:pt x="525" y="1130"/>
                  </a:lnTo>
                  <a:cubicBezTo>
                    <a:pt x="573" y="1213"/>
                    <a:pt x="670" y="1262"/>
                    <a:pt x="768" y="1262"/>
                  </a:cubicBezTo>
                  <a:cubicBezTo>
                    <a:pt x="976" y="1262"/>
                    <a:pt x="1114" y="1033"/>
                    <a:pt x="1003" y="852"/>
                  </a:cubicBezTo>
                  <a:lnTo>
                    <a:pt x="594" y="131"/>
                  </a:lnTo>
                  <a:cubicBezTo>
                    <a:pt x="534" y="39"/>
                    <a:pt x="450" y="0"/>
                    <a:pt x="3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4"/>
            <p:cNvSpPr/>
            <p:nvPr/>
          </p:nvSpPr>
          <p:spPr>
            <a:xfrm>
              <a:off x="4358272" y="4466505"/>
              <a:ext cx="29294" cy="33287"/>
            </a:xfrm>
            <a:custGeom>
              <a:avLst/>
              <a:gdLst/>
              <a:ahLst/>
              <a:cxnLst/>
              <a:rect l="l" t="t" r="r" b="b"/>
              <a:pathLst>
                <a:path w="1115" h="1267" extrusionOk="0">
                  <a:moveTo>
                    <a:pt x="367" y="1"/>
                  </a:moveTo>
                  <a:cubicBezTo>
                    <a:pt x="182" y="1"/>
                    <a:pt x="1" y="194"/>
                    <a:pt x="115" y="413"/>
                  </a:cubicBezTo>
                  <a:lnTo>
                    <a:pt x="532" y="1128"/>
                  </a:lnTo>
                  <a:cubicBezTo>
                    <a:pt x="580" y="1211"/>
                    <a:pt x="670" y="1267"/>
                    <a:pt x="774" y="1267"/>
                  </a:cubicBezTo>
                  <a:cubicBezTo>
                    <a:pt x="982" y="1267"/>
                    <a:pt x="1114" y="1038"/>
                    <a:pt x="1010" y="850"/>
                  </a:cubicBezTo>
                  <a:lnTo>
                    <a:pt x="594" y="136"/>
                  </a:lnTo>
                  <a:cubicBezTo>
                    <a:pt x="536" y="41"/>
                    <a:pt x="451" y="1"/>
                    <a:pt x="3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4"/>
            <p:cNvSpPr/>
            <p:nvPr/>
          </p:nvSpPr>
          <p:spPr>
            <a:xfrm>
              <a:off x="4412315" y="4410335"/>
              <a:ext cx="39934" cy="25668"/>
            </a:xfrm>
            <a:custGeom>
              <a:avLst/>
              <a:gdLst/>
              <a:ahLst/>
              <a:cxnLst/>
              <a:rect l="l" t="t" r="r" b="b"/>
              <a:pathLst>
                <a:path w="1520" h="977" extrusionOk="0">
                  <a:moveTo>
                    <a:pt x="408" y="1"/>
                  </a:moveTo>
                  <a:cubicBezTo>
                    <a:pt x="158" y="1"/>
                    <a:pt x="0" y="375"/>
                    <a:pt x="285" y="526"/>
                  </a:cubicBezTo>
                  <a:lnTo>
                    <a:pt x="999" y="942"/>
                  </a:lnTo>
                  <a:cubicBezTo>
                    <a:pt x="1041" y="963"/>
                    <a:pt x="1090" y="977"/>
                    <a:pt x="1138" y="977"/>
                  </a:cubicBezTo>
                  <a:cubicBezTo>
                    <a:pt x="1422" y="977"/>
                    <a:pt x="1520" y="602"/>
                    <a:pt x="1277" y="464"/>
                  </a:cubicBezTo>
                  <a:lnTo>
                    <a:pt x="562" y="48"/>
                  </a:lnTo>
                  <a:cubicBezTo>
                    <a:pt x="509" y="15"/>
                    <a:pt x="457" y="1"/>
                    <a:pt x="4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4"/>
            <p:cNvSpPr/>
            <p:nvPr/>
          </p:nvSpPr>
          <p:spPr>
            <a:xfrm>
              <a:off x="4130306" y="4247340"/>
              <a:ext cx="39304" cy="25589"/>
            </a:xfrm>
            <a:custGeom>
              <a:avLst/>
              <a:gdLst/>
              <a:ahLst/>
              <a:cxnLst/>
              <a:rect l="l" t="t" r="r" b="b"/>
              <a:pathLst>
                <a:path w="1496" h="974" extrusionOk="0">
                  <a:moveTo>
                    <a:pt x="397" y="1"/>
                  </a:moveTo>
                  <a:cubicBezTo>
                    <a:pt x="153" y="1"/>
                    <a:pt x="0" y="356"/>
                    <a:pt x="254" y="515"/>
                  </a:cubicBezTo>
                  <a:lnTo>
                    <a:pt x="975" y="931"/>
                  </a:lnTo>
                  <a:cubicBezTo>
                    <a:pt x="1017" y="959"/>
                    <a:pt x="1066" y="966"/>
                    <a:pt x="1114" y="973"/>
                  </a:cubicBezTo>
                  <a:lnTo>
                    <a:pt x="1114" y="966"/>
                  </a:lnTo>
                  <a:cubicBezTo>
                    <a:pt x="1398" y="966"/>
                    <a:pt x="1496" y="592"/>
                    <a:pt x="1253" y="453"/>
                  </a:cubicBezTo>
                  <a:lnTo>
                    <a:pt x="531" y="37"/>
                  </a:lnTo>
                  <a:cubicBezTo>
                    <a:pt x="485" y="12"/>
                    <a:pt x="439" y="1"/>
                    <a:pt x="3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4"/>
            <p:cNvSpPr/>
            <p:nvPr/>
          </p:nvSpPr>
          <p:spPr>
            <a:xfrm>
              <a:off x="4413418" y="4247182"/>
              <a:ext cx="39908" cy="25747"/>
            </a:xfrm>
            <a:custGeom>
              <a:avLst/>
              <a:gdLst/>
              <a:ahLst/>
              <a:cxnLst/>
              <a:rect l="l" t="t" r="r" b="b"/>
              <a:pathLst>
                <a:path w="1519" h="980" extrusionOk="0">
                  <a:moveTo>
                    <a:pt x="1114" y="0"/>
                  </a:moveTo>
                  <a:cubicBezTo>
                    <a:pt x="1064" y="0"/>
                    <a:pt x="1011" y="15"/>
                    <a:pt x="957" y="50"/>
                  </a:cubicBezTo>
                  <a:lnTo>
                    <a:pt x="243" y="459"/>
                  </a:lnTo>
                  <a:cubicBezTo>
                    <a:pt x="0" y="605"/>
                    <a:pt x="97" y="972"/>
                    <a:pt x="382" y="979"/>
                  </a:cubicBezTo>
                  <a:cubicBezTo>
                    <a:pt x="430" y="979"/>
                    <a:pt x="479" y="965"/>
                    <a:pt x="520" y="937"/>
                  </a:cubicBezTo>
                  <a:lnTo>
                    <a:pt x="1235" y="528"/>
                  </a:lnTo>
                  <a:cubicBezTo>
                    <a:pt x="1518" y="378"/>
                    <a:pt x="1363" y="0"/>
                    <a:pt x="11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4"/>
            <p:cNvSpPr/>
            <p:nvPr/>
          </p:nvSpPr>
          <p:spPr>
            <a:xfrm>
              <a:off x="4130595" y="4410624"/>
              <a:ext cx="39304" cy="25379"/>
            </a:xfrm>
            <a:custGeom>
              <a:avLst/>
              <a:gdLst/>
              <a:ahLst/>
              <a:cxnLst/>
              <a:rect l="l" t="t" r="r" b="b"/>
              <a:pathLst>
                <a:path w="1496" h="966" extrusionOk="0">
                  <a:moveTo>
                    <a:pt x="1099" y="1"/>
                  </a:moveTo>
                  <a:cubicBezTo>
                    <a:pt x="1056" y="1"/>
                    <a:pt x="1011" y="12"/>
                    <a:pt x="964" y="37"/>
                  </a:cubicBezTo>
                  <a:lnTo>
                    <a:pt x="243" y="453"/>
                  </a:lnTo>
                  <a:cubicBezTo>
                    <a:pt x="0" y="598"/>
                    <a:pt x="104" y="966"/>
                    <a:pt x="382" y="966"/>
                  </a:cubicBezTo>
                  <a:cubicBezTo>
                    <a:pt x="430" y="966"/>
                    <a:pt x="479" y="952"/>
                    <a:pt x="520" y="931"/>
                  </a:cubicBezTo>
                  <a:lnTo>
                    <a:pt x="1242" y="515"/>
                  </a:lnTo>
                  <a:cubicBezTo>
                    <a:pt x="1496" y="356"/>
                    <a:pt x="1343" y="1"/>
                    <a:pt x="10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4"/>
            <p:cNvSpPr/>
            <p:nvPr/>
          </p:nvSpPr>
          <p:spPr>
            <a:xfrm>
              <a:off x="4255231" y="4494118"/>
              <a:ext cx="72565" cy="50864"/>
            </a:xfrm>
            <a:custGeom>
              <a:avLst/>
              <a:gdLst/>
              <a:ahLst/>
              <a:cxnLst/>
              <a:rect l="l" t="t" r="r" b="b"/>
              <a:pathLst>
                <a:path w="2762" h="1936" extrusionOk="0">
                  <a:moveTo>
                    <a:pt x="1" y="1"/>
                  </a:moveTo>
                  <a:lnTo>
                    <a:pt x="1" y="1381"/>
                  </a:lnTo>
                  <a:cubicBezTo>
                    <a:pt x="1" y="1686"/>
                    <a:pt x="243" y="1936"/>
                    <a:pt x="549" y="1936"/>
                  </a:cubicBezTo>
                  <a:lnTo>
                    <a:pt x="2206" y="1936"/>
                  </a:lnTo>
                  <a:cubicBezTo>
                    <a:pt x="2511" y="1936"/>
                    <a:pt x="2761" y="1686"/>
                    <a:pt x="2761" y="1381"/>
                  </a:cubicBezTo>
                  <a:lnTo>
                    <a:pt x="276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4"/>
            <p:cNvSpPr/>
            <p:nvPr/>
          </p:nvSpPr>
          <p:spPr>
            <a:xfrm>
              <a:off x="4247954" y="4494118"/>
              <a:ext cx="87120" cy="14608"/>
            </a:xfrm>
            <a:custGeom>
              <a:avLst/>
              <a:gdLst/>
              <a:ahLst/>
              <a:cxnLst/>
              <a:rect l="l" t="t" r="r" b="b"/>
              <a:pathLst>
                <a:path w="3316" h="556" extrusionOk="0">
                  <a:moveTo>
                    <a:pt x="278" y="1"/>
                  </a:moveTo>
                  <a:cubicBezTo>
                    <a:pt x="125" y="1"/>
                    <a:pt x="0" y="125"/>
                    <a:pt x="0" y="278"/>
                  </a:cubicBezTo>
                  <a:cubicBezTo>
                    <a:pt x="0" y="431"/>
                    <a:pt x="125" y="556"/>
                    <a:pt x="278" y="556"/>
                  </a:cubicBezTo>
                  <a:lnTo>
                    <a:pt x="3038" y="556"/>
                  </a:lnTo>
                  <a:cubicBezTo>
                    <a:pt x="3191" y="556"/>
                    <a:pt x="3316" y="431"/>
                    <a:pt x="3316" y="278"/>
                  </a:cubicBezTo>
                  <a:cubicBezTo>
                    <a:pt x="3316" y="125"/>
                    <a:pt x="3191" y="1"/>
                    <a:pt x="30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Круг: прозрачная заливка 14">
            <a:extLst>
              <a:ext uri="{FF2B5EF4-FFF2-40B4-BE49-F238E27FC236}">
                <a16:creationId xmlns:a16="http://schemas.microsoft.com/office/drawing/2014/main" id="{C808E861-C8B7-70AC-FC8E-7382FEA9CADB}"/>
              </a:ext>
            </a:extLst>
          </p:cNvPr>
          <p:cNvSpPr/>
          <p:nvPr/>
        </p:nvSpPr>
        <p:spPr>
          <a:xfrm>
            <a:off x="1608571" y="1804427"/>
            <a:ext cx="4402933" cy="2835324"/>
          </a:xfrm>
          <a:prstGeom prst="donut">
            <a:avLst>
              <a:gd name="adj" fmla="val 2838"/>
            </a:avLst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36"/>
          <p:cNvSpPr txBox="1">
            <a:spLocks noGrp="1"/>
          </p:cNvSpPr>
          <p:nvPr>
            <p:ph type="title"/>
          </p:nvPr>
        </p:nvSpPr>
        <p:spPr>
          <a:xfrm>
            <a:off x="834017" y="3493773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>
                <a:solidFill>
                  <a:srgbClr val="C00000"/>
                </a:solidFill>
              </a:rPr>
              <a:t>04</a:t>
            </a:r>
            <a:br>
              <a:rPr lang="ru-RU" sz="3600" dirty="0"/>
            </a:br>
            <a:r>
              <a:rPr lang="ru-RU" sz="3600" dirty="0"/>
              <a:t>«Смысл пословицы» </a:t>
            </a:r>
            <a:endParaRPr sz="3600" dirty="0"/>
          </a:p>
        </p:txBody>
      </p:sp>
      <p:sp>
        <p:nvSpPr>
          <p:cNvPr id="624" name="Google Shape;624;p36"/>
          <p:cNvSpPr txBox="1">
            <a:spLocks noGrp="1"/>
          </p:cNvSpPr>
          <p:nvPr>
            <p:ph type="subTitle" idx="2"/>
          </p:nvPr>
        </p:nvSpPr>
        <p:spPr>
          <a:xfrm>
            <a:off x="1682515" y="186848"/>
            <a:ext cx="5778969" cy="11136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rgbClr val="C00000"/>
                </a:solidFill>
              </a:rPr>
              <a:t>Цель: </a:t>
            </a:r>
            <a:r>
              <a:rPr lang="ru-RU" sz="1800" dirty="0">
                <a:solidFill>
                  <a:srgbClr val="C00000"/>
                </a:solidFill>
              </a:rPr>
              <a:t>развитие коммуникативных умений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rgbClr val="C00000"/>
                </a:solidFill>
              </a:rPr>
              <a:t>и навыков,  умения работать в группе</a:t>
            </a:r>
            <a:endParaRPr sz="1800" dirty="0">
              <a:solidFill>
                <a:srgbClr val="C00000"/>
              </a:solidFill>
            </a:endParaRPr>
          </a:p>
        </p:txBody>
      </p:sp>
      <p:grpSp>
        <p:nvGrpSpPr>
          <p:cNvPr id="627" name="Google Shape;627;p36"/>
          <p:cNvGrpSpPr/>
          <p:nvPr/>
        </p:nvGrpSpPr>
        <p:grpSpPr>
          <a:xfrm>
            <a:off x="919847" y="2010637"/>
            <a:ext cx="936493" cy="697813"/>
            <a:chOff x="7955145" y="2019192"/>
            <a:chExt cx="365176" cy="271013"/>
          </a:xfrm>
        </p:grpSpPr>
        <p:sp>
          <p:nvSpPr>
            <p:cNvPr id="628" name="Google Shape;628;p36"/>
            <p:cNvSpPr/>
            <p:nvPr/>
          </p:nvSpPr>
          <p:spPr>
            <a:xfrm>
              <a:off x="7977729" y="2019192"/>
              <a:ext cx="320243" cy="271013"/>
            </a:xfrm>
            <a:custGeom>
              <a:avLst/>
              <a:gdLst/>
              <a:ahLst/>
              <a:cxnLst/>
              <a:rect l="l" t="t" r="r" b="b"/>
              <a:pathLst>
                <a:path w="12223" h="10344" extrusionOk="0">
                  <a:moveTo>
                    <a:pt x="8676" y="1"/>
                  </a:moveTo>
                  <a:cubicBezTo>
                    <a:pt x="7707" y="1"/>
                    <a:pt x="6778" y="394"/>
                    <a:pt x="6107" y="1103"/>
                  </a:cubicBezTo>
                  <a:cubicBezTo>
                    <a:pt x="5428" y="385"/>
                    <a:pt x="4496" y="5"/>
                    <a:pt x="3546" y="5"/>
                  </a:cubicBezTo>
                  <a:cubicBezTo>
                    <a:pt x="3101" y="5"/>
                    <a:pt x="2653" y="88"/>
                    <a:pt x="2225" y="260"/>
                  </a:cubicBezTo>
                  <a:cubicBezTo>
                    <a:pt x="883" y="796"/>
                    <a:pt x="1" y="2100"/>
                    <a:pt x="1" y="3547"/>
                  </a:cubicBezTo>
                  <a:cubicBezTo>
                    <a:pt x="1" y="5541"/>
                    <a:pt x="1372" y="6921"/>
                    <a:pt x="2570" y="7909"/>
                  </a:cubicBezTo>
                  <a:cubicBezTo>
                    <a:pt x="3087" y="8330"/>
                    <a:pt x="3624" y="8733"/>
                    <a:pt x="4180" y="9097"/>
                  </a:cubicBezTo>
                  <a:lnTo>
                    <a:pt x="6107" y="10343"/>
                  </a:lnTo>
                  <a:lnTo>
                    <a:pt x="8033" y="9097"/>
                  </a:lnTo>
                  <a:cubicBezTo>
                    <a:pt x="8589" y="8733"/>
                    <a:pt x="9126" y="8340"/>
                    <a:pt x="9644" y="7909"/>
                  </a:cubicBezTo>
                  <a:cubicBezTo>
                    <a:pt x="10842" y="6931"/>
                    <a:pt x="12222" y="5531"/>
                    <a:pt x="12222" y="3547"/>
                  </a:cubicBezTo>
                  <a:cubicBezTo>
                    <a:pt x="12222" y="1889"/>
                    <a:pt x="11072" y="451"/>
                    <a:pt x="9452" y="87"/>
                  </a:cubicBezTo>
                  <a:cubicBezTo>
                    <a:pt x="9193" y="30"/>
                    <a:pt x="8934" y="1"/>
                    <a:pt x="867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6"/>
            <p:cNvSpPr/>
            <p:nvPr/>
          </p:nvSpPr>
          <p:spPr>
            <a:xfrm>
              <a:off x="8084468" y="2023226"/>
              <a:ext cx="213504" cy="266978"/>
            </a:xfrm>
            <a:custGeom>
              <a:avLst/>
              <a:gdLst/>
              <a:ahLst/>
              <a:cxnLst/>
              <a:rect l="l" t="t" r="r" b="b"/>
              <a:pathLst>
                <a:path w="8149" h="10190" extrusionOk="0">
                  <a:moveTo>
                    <a:pt x="5618" y="0"/>
                  </a:moveTo>
                  <a:lnTo>
                    <a:pt x="5618" y="0"/>
                  </a:lnTo>
                  <a:cubicBezTo>
                    <a:pt x="6020" y="2166"/>
                    <a:pt x="6298" y="7400"/>
                    <a:pt x="1" y="8876"/>
                  </a:cubicBezTo>
                  <a:cubicBezTo>
                    <a:pt x="58" y="8905"/>
                    <a:pt x="87" y="8934"/>
                    <a:pt x="106" y="8943"/>
                  </a:cubicBezTo>
                  <a:lnTo>
                    <a:pt x="2033" y="10189"/>
                  </a:lnTo>
                  <a:lnTo>
                    <a:pt x="3959" y="8943"/>
                  </a:lnTo>
                  <a:cubicBezTo>
                    <a:pt x="4515" y="8579"/>
                    <a:pt x="5052" y="8186"/>
                    <a:pt x="5570" y="7764"/>
                  </a:cubicBezTo>
                  <a:cubicBezTo>
                    <a:pt x="6768" y="6777"/>
                    <a:pt x="8139" y="5387"/>
                    <a:pt x="8139" y="3403"/>
                  </a:cubicBezTo>
                  <a:cubicBezTo>
                    <a:pt x="8148" y="1831"/>
                    <a:pt x="7113" y="451"/>
                    <a:pt x="5618" y="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6"/>
            <p:cNvSpPr/>
            <p:nvPr/>
          </p:nvSpPr>
          <p:spPr>
            <a:xfrm>
              <a:off x="8182377" y="2136437"/>
              <a:ext cx="95735" cy="76163"/>
            </a:xfrm>
            <a:custGeom>
              <a:avLst/>
              <a:gdLst/>
              <a:ahLst/>
              <a:cxnLst/>
              <a:rect l="l" t="t" r="r" b="b"/>
              <a:pathLst>
                <a:path w="3654" h="2907" extrusionOk="0">
                  <a:moveTo>
                    <a:pt x="2082" y="1"/>
                  </a:moveTo>
                  <a:cubicBezTo>
                    <a:pt x="2076" y="1"/>
                    <a:pt x="2069" y="1"/>
                    <a:pt x="2063" y="2"/>
                  </a:cubicBezTo>
                  <a:cubicBezTo>
                    <a:pt x="1977" y="2"/>
                    <a:pt x="1909" y="60"/>
                    <a:pt x="1881" y="136"/>
                  </a:cubicBezTo>
                  <a:lnTo>
                    <a:pt x="1238" y="2140"/>
                  </a:lnTo>
                  <a:lnTo>
                    <a:pt x="443" y="318"/>
                  </a:lnTo>
                  <a:cubicBezTo>
                    <a:pt x="406" y="231"/>
                    <a:pt x="336" y="194"/>
                    <a:pt x="265" y="194"/>
                  </a:cubicBezTo>
                  <a:cubicBezTo>
                    <a:pt x="134" y="194"/>
                    <a:pt x="1" y="320"/>
                    <a:pt x="69" y="481"/>
                  </a:cubicBezTo>
                  <a:lnTo>
                    <a:pt x="1085" y="2791"/>
                  </a:lnTo>
                  <a:cubicBezTo>
                    <a:pt x="1114" y="2859"/>
                    <a:pt x="1191" y="2906"/>
                    <a:pt x="1267" y="2906"/>
                  </a:cubicBezTo>
                  <a:lnTo>
                    <a:pt x="1277" y="2906"/>
                  </a:lnTo>
                  <a:cubicBezTo>
                    <a:pt x="1363" y="2906"/>
                    <a:pt x="1440" y="2849"/>
                    <a:pt x="1459" y="2772"/>
                  </a:cubicBezTo>
                  <a:lnTo>
                    <a:pt x="2120" y="731"/>
                  </a:lnTo>
                  <a:lnTo>
                    <a:pt x="2657" y="1814"/>
                  </a:lnTo>
                  <a:cubicBezTo>
                    <a:pt x="2686" y="1881"/>
                    <a:pt x="2753" y="1929"/>
                    <a:pt x="2830" y="1929"/>
                  </a:cubicBezTo>
                  <a:lnTo>
                    <a:pt x="3366" y="1929"/>
                  </a:lnTo>
                  <a:cubicBezTo>
                    <a:pt x="3462" y="1795"/>
                    <a:pt x="3558" y="1660"/>
                    <a:pt x="3654" y="1517"/>
                  </a:cubicBezTo>
                  <a:lnTo>
                    <a:pt x="2954" y="1517"/>
                  </a:lnTo>
                  <a:lnTo>
                    <a:pt x="2254" y="108"/>
                  </a:lnTo>
                  <a:cubicBezTo>
                    <a:pt x="2219" y="46"/>
                    <a:pt x="2152" y="1"/>
                    <a:pt x="2082" y="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6"/>
            <p:cNvSpPr/>
            <p:nvPr/>
          </p:nvSpPr>
          <p:spPr>
            <a:xfrm>
              <a:off x="7997327" y="2098866"/>
              <a:ext cx="191601" cy="125026"/>
            </a:xfrm>
            <a:custGeom>
              <a:avLst/>
              <a:gdLst/>
              <a:ahLst/>
              <a:cxnLst/>
              <a:rect l="l" t="t" r="r" b="b"/>
              <a:pathLst>
                <a:path w="7313" h="4772" extrusionOk="0">
                  <a:moveTo>
                    <a:pt x="6600" y="1"/>
                  </a:moveTo>
                  <a:cubicBezTo>
                    <a:pt x="6523" y="1"/>
                    <a:pt x="6447" y="41"/>
                    <a:pt x="6413" y="123"/>
                  </a:cubicBezTo>
                  <a:lnTo>
                    <a:pt x="5464" y="2471"/>
                  </a:lnTo>
                  <a:lnTo>
                    <a:pt x="4659" y="1129"/>
                  </a:lnTo>
                  <a:cubicBezTo>
                    <a:pt x="4621" y="1062"/>
                    <a:pt x="4555" y="1029"/>
                    <a:pt x="4489" y="1029"/>
                  </a:cubicBezTo>
                  <a:cubicBezTo>
                    <a:pt x="4405" y="1029"/>
                    <a:pt x="4322" y="1081"/>
                    <a:pt x="4295" y="1177"/>
                  </a:cubicBezTo>
                  <a:lnTo>
                    <a:pt x="3480" y="3909"/>
                  </a:lnTo>
                  <a:lnTo>
                    <a:pt x="2445" y="861"/>
                  </a:lnTo>
                  <a:cubicBezTo>
                    <a:pt x="2416" y="784"/>
                    <a:pt x="2349" y="736"/>
                    <a:pt x="2272" y="727"/>
                  </a:cubicBezTo>
                  <a:cubicBezTo>
                    <a:pt x="2186" y="727"/>
                    <a:pt x="2109" y="775"/>
                    <a:pt x="2071" y="851"/>
                  </a:cubicBezTo>
                  <a:lnTo>
                    <a:pt x="1045" y="2951"/>
                  </a:lnTo>
                  <a:lnTo>
                    <a:pt x="0" y="2951"/>
                  </a:lnTo>
                  <a:cubicBezTo>
                    <a:pt x="96" y="3094"/>
                    <a:pt x="192" y="3229"/>
                    <a:pt x="298" y="3363"/>
                  </a:cubicBezTo>
                  <a:lnTo>
                    <a:pt x="1170" y="3363"/>
                  </a:lnTo>
                  <a:cubicBezTo>
                    <a:pt x="1256" y="3353"/>
                    <a:pt x="1323" y="3315"/>
                    <a:pt x="1352" y="3238"/>
                  </a:cubicBezTo>
                  <a:lnTo>
                    <a:pt x="2224" y="1465"/>
                  </a:lnTo>
                  <a:lnTo>
                    <a:pt x="3298" y="4638"/>
                  </a:lnTo>
                  <a:cubicBezTo>
                    <a:pt x="3327" y="4714"/>
                    <a:pt x="3403" y="4772"/>
                    <a:pt x="3490" y="4772"/>
                  </a:cubicBezTo>
                  <a:cubicBezTo>
                    <a:pt x="3576" y="4772"/>
                    <a:pt x="3653" y="4714"/>
                    <a:pt x="3681" y="4628"/>
                  </a:cubicBezTo>
                  <a:lnTo>
                    <a:pt x="4534" y="1733"/>
                  </a:lnTo>
                  <a:lnTo>
                    <a:pt x="5301" y="3027"/>
                  </a:lnTo>
                  <a:cubicBezTo>
                    <a:pt x="5341" y="3094"/>
                    <a:pt x="5409" y="3126"/>
                    <a:pt x="5476" y="3126"/>
                  </a:cubicBezTo>
                  <a:cubicBezTo>
                    <a:pt x="5553" y="3126"/>
                    <a:pt x="5630" y="3085"/>
                    <a:pt x="5665" y="3008"/>
                  </a:cubicBezTo>
                  <a:lnTo>
                    <a:pt x="6595" y="727"/>
                  </a:lnTo>
                  <a:lnTo>
                    <a:pt x="6864" y="1359"/>
                  </a:lnTo>
                  <a:cubicBezTo>
                    <a:pt x="6904" y="1447"/>
                    <a:pt x="6976" y="1484"/>
                    <a:pt x="7048" y="1484"/>
                  </a:cubicBezTo>
                  <a:cubicBezTo>
                    <a:pt x="7181" y="1484"/>
                    <a:pt x="7312" y="1358"/>
                    <a:pt x="7237" y="1196"/>
                  </a:cubicBezTo>
                  <a:lnTo>
                    <a:pt x="6787" y="123"/>
                  </a:lnTo>
                  <a:cubicBezTo>
                    <a:pt x="6753" y="41"/>
                    <a:pt x="6677" y="1"/>
                    <a:pt x="6600" y="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6"/>
            <p:cNvSpPr/>
            <p:nvPr/>
          </p:nvSpPr>
          <p:spPr>
            <a:xfrm>
              <a:off x="8182220" y="2122917"/>
              <a:ext cx="138100" cy="76373"/>
            </a:xfrm>
            <a:custGeom>
              <a:avLst/>
              <a:gdLst/>
              <a:ahLst/>
              <a:cxnLst/>
              <a:rect l="l" t="t" r="r" b="b"/>
              <a:pathLst>
                <a:path w="5271" h="2915" extrusionOk="0">
                  <a:moveTo>
                    <a:pt x="2059" y="1"/>
                  </a:moveTo>
                  <a:cubicBezTo>
                    <a:pt x="1983" y="10"/>
                    <a:pt x="1915" y="68"/>
                    <a:pt x="1887" y="144"/>
                  </a:cubicBezTo>
                  <a:lnTo>
                    <a:pt x="1244" y="2138"/>
                  </a:lnTo>
                  <a:lnTo>
                    <a:pt x="449" y="326"/>
                  </a:lnTo>
                  <a:cubicBezTo>
                    <a:pt x="408" y="239"/>
                    <a:pt x="336" y="202"/>
                    <a:pt x="264" y="202"/>
                  </a:cubicBezTo>
                  <a:cubicBezTo>
                    <a:pt x="132" y="202"/>
                    <a:pt x="0" y="328"/>
                    <a:pt x="75" y="489"/>
                  </a:cubicBezTo>
                  <a:lnTo>
                    <a:pt x="1081" y="2799"/>
                  </a:lnTo>
                  <a:cubicBezTo>
                    <a:pt x="1120" y="2867"/>
                    <a:pt x="1187" y="2914"/>
                    <a:pt x="1273" y="2914"/>
                  </a:cubicBezTo>
                  <a:lnTo>
                    <a:pt x="1283" y="2914"/>
                  </a:lnTo>
                  <a:cubicBezTo>
                    <a:pt x="1359" y="2905"/>
                    <a:pt x="1436" y="2847"/>
                    <a:pt x="1465" y="2771"/>
                  </a:cubicBezTo>
                  <a:lnTo>
                    <a:pt x="2117" y="739"/>
                  </a:lnTo>
                  <a:lnTo>
                    <a:pt x="2653" y="1812"/>
                  </a:lnTo>
                  <a:cubicBezTo>
                    <a:pt x="2682" y="1879"/>
                    <a:pt x="2759" y="1927"/>
                    <a:pt x="2836" y="1927"/>
                  </a:cubicBezTo>
                  <a:lnTo>
                    <a:pt x="5002" y="1927"/>
                  </a:lnTo>
                  <a:cubicBezTo>
                    <a:pt x="5270" y="1927"/>
                    <a:pt x="5270" y="1525"/>
                    <a:pt x="5002" y="1525"/>
                  </a:cubicBezTo>
                  <a:lnTo>
                    <a:pt x="2960" y="1525"/>
                  </a:lnTo>
                  <a:lnTo>
                    <a:pt x="2260" y="116"/>
                  </a:lnTo>
                  <a:cubicBezTo>
                    <a:pt x="2222" y="39"/>
                    <a:pt x="2145" y="1"/>
                    <a:pt x="205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6"/>
            <p:cNvSpPr/>
            <p:nvPr/>
          </p:nvSpPr>
          <p:spPr>
            <a:xfrm>
              <a:off x="7955145" y="2085504"/>
              <a:ext cx="234123" cy="125341"/>
            </a:xfrm>
            <a:custGeom>
              <a:avLst/>
              <a:gdLst/>
              <a:ahLst/>
              <a:cxnLst/>
              <a:rect l="l" t="t" r="r" b="b"/>
              <a:pathLst>
                <a:path w="8936" h="4784" extrusionOk="0">
                  <a:moveTo>
                    <a:pt x="8205" y="0"/>
                  </a:moveTo>
                  <a:cubicBezTo>
                    <a:pt x="8129" y="0"/>
                    <a:pt x="8052" y="48"/>
                    <a:pt x="8023" y="125"/>
                  </a:cubicBezTo>
                  <a:lnTo>
                    <a:pt x="7074" y="2483"/>
                  </a:lnTo>
                  <a:lnTo>
                    <a:pt x="6279" y="1131"/>
                  </a:lnTo>
                  <a:cubicBezTo>
                    <a:pt x="6244" y="1071"/>
                    <a:pt x="6171" y="1034"/>
                    <a:pt x="6101" y="1034"/>
                  </a:cubicBezTo>
                  <a:cubicBezTo>
                    <a:pt x="6093" y="1034"/>
                    <a:pt x="6085" y="1035"/>
                    <a:pt x="6077" y="1036"/>
                  </a:cubicBezTo>
                  <a:cubicBezTo>
                    <a:pt x="6001" y="1045"/>
                    <a:pt x="5934" y="1103"/>
                    <a:pt x="5905" y="1179"/>
                  </a:cubicBezTo>
                  <a:lnTo>
                    <a:pt x="5100" y="3911"/>
                  </a:lnTo>
                  <a:lnTo>
                    <a:pt x="4064" y="863"/>
                  </a:lnTo>
                  <a:cubicBezTo>
                    <a:pt x="4036" y="786"/>
                    <a:pt x="3969" y="738"/>
                    <a:pt x="3882" y="729"/>
                  </a:cubicBezTo>
                  <a:cubicBezTo>
                    <a:pt x="3806" y="729"/>
                    <a:pt x="3729" y="777"/>
                    <a:pt x="3691" y="853"/>
                  </a:cubicBezTo>
                  <a:lnTo>
                    <a:pt x="2665" y="2953"/>
                  </a:lnTo>
                  <a:lnTo>
                    <a:pt x="269" y="2953"/>
                  </a:lnTo>
                  <a:cubicBezTo>
                    <a:pt x="0" y="2953"/>
                    <a:pt x="0" y="3355"/>
                    <a:pt x="269" y="3355"/>
                  </a:cubicBezTo>
                  <a:lnTo>
                    <a:pt x="2790" y="3355"/>
                  </a:lnTo>
                  <a:cubicBezTo>
                    <a:pt x="2866" y="3355"/>
                    <a:pt x="2943" y="3307"/>
                    <a:pt x="2972" y="3240"/>
                  </a:cubicBezTo>
                  <a:lnTo>
                    <a:pt x="3844" y="1457"/>
                  </a:lnTo>
                  <a:lnTo>
                    <a:pt x="4917" y="4640"/>
                  </a:lnTo>
                  <a:cubicBezTo>
                    <a:pt x="4946" y="4716"/>
                    <a:pt x="5023" y="4774"/>
                    <a:pt x="5109" y="4774"/>
                  </a:cubicBezTo>
                  <a:cubicBezTo>
                    <a:pt x="5109" y="4774"/>
                    <a:pt x="5109" y="4783"/>
                    <a:pt x="5109" y="4783"/>
                  </a:cubicBezTo>
                  <a:cubicBezTo>
                    <a:pt x="5205" y="4774"/>
                    <a:pt x="5282" y="4716"/>
                    <a:pt x="5301" y="4640"/>
                  </a:cubicBezTo>
                  <a:lnTo>
                    <a:pt x="6154" y="1726"/>
                  </a:lnTo>
                  <a:lnTo>
                    <a:pt x="6930" y="3020"/>
                  </a:lnTo>
                  <a:cubicBezTo>
                    <a:pt x="6969" y="3087"/>
                    <a:pt x="7045" y="3125"/>
                    <a:pt x="7113" y="3125"/>
                  </a:cubicBezTo>
                  <a:cubicBezTo>
                    <a:pt x="7189" y="3116"/>
                    <a:pt x="7256" y="3068"/>
                    <a:pt x="7285" y="3000"/>
                  </a:cubicBezTo>
                  <a:lnTo>
                    <a:pt x="8215" y="729"/>
                  </a:lnTo>
                  <a:lnTo>
                    <a:pt x="8493" y="1352"/>
                  </a:lnTo>
                  <a:cubicBezTo>
                    <a:pt x="8530" y="1439"/>
                    <a:pt x="8600" y="1476"/>
                    <a:pt x="8671" y="1476"/>
                  </a:cubicBezTo>
                  <a:cubicBezTo>
                    <a:pt x="8802" y="1476"/>
                    <a:pt x="8935" y="1351"/>
                    <a:pt x="8867" y="1189"/>
                  </a:cubicBezTo>
                  <a:lnTo>
                    <a:pt x="8397" y="125"/>
                  </a:lnTo>
                  <a:cubicBezTo>
                    <a:pt x="8368" y="48"/>
                    <a:pt x="8292" y="0"/>
                    <a:pt x="82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4" name="Google Shape;634;p36"/>
          <p:cNvGrpSpPr/>
          <p:nvPr/>
        </p:nvGrpSpPr>
        <p:grpSpPr>
          <a:xfrm>
            <a:off x="7205172" y="1930034"/>
            <a:ext cx="753189" cy="853615"/>
            <a:chOff x="6203465" y="2891206"/>
            <a:chExt cx="320478" cy="362110"/>
          </a:xfrm>
        </p:grpSpPr>
        <p:sp>
          <p:nvSpPr>
            <p:cNvPr id="635" name="Google Shape;635;p36"/>
            <p:cNvSpPr/>
            <p:nvPr/>
          </p:nvSpPr>
          <p:spPr>
            <a:xfrm>
              <a:off x="6203465" y="2902158"/>
              <a:ext cx="320478" cy="351159"/>
            </a:xfrm>
            <a:custGeom>
              <a:avLst/>
              <a:gdLst/>
              <a:ahLst/>
              <a:cxnLst/>
              <a:rect l="l" t="t" r="r" b="b"/>
              <a:pathLst>
                <a:path w="12232" h="13403" extrusionOk="0">
                  <a:moveTo>
                    <a:pt x="6261" y="1"/>
                  </a:moveTo>
                  <a:cubicBezTo>
                    <a:pt x="4487" y="1"/>
                    <a:pt x="2747" y="875"/>
                    <a:pt x="1716" y="2484"/>
                  </a:cubicBezTo>
                  <a:lnTo>
                    <a:pt x="1400" y="3050"/>
                  </a:lnTo>
                  <a:cubicBezTo>
                    <a:pt x="1054" y="3778"/>
                    <a:pt x="872" y="4574"/>
                    <a:pt x="872" y="5389"/>
                  </a:cubicBezTo>
                  <a:cubicBezTo>
                    <a:pt x="882" y="5734"/>
                    <a:pt x="920" y="6079"/>
                    <a:pt x="968" y="6424"/>
                  </a:cubicBezTo>
                  <a:lnTo>
                    <a:pt x="173" y="7833"/>
                  </a:lnTo>
                  <a:cubicBezTo>
                    <a:pt x="0" y="8140"/>
                    <a:pt x="134" y="8542"/>
                    <a:pt x="470" y="8686"/>
                  </a:cubicBezTo>
                  <a:lnTo>
                    <a:pt x="1428" y="9079"/>
                  </a:lnTo>
                  <a:lnTo>
                    <a:pt x="1428" y="10680"/>
                  </a:lnTo>
                  <a:cubicBezTo>
                    <a:pt x="1428" y="11245"/>
                    <a:pt x="1879" y="11696"/>
                    <a:pt x="2444" y="11696"/>
                  </a:cubicBezTo>
                  <a:lnTo>
                    <a:pt x="3767" y="11696"/>
                  </a:lnTo>
                  <a:lnTo>
                    <a:pt x="3767" y="12894"/>
                  </a:lnTo>
                  <a:cubicBezTo>
                    <a:pt x="3758" y="13172"/>
                    <a:pt x="3997" y="13402"/>
                    <a:pt x="4275" y="13402"/>
                  </a:cubicBezTo>
                  <a:lnTo>
                    <a:pt x="8531" y="13402"/>
                  </a:lnTo>
                  <a:cubicBezTo>
                    <a:pt x="8537" y="13402"/>
                    <a:pt x="8543" y="13402"/>
                    <a:pt x="8548" y="13402"/>
                  </a:cubicBezTo>
                  <a:cubicBezTo>
                    <a:pt x="8837" y="13402"/>
                    <a:pt x="9068" y="13167"/>
                    <a:pt x="9068" y="12885"/>
                  </a:cubicBezTo>
                  <a:lnTo>
                    <a:pt x="9068" y="10862"/>
                  </a:lnTo>
                  <a:cubicBezTo>
                    <a:pt x="9068" y="10344"/>
                    <a:pt x="9298" y="9865"/>
                    <a:pt x="9691" y="9539"/>
                  </a:cubicBezTo>
                  <a:cubicBezTo>
                    <a:pt x="11704" y="7871"/>
                    <a:pt x="12231" y="4996"/>
                    <a:pt x="10947" y="2724"/>
                  </a:cubicBezTo>
                  <a:lnTo>
                    <a:pt x="10947" y="2724"/>
                  </a:lnTo>
                  <a:lnTo>
                    <a:pt x="8589" y="3510"/>
                  </a:lnTo>
                  <a:cubicBezTo>
                    <a:pt x="8584" y="3511"/>
                    <a:pt x="8580" y="3511"/>
                    <a:pt x="8576" y="3511"/>
                  </a:cubicBezTo>
                  <a:cubicBezTo>
                    <a:pt x="8507" y="3511"/>
                    <a:pt x="8467" y="3440"/>
                    <a:pt x="8512" y="3385"/>
                  </a:cubicBezTo>
                  <a:lnTo>
                    <a:pt x="10228" y="1890"/>
                  </a:lnTo>
                  <a:lnTo>
                    <a:pt x="8982" y="1095"/>
                  </a:lnTo>
                  <a:lnTo>
                    <a:pt x="9298" y="941"/>
                  </a:lnTo>
                  <a:cubicBezTo>
                    <a:pt x="8366" y="305"/>
                    <a:pt x="7308" y="1"/>
                    <a:pt x="62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6"/>
            <p:cNvSpPr/>
            <p:nvPr/>
          </p:nvSpPr>
          <p:spPr>
            <a:xfrm>
              <a:off x="6286833" y="2902132"/>
              <a:ext cx="184867" cy="71159"/>
            </a:xfrm>
            <a:custGeom>
              <a:avLst/>
              <a:gdLst/>
              <a:ahLst/>
              <a:cxnLst/>
              <a:rect l="l" t="t" r="r" b="b"/>
              <a:pathLst>
                <a:path w="7056" h="2716" extrusionOk="0">
                  <a:moveTo>
                    <a:pt x="3083" y="0"/>
                  </a:moveTo>
                  <a:cubicBezTo>
                    <a:pt x="2005" y="0"/>
                    <a:pt x="928" y="324"/>
                    <a:pt x="0" y="971"/>
                  </a:cubicBezTo>
                  <a:cubicBezTo>
                    <a:pt x="467" y="854"/>
                    <a:pt x="951" y="788"/>
                    <a:pt x="1436" y="788"/>
                  </a:cubicBezTo>
                  <a:cubicBezTo>
                    <a:pt x="1469" y="788"/>
                    <a:pt x="1501" y="788"/>
                    <a:pt x="1534" y="789"/>
                  </a:cubicBezTo>
                  <a:cubicBezTo>
                    <a:pt x="1546" y="789"/>
                    <a:pt x="1557" y="789"/>
                    <a:pt x="1569" y="789"/>
                  </a:cubicBezTo>
                  <a:cubicBezTo>
                    <a:pt x="3282" y="789"/>
                    <a:pt x="4916" y="1487"/>
                    <a:pt x="6116" y="2715"/>
                  </a:cubicBezTo>
                  <a:lnTo>
                    <a:pt x="7055" y="1891"/>
                  </a:lnTo>
                  <a:lnTo>
                    <a:pt x="5819" y="1096"/>
                  </a:lnTo>
                  <a:lnTo>
                    <a:pt x="6125" y="942"/>
                  </a:lnTo>
                  <a:cubicBezTo>
                    <a:pt x="5207" y="314"/>
                    <a:pt x="4145" y="0"/>
                    <a:pt x="3083" y="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6"/>
            <p:cNvSpPr/>
            <p:nvPr/>
          </p:nvSpPr>
          <p:spPr>
            <a:xfrm>
              <a:off x="6457107" y="2973265"/>
              <a:ext cx="57771" cy="131865"/>
            </a:xfrm>
            <a:custGeom>
              <a:avLst/>
              <a:gdLst/>
              <a:ahLst/>
              <a:cxnLst/>
              <a:rect l="l" t="t" r="r" b="b"/>
              <a:pathLst>
                <a:path w="2205" h="5033" extrusionOk="0">
                  <a:moveTo>
                    <a:pt x="1266" y="0"/>
                  </a:moveTo>
                  <a:lnTo>
                    <a:pt x="0" y="422"/>
                  </a:lnTo>
                  <a:cubicBezTo>
                    <a:pt x="940" y="1572"/>
                    <a:pt x="1448" y="3001"/>
                    <a:pt x="1448" y="4486"/>
                  </a:cubicBezTo>
                  <a:cubicBezTo>
                    <a:pt x="1448" y="4669"/>
                    <a:pt x="1438" y="4851"/>
                    <a:pt x="1419" y="5033"/>
                  </a:cubicBezTo>
                  <a:cubicBezTo>
                    <a:pt x="2205" y="3432"/>
                    <a:pt x="2147" y="1553"/>
                    <a:pt x="1266" y="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6"/>
            <p:cNvSpPr/>
            <p:nvPr/>
          </p:nvSpPr>
          <p:spPr>
            <a:xfrm>
              <a:off x="6423807" y="2891206"/>
              <a:ext cx="97988" cy="103752"/>
            </a:xfrm>
            <a:custGeom>
              <a:avLst/>
              <a:gdLst/>
              <a:ahLst/>
              <a:cxnLst/>
              <a:rect l="l" t="t" r="r" b="b"/>
              <a:pathLst>
                <a:path w="3740" h="3960" extrusionOk="0">
                  <a:moveTo>
                    <a:pt x="3672" y="1"/>
                  </a:moveTo>
                  <a:cubicBezTo>
                    <a:pt x="3665" y="1"/>
                    <a:pt x="3657" y="3"/>
                    <a:pt x="3648" y="8"/>
                  </a:cubicBezTo>
                  <a:lnTo>
                    <a:pt x="648" y="1388"/>
                  </a:lnTo>
                  <a:cubicBezTo>
                    <a:pt x="485" y="1474"/>
                    <a:pt x="466" y="1695"/>
                    <a:pt x="619" y="1800"/>
                  </a:cubicBezTo>
                  <a:lnTo>
                    <a:pt x="1482" y="2366"/>
                  </a:lnTo>
                  <a:cubicBezTo>
                    <a:pt x="1559" y="2414"/>
                    <a:pt x="1568" y="2529"/>
                    <a:pt x="1501" y="2586"/>
                  </a:cubicBezTo>
                  <a:lnTo>
                    <a:pt x="35" y="3861"/>
                  </a:lnTo>
                  <a:cubicBezTo>
                    <a:pt x="1" y="3895"/>
                    <a:pt x="27" y="3960"/>
                    <a:pt x="74" y="3960"/>
                  </a:cubicBezTo>
                  <a:cubicBezTo>
                    <a:pt x="80" y="3960"/>
                    <a:pt x="86" y="3959"/>
                    <a:pt x="92" y="3957"/>
                  </a:cubicBezTo>
                  <a:lnTo>
                    <a:pt x="3505" y="2816"/>
                  </a:lnTo>
                  <a:cubicBezTo>
                    <a:pt x="3687" y="2749"/>
                    <a:pt x="3716" y="2519"/>
                    <a:pt x="3572" y="2404"/>
                  </a:cubicBezTo>
                  <a:lnTo>
                    <a:pt x="2652" y="1733"/>
                  </a:lnTo>
                  <a:cubicBezTo>
                    <a:pt x="2594" y="1685"/>
                    <a:pt x="2575" y="1599"/>
                    <a:pt x="2623" y="1541"/>
                  </a:cubicBezTo>
                  <a:lnTo>
                    <a:pt x="3716" y="84"/>
                  </a:lnTo>
                  <a:cubicBezTo>
                    <a:pt x="3739" y="52"/>
                    <a:pt x="3710" y="1"/>
                    <a:pt x="36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6"/>
            <p:cNvSpPr/>
            <p:nvPr/>
          </p:nvSpPr>
          <p:spPr>
            <a:xfrm>
              <a:off x="6396087" y="2978085"/>
              <a:ext cx="33405" cy="38907"/>
            </a:xfrm>
            <a:custGeom>
              <a:avLst/>
              <a:gdLst/>
              <a:ahLst/>
              <a:cxnLst/>
              <a:rect l="l" t="t" r="r" b="b"/>
              <a:pathLst>
                <a:path w="1275" h="1485" extrusionOk="0">
                  <a:moveTo>
                    <a:pt x="230" y="1"/>
                  </a:moveTo>
                  <a:cubicBezTo>
                    <a:pt x="129" y="1"/>
                    <a:pt x="28" y="66"/>
                    <a:pt x="19" y="200"/>
                  </a:cubicBezTo>
                  <a:cubicBezTo>
                    <a:pt x="0" y="967"/>
                    <a:pt x="355" y="1417"/>
                    <a:pt x="1035" y="1484"/>
                  </a:cubicBezTo>
                  <a:lnTo>
                    <a:pt x="1054" y="1484"/>
                  </a:lnTo>
                  <a:cubicBezTo>
                    <a:pt x="1160" y="1484"/>
                    <a:pt x="1246" y="1398"/>
                    <a:pt x="1256" y="1293"/>
                  </a:cubicBezTo>
                  <a:cubicBezTo>
                    <a:pt x="1275" y="1178"/>
                    <a:pt x="1189" y="1072"/>
                    <a:pt x="1074" y="1063"/>
                  </a:cubicBezTo>
                  <a:cubicBezTo>
                    <a:pt x="767" y="1043"/>
                    <a:pt x="422" y="919"/>
                    <a:pt x="441" y="219"/>
                  </a:cubicBezTo>
                  <a:cubicBezTo>
                    <a:pt x="446" y="75"/>
                    <a:pt x="338" y="1"/>
                    <a:pt x="230" y="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D72EA4E-2DC8-D6AA-C58A-6A5F434EB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8552" y="1177877"/>
            <a:ext cx="2187537" cy="2089322"/>
          </a:xfrm>
          <a:prstGeom prst="rect">
            <a:avLst/>
          </a:prstGeom>
        </p:spPr>
      </p:pic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504E14FC-2551-548D-2C17-8567FDAFE335}"/>
              </a:ext>
            </a:extLst>
          </p:cNvPr>
          <p:cNvSpPr/>
          <p:nvPr/>
        </p:nvSpPr>
        <p:spPr>
          <a:xfrm>
            <a:off x="2030166" y="980613"/>
            <a:ext cx="4534786" cy="3072809"/>
          </a:xfrm>
          <a:custGeom>
            <a:avLst/>
            <a:gdLst>
              <a:gd name="connsiteX0" fmla="*/ 3120655 w 4534786"/>
              <a:gd name="connsiteY0" fmla="*/ 5316 h 3072809"/>
              <a:gd name="connsiteX1" fmla="*/ 3152553 w 4534786"/>
              <a:gd name="connsiteY1" fmla="*/ 0 h 3072809"/>
              <a:gd name="connsiteX2" fmla="*/ 3476846 w 4534786"/>
              <a:gd name="connsiteY2" fmla="*/ 26581 h 3072809"/>
              <a:gd name="connsiteX3" fmla="*/ 3779874 w 4534786"/>
              <a:gd name="connsiteY3" fmla="*/ 106325 h 3072809"/>
              <a:gd name="connsiteX4" fmla="*/ 4035055 w 4534786"/>
              <a:gd name="connsiteY4" fmla="*/ 223284 h 3072809"/>
              <a:gd name="connsiteX5" fmla="*/ 4120116 w 4534786"/>
              <a:gd name="connsiteY5" fmla="*/ 276446 h 3072809"/>
              <a:gd name="connsiteX6" fmla="*/ 4237074 w 4534786"/>
              <a:gd name="connsiteY6" fmla="*/ 505046 h 3072809"/>
              <a:gd name="connsiteX7" fmla="*/ 4263655 w 4534786"/>
              <a:gd name="connsiteY7" fmla="*/ 590107 h 3072809"/>
              <a:gd name="connsiteX8" fmla="*/ 4253023 w 4534786"/>
              <a:gd name="connsiteY8" fmla="*/ 1073888 h 3072809"/>
              <a:gd name="connsiteX9" fmla="*/ 4215809 w 4534786"/>
              <a:gd name="connsiteY9" fmla="*/ 1201479 h 3072809"/>
              <a:gd name="connsiteX10" fmla="*/ 4130748 w 4534786"/>
              <a:gd name="connsiteY10" fmla="*/ 1323753 h 3072809"/>
              <a:gd name="connsiteX11" fmla="*/ 4066953 w 4534786"/>
              <a:gd name="connsiteY11" fmla="*/ 1451344 h 3072809"/>
              <a:gd name="connsiteX12" fmla="*/ 4035055 w 4534786"/>
              <a:gd name="connsiteY12" fmla="*/ 1515139 h 3072809"/>
              <a:gd name="connsiteX13" fmla="*/ 4072269 w 4534786"/>
              <a:gd name="connsiteY13" fmla="*/ 1775637 h 3072809"/>
              <a:gd name="connsiteX14" fmla="*/ 4210493 w 4534786"/>
              <a:gd name="connsiteY14" fmla="*/ 1940442 h 3072809"/>
              <a:gd name="connsiteX15" fmla="*/ 4279604 w 4534786"/>
              <a:gd name="connsiteY15" fmla="*/ 2014870 h 3072809"/>
              <a:gd name="connsiteX16" fmla="*/ 4449725 w 4534786"/>
              <a:gd name="connsiteY16" fmla="*/ 2195623 h 3072809"/>
              <a:gd name="connsiteX17" fmla="*/ 4513521 w 4534786"/>
              <a:gd name="connsiteY17" fmla="*/ 2392325 h 3072809"/>
              <a:gd name="connsiteX18" fmla="*/ 4534786 w 4534786"/>
              <a:gd name="connsiteY18" fmla="*/ 2503967 h 3072809"/>
              <a:gd name="connsiteX19" fmla="*/ 4524153 w 4534786"/>
              <a:gd name="connsiteY19" fmla="*/ 2775097 h 3072809"/>
              <a:gd name="connsiteX20" fmla="*/ 4444409 w 4534786"/>
              <a:gd name="connsiteY20" fmla="*/ 2902688 h 3072809"/>
              <a:gd name="connsiteX21" fmla="*/ 4369981 w 4534786"/>
              <a:gd name="connsiteY21" fmla="*/ 2945218 h 3072809"/>
              <a:gd name="connsiteX22" fmla="*/ 4268972 w 4534786"/>
              <a:gd name="connsiteY22" fmla="*/ 2993065 h 3072809"/>
              <a:gd name="connsiteX23" fmla="*/ 4178595 w 4534786"/>
              <a:gd name="connsiteY23" fmla="*/ 3024963 h 3072809"/>
              <a:gd name="connsiteX24" fmla="*/ 4072269 w 4534786"/>
              <a:gd name="connsiteY24" fmla="*/ 3072809 h 3072809"/>
              <a:gd name="connsiteX25" fmla="*/ 3923414 w 4534786"/>
              <a:gd name="connsiteY25" fmla="*/ 3040911 h 3072809"/>
              <a:gd name="connsiteX26" fmla="*/ 3838353 w 4534786"/>
              <a:gd name="connsiteY26" fmla="*/ 3019646 h 3072809"/>
              <a:gd name="connsiteX27" fmla="*/ 3716079 w 4534786"/>
              <a:gd name="connsiteY27" fmla="*/ 2971800 h 3072809"/>
              <a:gd name="connsiteX28" fmla="*/ 3471530 w 4534786"/>
              <a:gd name="connsiteY28" fmla="*/ 2849525 h 3072809"/>
              <a:gd name="connsiteX29" fmla="*/ 3386469 w 4534786"/>
              <a:gd name="connsiteY29" fmla="*/ 2801679 h 3072809"/>
              <a:gd name="connsiteX30" fmla="*/ 3131288 w 4534786"/>
              <a:gd name="connsiteY30" fmla="*/ 2663456 h 3072809"/>
              <a:gd name="connsiteX31" fmla="*/ 3024962 w 4534786"/>
              <a:gd name="connsiteY31" fmla="*/ 2631558 h 3072809"/>
              <a:gd name="connsiteX32" fmla="*/ 2674088 w 4534786"/>
              <a:gd name="connsiteY32" fmla="*/ 2466753 h 3072809"/>
              <a:gd name="connsiteX33" fmla="*/ 2493334 w 4534786"/>
              <a:gd name="connsiteY33" fmla="*/ 2429539 h 3072809"/>
              <a:gd name="connsiteX34" fmla="*/ 2078665 w 4534786"/>
              <a:gd name="connsiteY34" fmla="*/ 2450804 h 3072809"/>
              <a:gd name="connsiteX35" fmla="*/ 1988288 w 4534786"/>
              <a:gd name="connsiteY35" fmla="*/ 2493335 h 3072809"/>
              <a:gd name="connsiteX36" fmla="*/ 1834116 w 4534786"/>
              <a:gd name="connsiteY36" fmla="*/ 2573079 h 3072809"/>
              <a:gd name="connsiteX37" fmla="*/ 1733107 w 4534786"/>
              <a:gd name="connsiteY37" fmla="*/ 2620925 h 3072809"/>
              <a:gd name="connsiteX38" fmla="*/ 887818 w 4534786"/>
              <a:gd name="connsiteY38" fmla="*/ 2541181 h 3072809"/>
              <a:gd name="connsiteX39" fmla="*/ 813390 w 4534786"/>
              <a:gd name="connsiteY39" fmla="*/ 2477386 h 3072809"/>
              <a:gd name="connsiteX40" fmla="*/ 760227 w 4534786"/>
              <a:gd name="connsiteY40" fmla="*/ 2408274 h 3072809"/>
              <a:gd name="connsiteX41" fmla="*/ 728330 w 4534786"/>
              <a:gd name="connsiteY41" fmla="*/ 2328530 h 3072809"/>
              <a:gd name="connsiteX42" fmla="*/ 744279 w 4534786"/>
              <a:gd name="connsiteY42" fmla="*/ 1892595 h 3072809"/>
              <a:gd name="connsiteX43" fmla="*/ 786809 w 4534786"/>
              <a:gd name="connsiteY43" fmla="*/ 1818167 h 3072809"/>
              <a:gd name="connsiteX44" fmla="*/ 834655 w 4534786"/>
              <a:gd name="connsiteY44" fmla="*/ 1711842 h 3072809"/>
              <a:gd name="connsiteX45" fmla="*/ 855921 w 4534786"/>
              <a:gd name="connsiteY45" fmla="*/ 1568302 h 3072809"/>
              <a:gd name="connsiteX46" fmla="*/ 866553 w 4534786"/>
              <a:gd name="connsiteY46" fmla="*/ 1483242 h 3072809"/>
              <a:gd name="connsiteX47" fmla="*/ 839972 w 4534786"/>
              <a:gd name="connsiteY47" fmla="*/ 1275907 h 3072809"/>
              <a:gd name="connsiteX48" fmla="*/ 776176 w 4534786"/>
              <a:gd name="connsiteY48" fmla="*/ 1169581 h 3072809"/>
              <a:gd name="connsiteX49" fmla="*/ 627321 w 4534786"/>
              <a:gd name="connsiteY49" fmla="*/ 1036674 h 3072809"/>
              <a:gd name="connsiteX50" fmla="*/ 441251 w 4534786"/>
              <a:gd name="connsiteY50" fmla="*/ 914400 h 3072809"/>
              <a:gd name="connsiteX51" fmla="*/ 372139 w 4534786"/>
              <a:gd name="connsiteY51" fmla="*/ 845288 h 3072809"/>
              <a:gd name="connsiteX52" fmla="*/ 106325 w 4534786"/>
              <a:gd name="connsiteY52" fmla="*/ 590107 h 3072809"/>
              <a:gd name="connsiteX53" fmla="*/ 47846 w 4534786"/>
              <a:gd name="connsiteY53" fmla="*/ 483781 h 3072809"/>
              <a:gd name="connsiteX54" fmla="*/ 0 w 4534786"/>
              <a:gd name="connsiteY54" fmla="*/ 292395 h 3072809"/>
              <a:gd name="connsiteX55" fmla="*/ 31897 w 4534786"/>
              <a:gd name="connsiteY55" fmla="*/ 196702 h 3072809"/>
              <a:gd name="connsiteX56" fmla="*/ 101009 w 4534786"/>
              <a:gd name="connsiteY56" fmla="*/ 154172 h 3072809"/>
              <a:gd name="connsiteX57" fmla="*/ 292395 w 4534786"/>
              <a:gd name="connsiteY57" fmla="*/ 90377 h 3072809"/>
              <a:gd name="connsiteX58" fmla="*/ 3120655 w 4534786"/>
              <a:gd name="connsiteY58" fmla="*/ 90377 h 3072809"/>
              <a:gd name="connsiteX59" fmla="*/ 3141921 w 4534786"/>
              <a:gd name="connsiteY59" fmla="*/ 74428 h 3072809"/>
              <a:gd name="connsiteX60" fmla="*/ 3173818 w 4534786"/>
              <a:gd name="connsiteY60" fmla="*/ 31897 h 3072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534786" h="3072809">
                <a:moveTo>
                  <a:pt x="3120655" y="5316"/>
                </a:moveTo>
                <a:cubicBezTo>
                  <a:pt x="3131288" y="3544"/>
                  <a:pt x="3141774" y="0"/>
                  <a:pt x="3152553" y="0"/>
                </a:cubicBezTo>
                <a:cubicBezTo>
                  <a:pt x="3321364" y="0"/>
                  <a:pt x="3328320" y="-154"/>
                  <a:pt x="3476846" y="26581"/>
                </a:cubicBezTo>
                <a:cubicBezTo>
                  <a:pt x="3586129" y="46252"/>
                  <a:pt x="3674305" y="64097"/>
                  <a:pt x="3779874" y="106325"/>
                </a:cubicBezTo>
                <a:cubicBezTo>
                  <a:pt x="3866751" y="141076"/>
                  <a:pt x="3955708" y="173693"/>
                  <a:pt x="4035055" y="223284"/>
                </a:cubicBezTo>
                <a:lnTo>
                  <a:pt x="4120116" y="276446"/>
                </a:lnTo>
                <a:cubicBezTo>
                  <a:pt x="4162322" y="353184"/>
                  <a:pt x="4203639" y="423547"/>
                  <a:pt x="4237074" y="505046"/>
                </a:cubicBezTo>
                <a:cubicBezTo>
                  <a:pt x="4248349" y="532529"/>
                  <a:pt x="4254795" y="561753"/>
                  <a:pt x="4263655" y="590107"/>
                </a:cubicBezTo>
                <a:cubicBezTo>
                  <a:pt x="4260111" y="751367"/>
                  <a:pt x="4260695" y="912771"/>
                  <a:pt x="4253023" y="1073888"/>
                </a:cubicBezTo>
                <a:cubicBezTo>
                  <a:pt x="4251705" y="1101561"/>
                  <a:pt x="4232483" y="1173968"/>
                  <a:pt x="4215809" y="1201479"/>
                </a:cubicBezTo>
                <a:cubicBezTo>
                  <a:pt x="4190075" y="1243940"/>
                  <a:pt x="4152952" y="1279344"/>
                  <a:pt x="4130748" y="1323753"/>
                </a:cubicBezTo>
                <a:cubicBezTo>
                  <a:pt x="4109483" y="1366283"/>
                  <a:pt x="4093329" y="1411780"/>
                  <a:pt x="4066953" y="1451344"/>
                </a:cubicBezTo>
                <a:cubicBezTo>
                  <a:pt x="4039471" y="1492567"/>
                  <a:pt x="4049729" y="1471119"/>
                  <a:pt x="4035055" y="1515139"/>
                </a:cubicBezTo>
                <a:cubicBezTo>
                  <a:pt x="4047460" y="1601972"/>
                  <a:pt x="4049190" y="1691013"/>
                  <a:pt x="4072269" y="1775637"/>
                </a:cubicBezTo>
                <a:cubicBezTo>
                  <a:pt x="4090886" y="1843899"/>
                  <a:pt x="4164926" y="1894875"/>
                  <a:pt x="4210493" y="1940442"/>
                </a:cubicBezTo>
                <a:cubicBezTo>
                  <a:pt x="4234433" y="1964382"/>
                  <a:pt x="4255664" y="1990930"/>
                  <a:pt x="4279604" y="2014870"/>
                </a:cubicBezTo>
                <a:cubicBezTo>
                  <a:pt x="4435839" y="2171105"/>
                  <a:pt x="4318791" y="2036632"/>
                  <a:pt x="4449725" y="2195623"/>
                </a:cubicBezTo>
                <a:cubicBezTo>
                  <a:pt x="4472471" y="2260070"/>
                  <a:pt x="4497307" y="2325848"/>
                  <a:pt x="4513521" y="2392325"/>
                </a:cubicBezTo>
                <a:cubicBezTo>
                  <a:pt x="4522498" y="2429129"/>
                  <a:pt x="4527698" y="2466753"/>
                  <a:pt x="4534786" y="2503967"/>
                </a:cubicBezTo>
                <a:cubicBezTo>
                  <a:pt x="4531242" y="2594344"/>
                  <a:pt x="4536374" y="2685480"/>
                  <a:pt x="4524153" y="2775097"/>
                </a:cubicBezTo>
                <a:cubicBezTo>
                  <a:pt x="4519074" y="2812342"/>
                  <a:pt x="4476486" y="2877901"/>
                  <a:pt x="4444409" y="2902688"/>
                </a:cubicBezTo>
                <a:cubicBezTo>
                  <a:pt x="4421799" y="2920160"/>
                  <a:pt x="4395383" y="2932132"/>
                  <a:pt x="4369981" y="2945218"/>
                </a:cubicBezTo>
                <a:cubicBezTo>
                  <a:pt x="4336861" y="2962280"/>
                  <a:pt x="4303362" y="2978736"/>
                  <a:pt x="4268972" y="2993065"/>
                </a:cubicBezTo>
                <a:cubicBezTo>
                  <a:pt x="4239483" y="3005352"/>
                  <a:pt x="4208319" y="3013254"/>
                  <a:pt x="4178595" y="3024963"/>
                </a:cubicBezTo>
                <a:cubicBezTo>
                  <a:pt x="4124198" y="3046392"/>
                  <a:pt x="4111504" y="3053192"/>
                  <a:pt x="4072269" y="3072809"/>
                </a:cubicBezTo>
                <a:cubicBezTo>
                  <a:pt x="4010263" y="3060408"/>
                  <a:pt x="3994804" y="3057709"/>
                  <a:pt x="3923414" y="3040911"/>
                </a:cubicBezTo>
                <a:cubicBezTo>
                  <a:pt x="3894965" y="3034217"/>
                  <a:pt x="3866080" y="3028888"/>
                  <a:pt x="3838353" y="3019646"/>
                </a:cubicBezTo>
                <a:cubicBezTo>
                  <a:pt x="3796832" y="3005806"/>
                  <a:pt x="3756074" y="2989575"/>
                  <a:pt x="3716079" y="2971800"/>
                </a:cubicBezTo>
                <a:cubicBezTo>
                  <a:pt x="3636119" y="2936262"/>
                  <a:pt x="3549853" y="2892476"/>
                  <a:pt x="3471530" y="2849525"/>
                </a:cubicBezTo>
                <a:cubicBezTo>
                  <a:pt x="3443006" y="2833883"/>
                  <a:pt x="3414534" y="2818131"/>
                  <a:pt x="3386469" y="2801679"/>
                </a:cubicBezTo>
                <a:cubicBezTo>
                  <a:pt x="3305871" y="2754432"/>
                  <a:pt x="3217877" y="2689433"/>
                  <a:pt x="3131288" y="2663456"/>
                </a:cubicBezTo>
                <a:cubicBezTo>
                  <a:pt x="3095846" y="2652823"/>
                  <a:pt x="3058973" y="2646134"/>
                  <a:pt x="3024962" y="2631558"/>
                </a:cubicBezTo>
                <a:cubicBezTo>
                  <a:pt x="2980860" y="2612657"/>
                  <a:pt x="2737281" y="2480796"/>
                  <a:pt x="2674088" y="2466753"/>
                </a:cubicBezTo>
                <a:cubicBezTo>
                  <a:pt x="2550234" y="2439230"/>
                  <a:pt x="2610511" y="2451510"/>
                  <a:pt x="2493334" y="2429539"/>
                </a:cubicBezTo>
                <a:cubicBezTo>
                  <a:pt x="2473057" y="2429861"/>
                  <a:pt x="2184926" y="2414277"/>
                  <a:pt x="2078665" y="2450804"/>
                </a:cubicBezTo>
                <a:cubicBezTo>
                  <a:pt x="2047179" y="2461627"/>
                  <a:pt x="2018068" y="2478445"/>
                  <a:pt x="1988288" y="2493335"/>
                </a:cubicBezTo>
                <a:cubicBezTo>
                  <a:pt x="1936538" y="2519210"/>
                  <a:pt x="1885866" y="2547204"/>
                  <a:pt x="1834116" y="2573079"/>
                </a:cubicBezTo>
                <a:cubicBezTo>
                  <a:pt x="1800793" y="2589740"/>
                  <a:pt x="1733107" y="2620925"/>
                  <a:pt x="1733107" y="2620925"/>
                </a:cubicBezTo>
                <a:cubicBezTo>
                  <a:pt x="1482976" y="2610356"/>
                  <a:pt x="1127861" y="2703790"/>
                  <a:pt x="887818" y="2541181"/>
                </a:cubicBezTo>
                <a:cubicBezTo>
                  <a:pt x="860765" y="2522855"/>
                  <a:pt x="836019" y="2500958"/>
                  <a:pt x="813390" y="2477386"/>
                </a:cubicBezTo>
                <a:cubicBezTo>
                  <a:pt x="793262" y="2456419"/>
                  <a:pt x="774647" y="2433509"/>
                  <a:pt x="760227" y="2408274"/>
                </a:cubicBezTo>
                <a:cubicBezTo>
                  <a:pt x="746023" y="2383417"/>
                  <a:pt x="738962" y="2355111"/>
                  <a:pt x="728330" y="2328530"/>
                </a:cubicBezTo>
                <a:cubicBezTo>
                  <a:pt x="719246" y="2165014"/>
                  <a:pt x="712003" y="2102389"/>
                  <a:pt x="744279" y="1892595"/>
                </a:cubicBezTo>
                <a:cubicBezTo>
                  <a:pt x="748624" y="1864353"/>
                  <a:pt x="774030" y="1843725"/>
                  <a:pt x="786809" y="1818167"/>
                </a:cubicBezTo>
                <a:cubicBezTo>
                  <a:pt x="804190" y="1783405"/>
                  <a:pt x="818706" y="1747284"/>
                  <a:pt x="834655" y="1711842"/>
                </a:cubicBezTo>
                <a:cubicBezTo>
                  <a:pt x="845662" y="1590777"/>
                  <a:pt x="831828" y="1722500"/>
                  <a:pt x="855921" y="1568302"/>
                </a:cubicBezTo>
                <a:cubicBezTo>
                  <a:pt x="860332" y="1540071"/>
                  <a:pt x="863009" y="1511595"/>
                  <a:pt x="866553" y="1483242"/>
                </a:cubicBezTo>
                <a:cubicBezTo>
                  <a:pt x="857693" y="1414130"/>
                  <a:pt x="859264" y="1342860"/>
                  <a:pt x="839972" y="1275907"/>
                </a:cubicBezTo>
                <a:cubicBezTo>
                  <a:pt x="828528" y="1236191"/>
                  <a:pt x="800299" y="1203143"/>
                  <a:pt x="776176" y="1169581"/>
                </a:cubicBezTo>
                <a:cubicBezTo>
                  <a:pt x="737142" y="1115273"/>
                  <a:pt x="681359" y="1074085"/>
                  <a:pt x="627321" y="1036674"/>
                </a:cubicBezTo>
                <a:cubicBezTo>
                  <a:pt x="566301" y="994429"/>
                  <a:pt x="493730" y="966879"/>
                  <a:pt x="441251" y="914400"/>
                </a:cubicBezTo>
                <a:cubicBezTo>
                  <a:pt x="418214" y="891363"/>
                  <a:pt x="396115" y="867346"/>
                  <a:pt x="372139" y="845288"/>
                </a:cubicBezTo>
                <a:cubicBezTo>
                  <a:pt x="316476" y="794078"/>
                  <a:pt x="166000" y="677133"/>
                  <a:pt x="106325" y="590107"/>
                </a:cubicBezTo>
                <a:cubicBezTo>
                  <a:pt x="83450" y="556748"/>
                  <a:pt x="63667" y="521007"/>
                  <a:pt x="47846" y="483781"/>
                </a:cubicBezTo>
                <a:cubicBezTo>
                  <a:pt x="20876" y="420323"/>
                  <a:pt x="12462" y="358863"/>
                  <a:pt x="0" y="292395"/>
                </a:cubicBezTo>
                <a:cubicBezTo>
                  <a:pt x="10632" y="260497"/>
                  <a:pt x="12059" y="223849"/>
                  <a:pt x="31897" y="196702"/>
                </a:cubicBezTo>
                <a:cubicBezTo>
                  <a:pt x="47857" y="174862"/>
                  <a:pt x="77325" y="167239"/>
                  <a:pt x="101009" y="154172"/>
                </a:cubicBezTo>
                <a:cubicBezTo>
                  <a:pt x="201135" y="98930"/>
                  <a:pt x="174667" y="113922"/>
                  <a:pt x="292395" y="90377"/>
                </a:cubicBezTo>
                <a:lnTo>
                  <a:pt x="3120655" y="90377"/>
                </a:lnTo>
                <a:cubicBezTo>
                  <a:pt x="3129515" y="90283"/>
                  <a:pt x="3135193" y="80195"/>
                  <a:pt x="3141921" y="74428"/>
                </a:cubicBezTo>
                <a:cubicBezTo>
                  <a:pt x="3161070" y="58014"/>
                  <a:pt x="3159643" y="55522"/>
                  <a:pt x="3173818" y="31897"/>
                </a:cubicBezTo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>
            <a:extLst>
              <a:ext uri="{FF2B5EF4-FFF2-40B4-BE49-F238E27FC236}">
                <a16:creationId xmlns:a16="http://schemas.microsoft.com/office/drawing/2014/main" id="{93AEC960-7432-05AB-D41B-20D906DD8857}"/>
              </a:ext>
            </a:extLst>
          </p:cNvPr>
          <p:cNvSpPr/>
          <p:nvPr/>
        </p:nvSpPr>
        <p:spPr>
          <a:xfrm>
            <a:off x="1691279" y="1203838"/>
            <a:ext cx="5442371" cy="1778484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7" name="Google Shape;697;p40"/>
          <p:cNvSpPr/>
          <p:nvPr/>
        </p:nvSpPr>
        <p:spPr>
          <a:xfrm rot="10800000">
            <a:off x="7902932" y="3071554"/>
            <a:ext cx="1401191" cy="1311903"/>
          </a:xfrm>
          <a:custGeom>
            <a:avLst/>
            <a:gdLst/>
            <a:ahLst/>
            <a:cxnLst/>
            <a:rect l="l" t="t" r="r" b="b"/>
            <a:pathLst>
              <a:path w="183402" h="171715" extrusionOk="0">
                <a:moveTo>
                  <a:pt x="171514" y="48394"/>
                </a:moveTo>
                <a:cubicBezTo>
                  <a:pt x="155731" y="24286"/>
                  <a:pt x="128098" y="9939"/>
                  <a:pt x="99878" y="4091"/>
                </a:cubicBezTo>
                <a:cubicBezTo>
                  <a:pt x="71658" y="-1757"/>
                  <a:pt x="42482" y="-105"/>
                  <a:pt x="13719" y="1569"/>
                </a:cubicBezTo>
                <a:lnTo>
                  <a:pt x="0" y="171716"/>
                </a:lnTo>
                <a:cubicBezTo>
                  <a:pt x="33568" y="166498"/>
                  <a:pt x="67136" y="161281"/>
                  <a:pt x="100726" y="156064"/>
                </a:cubicBezTo>
                <a:cubicBezTo>
                  <a:pt x="125445" y="152216"/>
                  <a:pt x="152230" y="147304"/>
                  <a:pt x="168971" y="128717"/>
                </a:cubicBezTo>
                <a:cubicBezTo>
                  <a:pt x="188255" y="107305"/>
                  <a:pt x="187298" y="72502"/>
                  <a:pt x="171536" y="4839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98" name="Google Shape;698;p40"/>
          <p:cNvGrpSpPr/>
          <p:nvPr/>
        </p:nvGrpSpPr>
        <p:grpSpPr>
          <a:xfrm flipH="1">
            <a:off x="5783721" y="3548762"/>
            <a:ext cx="3548198" cy="1834502"/>
            <a:chOff x="6585942" y="4194356"/>
            <a:chExt cx="1930152" cy="997934"/>
          </a:xfrm>
        </p:grpSpPr>
        <p:grpSp>
          <p:nvGrpSpPr>
            <p:cNvPr id="699" name="Google Shape;699;p40"/>
            <p:cNvGrpSpPr/>
            <p:nvPr/>
          </p:nvGrpSpPr>
          <p:grpSpPr>
            <a:xfrm>
              <a:off x="6647313" y="4194356"/>
              <a:ext cx="657655" cy="483186"/>
              <a:chOff x="6647313" y="4194356"/>
              <a:chExt cx="657655" cy="483186"/>
            </a:xfrm>
          </p:grpSpPr>
          <p:sp>
            <p:nvSpPr>
              <p:cNvPr id="700" name="Google Shape;700;p40"/>
              <p:cNvSpPr/>
              <p:nvPr/>
            </p:nvSpPr>
            <p:spPr>
              <a:xfrm>
                <a:off x="6847173" y="4279438"/>
                <a:ext cx="105060" cy="67742"/>
              </a:xfrm>
              <a:custGeom>
                <a:avLst/>
                <a:gdLst/>
                <a:ahLst/>
                <a:cxnLst/>
                <a:rect l="l" t="t" r="r" b="b"/>
                <a:pathLst>
                  <a:path w="105060" h="67742" extrusionOk="0">
                    <a:moveTo>
                      <a:pt x="0" y="8517"/>
                    </a:moveTo>
                    <a:cubicBezTo>
                      <a:pt x="21063" y="-2998"/>
                      <a:pt x="48039" y="-2828"/>
                      <a:pt x="68960" y="8972"/>
                    </a:cubicBezTo>
                    <a:cubicBezTo>
                      <a:pt x="89853" y="20743"/>
                      <a:pt x="103981" y="43745"/>
                      <a:pt x="105061" y="67743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1" name="Google Shape;701;p40"/>
              <p:cNvSpPr/>
              <p:nvPr/>
            </p:nvSpPr>
            <p:spPr>
              <a:xfrm>
                <a:off x="6958942" y="4261254"/>
                <a:ext cx="181497" cy="32871"/>
              </a:xfrm>
              <a:custGeom>
                <a:avLst/>
                <a:gdLst/>
                <a:ahLst/>
                <a:cxnLst/>
                <a:rect l="l" t="t" r="r" b="b"/>
                <a:pathLst>
                  <a:path w="181497" h="32871" extrusionOk="0">
                    <a:moveTo>
                      <a:pt x="0" y="32871"/>
                    </a:moveTo>
                    <a:cubicBezTo>
                      <a:pt x="25242" y="12030"/>
                      <a:pt x="57818" y="202"/>
                      <a:pt x="90564" y="3"/>
                    </a:cubicBezTo>
                    <a:cubicBezTo>
                      <a:pt x="123310" y="-196"/>
                      <a:pt x="155999" y="11262"/>
                      <a:pt x="181497" y="31819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2" name="Google Shape;702;p40"/>
              <p:cNvSpPr/>
              <p:nvPr/>
            </p:nvSpPr>
            <p:spPr>
              <a:xfrm>
                <a:off x="6647313" y="4194356"/>
                <a:ext cx="657655" cy="483186"/>
              </a:xfrm>
              <a:custGeom>
                <a:avLst/>
                <a:gdLst/>
                <a:ahLst/>
                <a:cxnLst/>
                <a:rect l="l" t="t" r="r" b="b"/>
                <a:pathLst>
                  <a:path w="657655" h="483186" extrusionOk="0">
                    <a:moveTo>
                      <a:pt x="657285" y="151148"/>
                    </a:moveTo>
                    <a:cubicBezTo>
                      <a:pt x="655096" y="126752"/>
                      <a:pt x="642560" y="103011"/>
                      <a:pt x="622349" y="89193"/>
                    </a:cubicBezTo>
                    <a:cubicBezTo>
                      <a:pt x="602139" y="75374"/>
                      <a:pt x="573827" y="76256"/>
                      <a:pt x="552082" y="87543"/>
                    </a:cubicBezTo>
                    <a:cubicBezTo>
                      <a:pt x="546453" y="73981"/>
                      <a:pt x="532382" y="64342"/>
                      <a:pt x="517715" y="64058"/>
                    </a:cubicBezTo>
                    <a:cubicBezTo>
                      <a:pt x="503047" y="63774"/>
                      <a:pt x="485793" y="75573"/>
                      <a:pt x="479653" y="88908"/>
                    </a:cubicBezTo>
                    <a:cubicBezTo>
                      <a:pt x="448726" y="72616"/>
                      <a:pt x="411147" y="69489"/>
                      <a:pt x="377947" y="80378"/>
                    </a:cubicBezTo>
                    <a:cubicBezTo>
                      <a:pt x="344745" y="91297"/>
                      <a:pt x="317684" y="116630"/>
                      <a:pt x="302420" y="148105"/>
                    </a:cubicBezTo>
                    <a:cubicBezTo>
                      <a:pt x="298326" y="126326"/>
                      <a:pt x="281840" y="107333"/>
                      <a:pt x="260861" y="100225"/>
                    </a:cubicBezTo>
                    <a:cubicBezTo>
                      <a:pt x="239883" y="93116"/>
                      <a:pt x="214187" y="97666"/>
                      <a:pt x="197728" y="112479"/>
                    </a:cubicBezTo>
                    <a:cubicBezTo>
                      <a:pt x="188348" y="91069"/>
                      <a:pt x="158501" y="79838"/>
                      <a:pt x="137353" y="89790"/>
                    </a:cubicBezTo>
                    <a:cubicBezTo>
                      <a:pt x="146335" y="59025"/>
                      <a:pt x="128029" y="24252"/>
                      <a:pt x="99603" y="9495"/>
                    </a:cubicBezTo>
                    <a:cubicBezTo>
                      <a:pt x="71149" y="-5261"/>
                      <a:pt x="35560" y="-1878"/>
                      <a:pt x="7249" y="13163"/>
                    </a:cubicBezTo>
                    <a:cubicBezTo>
                      <a:pt x="5742" y="169430"/>
                      <a:pt x="1478" y="326920"/>
                      <a:pt x="0" y="483186"/>
                    </a:cubicBezTo>
                    <a:lnTo>
                      <a:pt x="461887" y="482618"/>
                    </a:lnTo>
                    <a:cubicBezTo>
                      <a:pt x="498101" y="383927"/>
                      <a:pt x="579114" y="307614"/>
                      <a:pt x="638097" y="220581"/>
                    </a:cubicBezTo>
                    <a:cubicBezTo>
                      <a:pt x="651827" y="200308"/>
                      <a:pt x="659473" y="175543"/>
                      <a:pt x="657285" y="15114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03" name="Google Shape;703;p40"/>
            <p:cNvGrpSpPr/>
            <p:nvPr/>
          </p:nvGrpSpPr>
          <p:grpSpPr>
            <a:xfrm>
              <a:off x="6612435" y="4325779"/>
              <a:ext cx="1903659" cy="791306"/>
              <a:chOff x="6612435" y="4325779"/>
              <a:chExt cx="1903659" cy="791306"/>
            </a:xfrm>
          </p:grpSpPr>
          <p:sp>
            <p:nvSpPr>
              <p:cNvPr id="704" name="Google Shape;704;p40"/>
              <p:cNvSpPr/>
              <p:nvPr/>
            </p:nvSpPr>
            <p:spPr>
              <a:xfrm>
                <a:off x="6612435" y="4325779"/>
                <a:ext cx="1903659" cy="791306"/>
              </a:xfrm>
              <a:custGeom>
                <a:avLst/>
                <a:gdLst/>
                <a:ahLst/>
                <a:cxnLst/>
                <a:rect l="l" t="t" r="r" b="b"/>
                <a:pathLst>
                  <a:path w="1903659" h="791306" extrusionOk="0">
                    <a:moveTo>
                      <a:pt x="1882596" y="209997"/>
                    </a:moveTo>
                    <a:cubicBezTo>
                      <a:pt x="1876400" y="209827"/>
                      <a:pt x="1872022" y="213750"/>
                      <a:pt x="1867048" y="217504"/>
                    </a:cubicBezTo>
                    <a:cubicBezTo>
                      <a:pt x="1843767" y="235047"/>
                      <a:pt x="1821254" y="249974"/>
                      <a:pt x="1797973" y="267517"/>
                    </a:cubicBezTo>
                    <a:cubicBezTo>
                      <a:pt x="1833108" y="213694"/>
                      <a:pt x="1868526" y="157965"/>
                      <a:pt x="1903659" y="104142"/>
                    </a:cubicBezTo>
                    <a:cubicBezTo>
                      <a:pt x="1891551" y="95811"/>
                      <a:pt x="1875661" y="102038"/>
                      <a:pt x="1864944" y="112131"/>
                    </a:cubicBezTo>
                    <a:cubicBezTo>
                      <a:pt x="1832738" y="142583"/>
                      <a:pt x="1797177" y="173177"/>
                      <a:pt x="1764972" y="203629"/>
                    </a:cubicBezTo>
                    <a:cubicBezTo>
                      <a:pt x="1800475" y="147588"/>
                      <a:pt x="1838111" y="91347"/>
                      <a:pt x="1873614" y="35278"/>
                    </a:cubicBezTo>
                    <a:cubicBezTo>
                      <a:pt x="1867218" y="30046"/>
                      <a:pt x="1858463" y="27771"/>
                      <a:pt x="1850334" y="29222"/>
                    </a:cubicBezTo>
                    <a:cubicBezTo>
                      <a:pt x="1842175" y="30671"/>
                      <a:pt x="1837400" y="35107"/>
                      <a:pt x="1831288" y="40680"/>
                    </a:cubicBezTo>
                    <a:cubicBezTo>
                      <a:pt x="1789531" y="78638"/>
                      <a:pt x="1748684" y="115089"/>
                      <a:pt x="1706926" y="153046"/>
                    </a:cubicBezTo>
                    <a:cubicBezTo>
                      <a:pt x="1738308" y="105848"/>
                      <a:pt x="1771708" y="57455"/>
                      <a:pt x="1803090" y="10257"/>
                    </a:cubicBezTo>
                    <a:cubicBezTo>
                      <a:pt x="1799565" y="1755"/>
                      <a:pt x="1788564" y="-1514"/>
                      <a:pt x="1779611" y="646"/>
                    </a:cubicBezTo>
                    <a:cubicBezTo>
                      <a:pt x="1770657" y="2836"/>
                      <a:pt x="1763323" y="9034"/>
                      <a:pt x="1756359" y="15062"/>
                    </a:cubicBezTo>
                    <a:cubicBezTo>
                      <a:pt x="1701952" y="62061"/>
                      <a:pt x="1652065" y="107923"/>
                      <a:pt x="1597658" y="154923"/>
                    </a:cubicBezTo>
                    <a:cubicBezTo>
                      <a:pt x="1599819" y="126774"/>
                      <a:pt x="1601979" y="98654"/>
                      <a:pt x="1604168" y="70534"/>
                    </a:cubicBezTo>
                    <a:cubicBezTo>
                      <a:pt x="1604822" y="61976"/>
                      <a:pt x="1605419" y="53076"/>
                      <a:pt x="1602150" y="45172"/>
                    </a:cubicBezTo>
                    <a:cubicBezTo>
                      <a:pt x="1598852" y="37268"/>
                      <a:pt x="1591462" y="31183"/>
                      <a:pt x="1583133" y="33230"/>
                    </a:cubicBezTo>
                    <a:cubicBezTo>
                      <a:pt x="1549847" y="94844"/>
                      <a:pt x="1516560" y="156459"/>
                      <a:pt x="1483274" y="218072"/>
                    </a:cubicBezTo>
                    <a:cubicBezTo>
                      <a:pt x="1471591" y="239681"/>
                      <a:pt x="1459851" y="261432"/>
                      <a:pt x="1452518" y="284889"/>
                    </a:cubicBezTo>
                    <a:cubicBezTo>
                      <a:pt x="1445184" y="308318"/>
                      <a:pt x="1442313" y="334107"/>
                      <a:pt x="1448965" y="357734"/>
                    </a:cubicBezTo>
                    <a:cubicBezTo>
                      <a:pt x="1379521" y="493615"/>
                      <a:pt x="1304961" y="625856"/>
                      <a:pt x="1235517" y="761737"/>
                    </a:cubicBezTo>
                    <a:cubicBezTo>
                      <a:pt x="1155527" y="685736"/>
                      <a:pt x="1070165" y="614284"/>
                      <a:pt x="982615" y="547154"/>
                    </a:cubicBezTo>
                    <a:cubicBezTo>
                      <a:pt x="895945" y="480706"/>
                      <a:pt x="798957" y="427395"/>
                      <a:pt x="699666" y="381959"/>
                    </a:cubicBezTo>
                    <a:cubicBezTo>
                      <a:pt x="670701" y="368709"/>
                      <a:pt x="639490" y="352787"/>
                      <a:pt x="610524" y="339537"/>
                    </a:cubicBezTo>
                    <a:cubicBezTo>
                      <a:pt x="617858" y="314659"/>
                      <a:pt x="625504" y="291571"/>
                      <a:pt x="632838" y="266692"/>
                    </a:cubicBezTo>
                    <a:cubicBezTo>
                      <a:pt x="663339" y="259328"/>
                      <a:pt x="690400" y="238629"/>
                      <a:pt x="705494" y="211106"/>
                    </a:cubicBezTo>
                    <a:cubicBezTo>
                      <a:pt x="720588" y="183583"/>
                      <a:pt x="724368" y="151596"/>
                      <a:pt x="714476" y="121799"/>
                    </a:cubicBezTo>
                    <a:cubicBezTo>
                      <a:pt x="704073" y="90523"/>
                      <a:pt x="687387" y="63426"/>
                      <a:pt x="662145" y="42244"/>
                    </a:cubicBezTo>
                    <a:cubicBezTo>
                      <a:pt x="635937" y="20208"/>
                      <a:pt x="597164" y="17507"/>
                      <a:pt x="566436" y="32576"/>
                    </a:cubicBezTo>
                    <a:cubicBezTo>
                      <a:pt x="569137" y="37353"/>
                      <a:pt x="566521" y="43751"/>
                      <a:pt x="562115" y="47049"/>
                    </a:cubicBezTo>
                    <a:cubicBezTo>
                      <a:pt x="557681" y="50319"/>
                      <a:pt x="551996" y="51229"/>
                      <a:pt x="546538" y="51968"/>
                    </a:cubicBezTo>
                    <a:cubicBezTo>
                      <a:pt x="541081" y="52707"/>
                      <a:pt x="535395" y="53418"/>
                      <a:pt x="530790" y="56375"/>
                    </a:cubicBezTo>
                    <a:cubicBezTo>
                      <a:pt x="520500" y="63000"/>
                      <a:pt x="519562" y="77614"/>
                      <a:pt x="521410" y="89698"/>
                    </a:cubicBezTo>
                    <a:cubicBezTo>
                      <a:pt x="523258" y="101782"/>
                      <a:pt x="526640" y="114747"/>
                      <a:pt x="521325" y="125751"/>
                    </a:cubicBezTo>
                    <a:cubicBezTo>
                      <a:pt x="515895" y="136953"/>
                      <a:pt x="501285" y="140252"/>
                      <a:pt x="490142" y="134679"/>
                    </a:cubicBezTo>
                    <a:cubicBezTo>
                      <a:pt x="470272" y="124756"/>
                      <a:pt x="444519" y="128168"/>
                      <a:pt x="427918" y="142896"/>
                    </a:cubicBezTo>
                    <a:cubicBezTo>
                      <a:pt x="411289" y="157624"/>
                      <a:pt x="404808" y="182759"/>
                      <a:pt x="412256" y="203685"/>
                    </a:cubicBezTo>
                    <a:cubicBezTo>
                      <a:pt x="419703" y="224612"/>
                      <a:pt x="440596" y="240022"/>
                      <a:pt x="462768" y="240961"/>
                    </a:cubicBezTo>
                    <a:cubicBezTo>
                      <a:pt x="458163" y="259471"/>
                      <a:pt x="451881" y="279942"/>
                      <a:pt x="447276" y="298452"/>
                    </a:cubicBezTo>
                    <a:cubicBezTo>
                      <a:pt x="423939" y="297485"/>
                      <a:pt x="400544" y="294841"/>
                      <a:pt x="377179" y="293874"/>
                    </a:cubicBezTo>
                    <a:cubicBezTo>
                      <a:pt x="249718" y="288671"/>
                      <a:pt x="118023" y="289268"/>
                      <a:pt x="1506" y="341215"/>
                    </a:cubicBezTo>
                    <a:cubicBezTo>
                      <a:pt x="1506" y="492535"/>
                      <a:pt x="0" y="639987"/>
                      <a:pt x="0" y="791307"/>
                    </a:cubicBezTo>
                    <a:lnTo>
                      <a:pt x="1572047" y="760912"/>
                    </a:lnTo>
                    <a:cubicBezTo>
                      <a:pt x="1604509" y="687044"/>
                      <a:pt x="1629268" y="607972"/>
                      <a:pt x="1672133" y="539619"/>
                    </a:cubicBezTo>
                    <a:cubicBezTo>
                      <a:pt x="1741350" y="429215"/>
                      <a:pt x="1816621" y="321397"/>
                      <a:pt x="1897719" y="219409"/>
                    </a:cubicBezTo>
                    <a:cubicBezTo>
                      <a:pt x="1894791" y="213921"/>
                      <a:pt x="1888821" y="210196"/>
                      <a:pt x="1882596" y="210054"/>
                    </a:cubicBezTo>
                    <a:close/>
                  </a:path>
                </a:pathLst>
              </a:custGeom>
              <a:solidFill>
                <a:srgbClr val="A8505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5" name="Google Shape;705;p40"/>
              <p:cNvSpPr/>
              <p:nvPr/>
            </p:nvSpPr>
            <p:spPr>
              <a:xfrm>
                <a:off x="7192487" y="4449426"/>
                <a:ext cx="20182" cy="20187"/>
              </a:xfrm>
              <a:custGeom>
                <a:avLst/>
                <a:gdLst/>
                <a:ahLst/>
                <a:cxnLst/>
                <a:rect l="l" t="t" r="r" b="b"/>
                <a:pathLst>
                  <a:path w="20182" h="20187" extrusionOk="0">
                    <a:moveTo>
                      <a:pt x="20182" y="10093"/>
                    </a:moveTo>
                    <a:cubicBezTo>
                      <a:pt x="20182" y="15668"/>
                      <a:pt x="15664" y="20187"/>
                      <a:pt x="10091" y="20187"/>
                    </a:cubicBezTo>
                    <a:cubicBezTo>
                      <a:pt x="4518" y="20187"/>
                      <a:pt x="0" y="15668"/>
                      <a:pt x="0" y="10093"/>
                    </a:cubicBezTo>
                    <a:cubicBezTo>
                      <a:pt x="0" y="4519"/>
                      <a:pt x="4517" y="0"/>
                      <a:pt x="10091" y="0"/>
                    </a:cubicBezTo>
                    <a:cubicBezTo>
                      <a:pt x="15664" y="0"/>
                      <a:pt x="20182" y="4519"/>
                      <a:pt x="20182" y="10093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6" name="Google Shape;706;p40"/>
              <p:cNvSpPr/>
              <p:nvPr/>
            </p:nvSpPr>
            <p:spPr>
              <a:xfrm>
                <a:off x="7274722" y="4406464"/>
                <a:ext cx="20182" cy="20187"/>
              </a:xfrm>
              <a:custGeom>
                <a:avLst/>
                <a:gdLst/>
                <a:ahLst/>
                <a:cxnLst/>
                <a:rect l="l" t="t" r="r" b="b"/>
                <a:pathLst>
                  <a:path w="20182" h="20187" extrusionOk="0">
                    <a:moveTo>
                      <a:pt x="20182" y="10093"/>
                    </a:moveTo>
                    <a:cubicBezTo>
                      <a:pt x="20182" y="15667"/>
                      <a:pt x="15663" y="20187"/>
                      <a:pt x="10091" y="20187"/>
                    </a:cubicBezTo>
                    <a:cubicBezTo>
                      <a:pt x="4520" y="20187"/>
                      <a:pt x="0" y="15667"/>
                      <a:pt x="0" y="10093"/>
                    </a:cubicBezTo>
                    <a:cubicBezTo>
                      <a:pt x="0" y="4521"/>
                      <a:pt x="4520" y="0"/>
                      <a:pt x="10091" y="0"/>
                    </a:cubicBezTo>
                    <a:cubicBezTo>
                      <a:pt x="15663" y="0"/>
                      <a:pt x="20182" y="4521"/>
                      <a:pt x="20182" y="10093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7" name="Google Shape;707;p40"/>
              <p:cNvSpPr/>
              <p:nvPr/>
            </p:nvSpPr>
            <p:spPr>
              <a:xfrm>
                <a:off x="7166676" y="4412460"/>
                <a:ext cx="40847" cy="27042"/>
              </a:xfrm>
              <a:custGeom>
                <a:avLst/>
                <a:gdLst/>
                <a:ahLst/>
                <a:cxnLst/>
                <a:rect l="l" t="t" r="r" b="b"/>
                <a:pathLst>
                  <a:path w="40847" h="27042" extrusionOk="0">
                    <a:moveTo>
                      <a:pt x="0" y="27043"/>
                    </a:moveTo>
                    <a:cubicBezTo>
                      <a:pt x="1279" y="17972"/>
                      <a:pt x="6737" y="9613"/>
                      <a:pt x="14469" y="4751"/>
                    </a:cubicBezTo>
                    <a:cubicBezTo>
                      <a:pt x="22229" y="-111"/>
                      <a:pt x="32149" y="-1333"/>
                      <a:pt x="40848" y="151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8" name="Google Shape;708;p40"/>
              <p:cNvSpPr/>
              <p:nvPr/>
            </p:nvSpPr>
            <p:spPr>
              <a:xfrm>
                <a:off x="7250332" y="4371245"/>
                <a:ext cx="31950" cy="16054"/>
              </a:xfrm>
              <a:custGeom>
                <a:avLst/>
                <a:gdLst/>
                <a:ahLst/>
                <a:cxnLst/>
                <a:rect l="l" t="t" r="r" b="b"/>
                <a:pathLst>
                  <a:path w="31950" h="16054" extrusionOk="0">
                    <a:moveTo>
                      <a:pt x="0" y="16055"/>
                    </a:moveTo>
                    <a:cubicBezTo>
                      <a:pt x="1535" y="9515"/>
                      <a:pt x="6424" y="3857"/>
                      <a:pt x="12678" y="1412"/>
                    </a:cubicBezTo>
                    <a:cubicBezTo>
                      <a:pt x="18932" y="-1033"/>
                      <a:pt x="26351" y="-266"/>
                      <a:pt x="31950" y="343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9" name="Google Shape;709;p40"/>
              <p:cNvSpPr/>
              <p:nvPr/>
            </p:nvSpPr>
            <p:spPr>
              <a:xfrm>
                <a:off x="7244704" y="4432252"/>
                <a:ext cx="21461" cy="31873"/>
              </a:xfrm>
              <a:custGeom>
                <a:avLst/>
                <a:gdLst/>
                <a:ahLst/>
                <a:cxnLst/>
                <a:rect l="l" t="t" r="r" b="b"/>
                <a:pathLst>
                  <a:path w="21461" h="31873" extrusionOk="0">
                    <a:moveTo>
                      <a:pt x="0" y="0"/>
                    </a:moveTo>
                    <a:cubicBezTo>
                      <a:pt x="7163" y="8729"/>
                      <a:pt x="14298" y="17486"/>
                      <a:pt x="21461" y="26215"/>
                    </a:cubicBezTo>
                    <a:cubicBezTo>
                      <a:pt x="16430" y="28092"/>
                      <a:pt x="11370" y="29968"/>
                      <a:pt x="6339" y="31873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0" name="Google Shape;710;p40"/>
              <p:cNvSpPr/>
              <p:nvPr/>
            </p:nvSpPr>
            <p:spPr>
              <a:xfrm>
                <a:off x="7212697" y="4489544"/>
                <a:ext cx="22996" cy="11326"/>
              </a:xfrm>
              <a:custGeom>
                <a:avLst/>
                <a:gdLst/>
                <a:ahLst/>
                <a:cxnLst/>
                <a:rect l="l" t="t" r="r" b="b"/>
                <a:pathLst>
                  <a:path w="22996" h="11326" extrusionOk="0">
                    <a:moveTo>
                      <a:pt x="0" y="0"/>
                    </a:moveTo>
                    <a:cubicBezTo>
                      <a:pt x="114" y="5800"/>
                      <a:pt x="5230" y="11060"/>
                      <a:pt x="11029" y="11316"/>
                    </a:cubicBezTo>
                    <a:cubicBezTo>
                      <a:pt x="16828" y="11572"/>
                      <a:pt x="22399" y="6795"/>
                      <a:pt x="22996" y="1024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1" name="Google Shape;711;p40"/>
              <p:cNvSpPr/>
              <p:nvPr/>
            </p:nvSpPr>
            <p:spPr>
              <a:xfrm>
                <a:off x="7162071" y="4587268"/>
                <a:ext cx="91558" cy="12665"/>
              </a:xfrm>
              <a:custGeom>
                <a:avLst/>
                <a:gdLst/>
                <a:ahLst/>
                <a:cxnLst/>
                <a:rect l="l" t="t" r="r" b="b"/>
                <a:pathLst>
                  <a:path w="91558" h="12665" extrusionOk="0">
                    <a:moveTo>
                      <a:pt x="0" y="0"/>
                    </a:moveTo>
                    <a:cubicBezTo>
                      <a:pt x="27914" y="14529"/>
                      <a:pt x="62024" y="16690"/>
                      <a:pt x="91559" y="580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2" name="Google Shape;712;p40"/>
              <p:cNvSpPr/>
              <p:nvPr/>
            </p:nvSpPr>
            <p:spPr>
              <a:xfrm>
                <a:off x="7058773" y="4488777"/>
                <a:ext cx="39682" cy="13306"/>
              </a:xfrm>
              <a:custGeom>
                <a:avLst/>
                <a:gdLst/>
                <a:ahLst/>
                <a:cxnLst/>
                <a:rect l="l" t="t" r="r" b="b"/>
                <a:pathLst>
                  <a:path w="39682" h="13306" extrusionOk="0">
                    <a:moveTo>
                      <a:pt x="0" y="0"/>
                    </a:moveTo>
                    <a:cubicBezTo>
                      <a:pt x="13218" y="4436"/>
                      <a:pt x="26464" y="8871"/>
                      <a:pt x="39682" y="13307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3" name="Google Shape;713;p40"/>
              <p:cNvSpPr/>
              <p:nvPr/>
            </p:nvSpPr>
            <p:spPr>
              <a:xfrm>
                <a:off x="7070740" y="4568531"/>
                <a:ext cx="20011" cy="1108"/>
              </a:xfrm>
              <a:custGeom>
                <a:avLst/>
                <a:gdLst/>
                <a:ahLst/>
                <a:cxnLst/>
                <a:rect l="l" t="t" r="r" b="b"/>
                <a:pathLst>
                  <a:path w="20011" h="1108" extrusionOk="0">
                    <a:moveTo>
                      <a:pt x="0" y="1109"/>
                    </a:moveTo>
                    <a:cubicBezTo>
                      <a:pt x="6680" y="739"/>
                      <a:pt x="13360" y="370"/>
                      <a:pt x="20011" y="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4" name="Google Shape;714;p40"/>
              <p:cNvSpPr/>
              <p:nvPr/>
            </p:nvSpPr>
            <p:spPr>
              <a:xfrm>
                <a:off x="8200230" y="4499894"/>
                <a:ext cx="29224" cy="172843"/>
              </a:xfrm>
              <a:custGeom>
                <a:avLst/>
                <a:gdLst/>
                <a:ahLst/>
                <a:cxnLst/>
                <a:rect l="l" t="t" r="r" b="b"/>
                <a:pathLst>
                  <a:path w="29224" h="172843" extrusionOk="0">
                    <a:moveTo>
                      <a:pt x="0" y="0"/>
                    </a:moveTo>
                    <a:cubicBezTo>
                      <a:pt x="28283" y="52260"/>
                      <a:pt x="36499" y="115068"/>
                      <a:pt x="22627" y="172843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5" name="Google Shape;715;p40"/>
              <p:cNvSpPr/>
              <p:nvPr/>
            </p:nvSpPr>
            <p:spPr>
              <a:xfrm>
                <a:off x="8249178" y="4545728"/>
                <a:ext cx="75157" cy="83649"/>
              </a:xfrm>
              <a:custGeom>
                <a:avLst/>
                <a:gdLst/>
                <a:ahLst/>
                <a:cxnLst/>
                <a:rect l="l" t="t" r="r" b="b"/>
                <a:pathLst>
                  <a:path w="75157" h="83649" extrusionOk="0">
                    <a:moveTo>
                      <a:pt x="0" y="0"/>
                    </a:moveTo>
                    <a:cubicBezTo>
                      <a:pt x="29193" y="23770"/>
                      <a:pt x="54634" y="52089"/>
                      <a:pt x="75157" y="8365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6" name="Google Shape;716;p40"/>
              <p:cNvSpPr/>
              <p:nvPr/>
            </p:nvSpPr>
            <p:spPr>
              <a:xfrm>
                <a:off x="8397873" y="4584254"/>
                <a:ext cx="20068" cy="22205"/>
              </a:xfrm>
              <a:custGeom>
                <a:avLst/>
                <a:gdLst/>
                <a:ahLst/>
                <a:cxnLst/>
                <a:rect l="l" t="t" r="r" b="b"/>
                <a:pathLst>
                  <a:path w="20068" h="22205" extrusionOk="0">
                    <a:moveTo>
                      <a:pt x="20069" y="0"/>
                    </a:moveTo>
                    <a:cubicBezTo>
                      <a:pt x="13388" y="7392"/>
                      <a:pt x="6680" y="14813"/>
                      <a:pt x="0" y="22206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7" name="Google Shape;717;p40"/>
              <p:cNvSpPr/>
              <p:nvPr/>
            </p:nvSpPr>
            <p:spPr>
              <a:xfrm>
                <a:off x="8363165" y="4517266"/>
                <a:ext cx="25611" cy="27807"/>
              </a:xfrm>
              <a:custGeom>
                <a:avLst/>
                <a:gdLst/>
                <a:ahLst/>
                <a:cxnLst/>
                <a:rect l="l" t="t" r="r" b="b"/>
                <a:pathLst>
                  <a:path w="25611" h="27807" extrusionOk="0">
                    <a:moveTo>
                      <a:pt x="25611" y="0"/>
                    </a:moveTo>
                    <a:cubicBezTo>
                      <a:pt x="17084" y="9269"/>
                      <a:pt x="8556" y="18538"/>
                      <a:pt x="0" y="27807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8" name="Google Shape;718;p40"/>
              <p:cNvSpPr/>
              <p:nvPr/>
            </p:nvSpPr>
            <p:spPr>
              <a:xfrm>
                <a:off x="8314103" y="4457102"/>
                <a:ext cx="24502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4502" h="26670" extrusionOk="0">
                    <a:moveTo>
                      <a:pt x="24502" y="0"/>
                    </a:moveTo>
                    <a:cubicBezTo>
                      <a:pt x="16345" y="8899"/>
                      <a:pt x="8158" y="17771"/>
                      <a:pt x="0" y="2667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19" name="Google Shape;719;p40"/>
            <p:cNvGrpSpPr/>
            <p:nvPr/>
          </p:nvGrpSpPr>
          <p:grpSpPr>
            <a:xfrm>
              <a:off x="6585942" y="4612101"/>
              <a:ext cx="813681" cy="580189"/>
              <a:chOff x="6585942" y="4612101"/>
              <a:chExt cx="813681" cy="580189"/>
            </a:xfrm>
          </p:grpSpPr>
          <p:sp>
            <p:nvSpPr>
              <p:cNvPr id="720" name="Google Shape;720;p40"/>
              <p:cNvSpPr/>
              <p:nvPr/>
            </p:nvSpPr>
            <p:spPr>
              <a:xfrm>
                <a:off x="6592025" y="4612101"/>
                <a:ext cx="807598" cy="580189"/>
              </a:xfrm>
              <a:custGeom>
                <a:avLst/>
                <a:gdLst/>
                <a:ahLst/>
                <a:cxnLst/>
                <a:rect l="l" t="t" r="r" b="b"/>
                <a:pathLst>
                  <a:path w="807598" h="580189" extrusionOk="0">
                    <a:moveTo>
                      <a:pt x="796939" y="118696"/>
                    </a:moveTo>
                    <a:cubicBezTo>
                      <a:pt x="772777" y="107692"/>
                      <a:pt x="751259" y="98310"/>
                      <a:pt x="727098" y="87306"/>
                    </a:cubicBezTo>
                    <a:cubicBezTo>
                      <a:pt x="698274" y="129301"/>
                      <a:pt x="652253" y="159355"/>
                      <a:pt x="602054" y="167828"/>
                    </a:cubicBezTo>
                    <a:cubicBezTo>
                      <a:pt x="551825" y="176329"/>
                      <a:pt x="498101" y="162852"/>
                      <a:pt x="458419" y="130951"/>
                    </a:cubicBezTo>
                    <a:cubicBezTo>
                      <a:pt x="418737" y="99021"/>
                      <a:pt x="395627" y="51026"/>
                      <a:pt x="395314" y="74"/>
                    </a:cubicBezTo>
                    <a:cubicBezTo>
                      <a:pt x="370470" y="-238"/>
                      <a:pt x="347019" y="558"/>
                      <a:pt x="322175" y="245"/>
                    </a:cubicBezTo>
                    <a:cubicBezTo>
                      <a:pt x="278798" y="155147"/>
                      <a:pt x="157364" y="285995"/>
                      <a:pt x="6168" y="340756"/>
                    </a:cubicBezTo>
                    <a:cubicBezTo>
                      <a:pt x="5628" y="406038"/>
                      <a:pt x="540" y="469728"/>
                      <a:pt x="0" y="535010"/>
                    </a:cubicBezTo>
                    <a:lnTo>
                      <a:pt x="807599" y="580190"/>
                    </a:lnTo>
                    <a:cubicBezTo>
                      <a:pt x="745119" y="435779"/>
                      <a:pt x="740059" y="265381"/>
                      <a:pt x="796967" y="11872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1" name="Google Shape;721;p40"/>
              <p:cNvSpPr/>
              <p:nvPr/>
            </p:nvSpPr>
            <p:spPr>
              <a:xfrm>
                <a:off x="6962325" y="4619710"/>
                <a:ext cx="374904" cy="195815"/>
              </a:xfrm>
              <a:custGeom>
                <a:avLst/>
                <a:gdLst/>
                <a:ahLst/>
                <a:cxnLst/>
                <a:rect l="l" t="t" r="r" b="b"/>
                <a:pathLst>
                  <a:path w="374904" h="195815" extrusionOk="0">
                    <a:moveTo>
                      <a:pt x="0" y="0"/>
                    </a:moveTo>
                    <a:cubicBezTo>
                      <a:pt x="909" y="74210"/>
                      <a:pt x="47272" y="146003"/>
                      <a:pt x="114527" y="177336"/>
                    </a:cubicBezTo>
                    <a:cubicBezTo>
                      <a:pt x="159808" y="198433"/>
                      <a:pt x="213135" y="201560"/>
                      <a:pt x="260691" y="186235"/>
                    </a:cubicBezTo>
                    <a:cubicBezTo>
                      <a:pt x="308247" y="170910"/>
                      <a:pt x="349663" y="137416"/>
                      <a:pt x="374905" y="94283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2" name="Google Shape;722;p40"/>
              <p:cNvSpPr/>
              <p:nvPr/>
            </p:nvSpPr>
            <p:spPr>
              <a:xfrm>
                <a:off x="7327764" y="4728835"/>
                <a:ext cx="33570" cy="419526"/>
              </a:xfrm>
              <a:custGeom>
                <a:avLst/>
                <a:gdLst/>
                <a:ahLst/>
                <a:cxnLst/>
                <a:rect l="l" t="t" r="r" b="b"/>
                <a:pathLst>
                  <a:path w="33570" h="419526" extrusionOk="0">
                    <a:moveTo>
                      <a:pt x="33570" y="0"/>
                    </a:moveTo>
                    <a:cubicBezTo>
                      <a:pt x="-9324" y="135255"/>
                      <a:pt x="-11172" y="283248"/>
                      <a:pt x="28368" y="419526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3" name="Google Shape;723;p40"/>
              <p:cNvSpPr/>
              <p:nvPr/>
            </p:nvSpPr>
            <p:spPr>
              <a:xfrm>
                <a:off x="6585942" y="4618345"/>
                <a:ext cx="346734" cy="365646"/>
              </a:xfrm>
              <a:custGeom>
                <a:avLst/>
                <a:gdLst/>
                <a:ahLst/>
                <a:cxnLst/>
                <a:rect l="l" t="t" r="r" b="b"/>
                <a:pathLst>
                  <a:path w="346734" h="365646" extrusionOk="0">
                    <a:moveTo>
                      <a:pt x="346735" y="0"/>
                    </a:moveTo>
                    <a:cubicBezTo>
                      <a:pt x="326752" y="97411"/>
                      <a:pt x="274250" y="187884"/>
                      <a:pt x="199576" y="253535"/>
                    </a:cubicBezTo>
                    <a:cubicBezTo>
                      <a:pt x="141929" y="304231"/>
                      <a:pt x="72286" y="339829"/>
                      <a:pt x="0" y="365646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724" name="Google Shape;724;p40"/>
          <p:cNvSpPr txBox="1">
            <a:spLocks noGrp="1"/>
          </p:cNvSpPr>
          <p:nvPr>
            <p:ph type="title"/>
          </p:nvPr>
        </p:nvSpPr>
        <p:spPr>
          <a:xfrm>
            <a:off x="2010350" y="493644"/>
            <a:ext cx="4684533" cy="28869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>
                <a:solidFill>
                  <a:srgbClr val="C00000"/>
                </a:solidFill>
              </a:rPr>
              <a:t>05</a:t>
            </a:r>
            <a:br>
              <a:rPr lang="ru-RU" sz="3600" dirty="0"/>
            </a:br>
            <a:r>
              <a:rPr lang="ru-RU" sz="3600" dirty="0"/>
              <a:t>«Аплодисменты»</a:t>
            </a:r>
            <a:endParaRPr sz="3600" dirty="0"/>
          </a:p>
        </p:txBody>
      </p:sp>
      <p:sp>
        <p:nvSpPr>
          <p:cNvPr id="725" name="Google Shape;725;p40"/>
          <p:cNvSpPr/>
          <p:nvPr/>
        </p:nvSpPr>
        <p:spPr>
          <a:xfrm>
            <a:off x="7060017" y="4464312"/>
            <a:ext cx="172993" cy="139683"/>
          </a:xfrm>
          <a:custGeom>
            <a:avLst/>
            <a:gdLst/>
            <a:ahLst/>
            <a:cxnLst/>
            <a:rect l="l" t="t" r="r" b="b"/>
            <a:pathLst>
              <a:path w="271362" h="219111" extrusionOk="0">
                <a:moveTo>
                  <a:pt x="135682" y="38958"/>
                </a:moveTo>
                <a:cubicBezTo>
                  <a:pt x="18143" y="-95375"/>
                  <a:pt x="-99300" y="155740"/>
                  <a:pt x="135682" y="219111"/>
                </a:cubicBezTo>
                <a:cubicBezTo>
                  <a:pt x="370663" y="155740"/>
                  <a:pt x="253220" y="-95375"/>
                  <a:pt x="135682" y="3895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26" name="Google Shape;726;p40"/>
          <p:cNvGrpSpPr/>
          <p:nvPr/>
        </p:nvGrpSpPr>
        <p:grpSpPr>
          <a:xfrm>
            <a:off x="-143727" y="3620652"/>
            <a:ext cx="2158231" cy="1596244"/>
            <a:chOff x="-143727" y="3620652"/>
            <a:chExt cx="2158231" cy="1596244"/>
          </a:xfrm>
        </p:grpSpPr>
        <p:sp>
          <p:nvSpPr>
            <p:cNvPr id="727" name="Google Shape;727;p40"/>
            <p:cNvSpPr/>
            <p:nvPr/>
          </p:nvSpPr>
          <p:spPr>
            <a:xfrm>
              <a:off x="-143727" y="3620652"/>
              <a:ext cx="2158231" cy="1596244"/>
            </a:xfrm>
            <a:custGeom>
              <a:avLst/>
              <a:gdLst/>
              <a:ahLst/>
              <a:cxnLst/>
              <a:rect l="l" t="t" r="r" b="b"/>
              <a:pathLst>
                <a:path w="692851" h="512438" extrusionOk="0">
                  <a:moveTo>
                    <a:pt x="657252" y="283186"/>
                  </a:moveTo>
                  <a:cubicBezTo>
                    <a:pt x="630727" y="252578"/>
                    <a:pt x="592355" y="234188"/>
                    <a:pt x="552939" y="224840"/>
                  </a:cubicBezTo>
                  <a:cubicBezTo>
                    <a:pt x="513544" y="215492"/>
                    <a:pt x="472692" y="214427"/>
                    <a:pt x="432211" y="213427"/>
                  </a:cubicBezTo>
                  <a:cubicBezTo>
                    <a:pt x="359139" y="211601"/>
                    <a:pt x="286068" y="209754"/>
                    <a:pt x="212996" y="207927"/>
                  </a:cubicBezTo>
                  <a:cubicBezTo>
                    <a:pt x="192212" y="207406"/>
                    <a:pt x="171101" y="206841"/>
                    <a:pt x="151296" y="200493"/>
                  </a:cubicBezTo>
                  <a:cubicBezTo>
                    <a:pt x="131489" y="194145"/>
                    <a:pt x="112835" y="181124"/>
                    <a:pt x="104639" y="162016"/>
                  </a:cubicBezTo>
                  <a:cubicBezTo>
                    <a:pt x="96443" y="142908"/>
                    <a:pt x="101530" y="117583"/>
                    <a:pt x="119249" y="106714"/>
                  </a:cubicBezTo>
                  <a:cubicBezTo>
                    <a:pt x="131076" y="99475"/>
                    <a:pt x="146208" y="99366"/>
                    <a:pt x="158035" y="92127"/>
                  </a:cubicBezTo>
                  <a:cubicBezTo>
                    <a:pt x="177885" y="79975"/>
                    <a:pt x="181190" y="49955"/>
                    <a:pt x="168601" y="30390"/>
                  </a:cubicBezTo>
                  <a:cubicBezTo>
                    <a:pt x="156013" y="10826"/>
                    <a:pt x="131902" y="1130"/>
                    <a:pt x="108661" y="109"/>
                  </a:cubicBezTo>
                  <a:cubicBezTo>
                    <a:pt x="85420" y="-913"/>
                    <a:pt x="62549" y="5456"/>
                    <a:pt x="40156" y="11760"/>
                  </a:cubicBezTo>
                  <a:cubicBezTo>
                    <a:pt x="28329" y="179776"/>
                    <a:pt x="11827" y="344423"/>
                    <a:pt x="0" y="512439"/>
                  </a:cubicBezTo>
                  <a:lnTo>
                    <a:pt x="628901" y="499679"/>
                  </a:lnTo>
                  <a:cubicBezTo>
                    <a:pt x="662904" y="476592"/>
                    <a:pt x="686341" y="438550"/>
                    <a:pt x="691667" y="397812"/>
                  </a:cubicBezTo>
                  <a:cubicBezTo>
                    <a:pt x="696994" y="357075"/>
                    <a:pt x="684145" y="314294"/>
                    <a:pt x="657230" y="2832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Google Shape;728;p40"/>
            <p:cNvSpPr/>
            <p:nvPr/>
          </p:nvSpPr>
          <p:spPr>
            <a:xfrm>
              <a:off x="1340600" y="4802087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9" name="Google Shape;729;p40"/>
            <p:cNvSpPr/>
            <p:nvPr/>
          </p:nvSpPr>
          <p:spPr>
            <a:xfrm flipH="1">
              <a:off x="323430" y="4748075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30" name="Google Shape;730;p40"/>
          <p:cNvGrpSpPr/>
          <p:nvPr/>
        </p:nvGrpSpPr>
        <p:grpSpPr>
          <a:xfrm>
            <a:off x="-88535" y="539493"/>
            <a:ext cx="1820269" cy="1892910"/>
            <a:chOff x="-88535" y="539493"/>
            <a:chExt cx="1820269" cy="1892910"/>
          </a:xfrm>
        </p:grpSpPr>
        <p:sp>
          <p:nvSpPr>
            <p:cNvPr id="731" name="Google Shape;731;p40"/>
            <p:cNvSpPr/>
            <p:nvPr/>
          </p:nvSpPr>
          <p:spPr>
            <a:xfrm>
              <a:off x="-88535" y="539493"/>
              <a:ext cx="1820269" cy="1892910"/>
            </a:xfrm>
            <a:custGeom>
              <a:avLst/>
              <a:gdLst/>
              <a:ahLst/>
              <a:cxnLst/>
              <a:rect l="l" t="t" r="r" b="b"/>
              <a:pathLst>
                <a:path w="265442" h="276035" extrusionOk="0">
                  <a:moveTo>
                    <a:pt x="243955" y="28782"/>
                  </a:moveTo>
                  <a:cubicBezTo>
                    <a:pt x="225454" y="13760"/>
                    <a:pt x="199952" y="11674"/>
                    <a:pt x="176167" y="10217"/>
                  </a:cubicBezTo>
                  <a:cubicBezTo>
                    <a:pt x="120445" y="6804"/>
                    <a:pt x="64723" y="3413"/>
                    <a:pt x="9001" y="0"/>
                  </a:cubicBezTo>
                  <a:lnTo>
                    <a:pt x="0" y="275925"/>
                  </a:lnTo>
                  <a:cubicBezTo>
                    <a:pt x="38547" y="276860"/>
                    <a:pt x="77224" y="271860"/>
                    <a:pt x="114271" y="261143"/>
                  </a:cubicBezTo>
                  <a:cubicBezTo>
                    <a:pt x="127250" y="257382"/>
                    <a:pt x="140664" y="252513"/>
                    <a:pt x="149447" y="242274"/>
                  </a:cubicBezTo>
                  <a:cubicBezTo>
                    <a:pt x="158231" y="232014"/>
                    <a:pt x="160296" y="214840"/>
                    <a:pt x="150404" y="205623"/>
                  </a:cubicBezTo>
                  <a:cubicBezTo>
                    <a:pt x="137946" y="193993"/>
                    <a:pt x="113075" y="199341"/>
                    <a:pt x="105683" y="183972"/>
                  </a:cubicBezTo>
                  <a:cubicBezTo>
                    <a:pt x="100226" y="172646"/>
                    <a:pt x="110618" y="159038"/>
                    <a:pt x="122706" y="155538"/>
                  </a:cubicBezTo>
                  <a:cubicBezTo>
                    <a:pt x="134794" y="152060"/>
                    <a:pt x="147643" y="155147"/>
                    <a:pt x="160166" y="156473"/>
                  </a:cubicBezTo>
                  <a:cubicBezTo>
                    <a:pt x="194104" y="160060"/>
                    <a:pt x="230998" y="148451"/>
                    <a:pt x="251412" y="121104"/>
                  </a:cubicBezTo>
                  <a:cubicBezTo>
                    <a:pt x="271849" y="93779"/>
                    <a:pt x="270458" y="50259"/>
                    <a:pt x="243955" y="2873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2" name="Google Shape;732;p40"/>
            <p:cNvSpPr/>
            <p:nvPr/>
          </p:nvSpPr>
          <p:spPr>
            <a:xfrm>
              <a:off x="848887" y="1003712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33" name="Google Shape;733;p40"/>
          <p:cNvGrpSpPr/>
          <p:nvPr/>
        </p:nvGrpSpPr>
        <p:grpSpPr>
          <a:xfrm>
            <a:off x="5674792" y="-44918"/>
            <a:ext cx="3562663" cy="1953277"/>
            <a:chOff x="5674792" y="-44918"/>
            <a:chExt cx="3562663" cy="1953277"/>
          </a:xfrm>
        </p:grpSpPr>
        <p:sp>
          <p:nvSpPr>
            <p:cNvPr id="734" name="Google Shape;734;p40"/>
            <p:cNvSpPr/>
            <p:nvPr/>
          </p:nvSpPr>
          <p:spPr>
            <a:xfrm>
              <a:off x="5674792" y="-44918"/>
              <a:ext cx="3562663" cy="1953277"/>
            </a:xfrm>
            <a:custGeom>
              <a:avLst/>
              <a:gdLst/>
              <a:ahLst/>
              <a:cxnLst/>
              <a:rect l="l" t="t" r="r" b="b"/>
              <a:pathLst>
                <a:path w="519528" h="284838" extrusionOk="0">
                  <a:moveTo>
                    <a:pt x="31334" y="4587"/>
                  </a:moveTo>
                  <a:cubicBezTo>
                    <a:pt x="6006" y="12739"/>
                    <a:pt x="-5821" y="45151"/>
                    <a:pt x="2789" y="70324"/>
                  </a:cubicBezTo>
                  <a:cubicBezTo>
                    <a:pt x="11398" y="95497"/>
                    <a:pt x="35487" y="112887"/>
                    <a:pt x="60989" y="120452"/>
                  </a:cubicBezTo>
                  <a:cubicBezTo>
                    <a:pt x="86492" y="128017"/>
                    <a:pt x="113624" y="127278"/>
                    <a:pt x="140235" y="126496"/>
                  </a:cubicBezTo>
                  <a:lnTo>
                    <a:pt x="271377" y="122604"/>
                  </a:lnTo>
                  <a:cubicBezTo>
                    <a:pt x="296270" y="121865"/>
                    <a:pt x="323099" y="121670"/>
                    <a:pt x="343557" y="135887"/>
                  </a:cubicBezTo>
                  <a:cubicBezTo>
                    <a:pt x="364015" y="150104"/>
                    <a:pt x="371494" y="184689"/>
                    <a:pt x="351253" y="199211"/>
                  </a:cubicBezTo>
                  <a:cubicBezTo>
                    <a:pt x="331208" y="213601"/>
                    <a:pt x="297944" y="200406"/>
                    <a:pt x="281660" y="218949"/>
                  </a:cubicBezTo>
                  <a:cubicBezTo>
                    <a:pt x="269333" y="232992"/>
                    <a:pt x="277290" y="256730"/>
                    <a:pt x="292726" y="267252"/>
                  </a:cubicBezTo>
                  <a:cubicBezTo>
                    <a:pt x="308162" y="277773"/>
                    <a:pt x="327969" y="278751"/>
                    <a:pt x="346644" y="279382"/>
                  </a:cubicBezTo>
                  <a:cubicBezTo>
                    <a:pt x="400496" y="281208"/>
                    <a:pt x="454327" y="283012"/>
                    <a:pt x="508179" y="284838"/>
                  </a:cubicBezTo>
                  <a:cubicBezTo>
                    <a:pt x="512202" y="190667"/>
                    <a:pt x="515506" y="94171"/>
                    <a:pt x="519528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Google Shape;735;p40"/>
            <p:cNvSpPr/>
            <p:nvPr/>
          </p:nvSpPr>
          <p:spPr>
            <a:xfrm>
              <a:off x="7718275" y="30325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096BE0E-9B12-48B3-C0F6-2F884BFD3470}"/>
              </a:ext>
            </a:extLst>
          </p:cNvPr>
          <p:cNvSpPr txBox="1"/>
          <p:nvPr/>
        </p:nvSpPr>
        <p:spPr>
          <a:xfrm>
            <a:off x="1253963" y="3326632"/>
            <a:ext cx="37126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Цель</a:t>
            </a:r>
            <a:r>
              <a:rPr lang="ru-RU" sz="2400" dirty="0">
                <a:solidFill>
                  <a:srgbClr val="C00000"/>
                </a:solidFill>
              </a:rPr>
              <a:t>: эмоциональная разрядка участников 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</a:rPr>
              <a:t>в конце занятия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1" name="Google Shape;2541;p48"/>
          <p:cNvSpPr txBox="1">
            <a:spLocks noGrp="1"/>
          </p:cNvSpPr>
          <p:nvPr>
            <p:ph type="title"/>
          </p:nvPr>
        </p:nvSpPr>
        <p:spPr>
          <a:xfrm>
            <a:off x="496316" y="395570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РЕФЛЕКСИЯ</a:t>
            </a:r>
            <a:endParaRPr dirty="0"/>
          </a:p>
        </p:txBody>
      </p:sp>
      <p:sp>
        <p:nvSpPr>
          <p:cNvPr id="2542" name="Google Shape;2542;p48"/>
          <p:cNvSpPr txBox="1">
            <a:spLocks noGrp="1"/>
          </p:cNvSpPr>
          <p:nvPr>
            <p:ph type="body" idx="1"/>
          </p:nvPr>
        </p:nvSpPr>
        <p:spPr>
          <a:xfrm>
            <a:off x="589468" y="1203316"/>
            <a:ext cx="5832597" cy="134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rgbClr val="C00000"/>
                </a:solidFill>
                <a:latin typeface="Alexandria"/>
                <a:ea typeface="Alexandria"/>
                <a:cs typeface="Alexandria"/>
                <a:sym typeface="Alexandria"/>
              </a:rPr>
              <a:t>Общение — </a:t>
            </a:r>
            <a:r>
              <a:rPr lang="ru-RU" sz="1800" dirty="0">
                <a:solidFill>
                  <a:srgbClr val="C00000"/>
                </a:solidFill>
                <a:latin typeface="Alexandria"/>
                <a:ea typeface="Alexandria"/>
                <a:cs typeface="Alexandria"/>
                <a:sym typeface="Alexandria"/>
              </a:rPr>
              <a:t>это сложнейший, многоуровневый процесс установления и развития отношений между людьми, который представляет собой обмен информацией, восприятие и понимание человеком другого человека.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rgbClr val="C00000"/>
                </a:solidFill>
                <a:latin typeface="Alexandria"/>
                <a:ea typeface="Alexandria"/>
                <a:cs typeface="Alexandria"/>
                <a:sym typeface="Alexandria"/>
              </a:rPr>
              <a:t>Основа психологии общения </a:t>
            </a:r>
            <a:r>
              <a:rPr lang="ru-RU" sz="1800" dirty="0">
                <a:solidFill>
                  <a:srgbClr val="C00000"/>
                </a:solidFill>
                <a:latin typeface="Alexandria"/>
                <a:ea typeface="Alexandria"/>
                <a:cs typeface="Alexandria"/>
                <a:sym typeface="Alexandria"/>
              </a:rPr>
              <a:t>— это способность выделять моменты эффективного проведения переговоров, бесед и применять его на практике, быть психологически грамотным при беседе, формирование системы знаний об эффективном, партнёрском общении.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latin typeface="Alexandria"/>
              <a:ea typeface="Alexandria"/>
              <a:cs typeface="Alexandria"/>
              <a:sym typeface="Alexandria"/>
            </a:endParaRPr>
          </a:p>
        </p:txBody>
      </p:sp>
      <p:grpSp>
        <p:nvGrpSpPr>
          <p:cNvPr id="2562" name="Google Shape;2562;p48"/>
          <p:cNvGrpSpPr/>
          <p:nvPr/>
        </p:nvGrpSpPr>
        <p:grpSpPr>
          <a:xfrm rot="10800000">
            <a:off x="6726097" y="2757245"/>
            <a:ext cx="2173355" cy="2386256"/>
            <a:chOff x="4707570" y="1397139"/>
            <a:chExt cx="922973" cy="1102331"/>
          </a:xfrm>
        </p:grpSpPr>
        <p:grpSp>
          <p:nvGrpSpPr>
            <p:cNvPr id="2563" name="Google Shape;2563;p48"/>
            <p:cNvGrpSpPr/>
            <p:nvPr/>
          </p:nvGrpSpPr>
          <p:grpSpPr>
            <a:xfrm>
              <a:off x="4838682" y="1397139"/>
              <a:ext cx="791861" cy="1102331"/>
              <a:chOff x="4838682" y="1397139"/>
              <a:chExt cx="791861" cy="1102331"/>
            </a:xfrm>
          </p:grpSpPr>
          <p:sp>
            <p:nvSpPr>
              <p:cNvPr id="2564" name="Google Shape;2564;p48"/>
              <p:cNvSpPr/>
              <p:nvPr/>
            </p:nvSpPr>
            <p:spPr>
              <a:xfrm>
                <a:off x="4838682" y="1397139"/>
                <a:ext cx="791861" cy="1102331"/>
              </a:xfrm>
              <a:custGeom>
                <a:avLst/>
                <a:gdLst/>
                <a:ahLst/>
                <a:cxnLst/>
                <a:rect l="l" t="t" r="r" b="b"/>
                <a:pathLst>
                  <a:path w="791861" h="1102331" extrusionOk="0">
                    <a:moveTo>
                      <a:pt x="152427" y="460134"/>
                    </a:moveTo>
                    <a:cubicBezTo>
                      <a:pt x="157696" y="509078"/>
                      <a:pt x="164390" y="553263"/>
                      <a:pt x="184727" y="598087"/>
                    </a:cubicBezTo>
                    <a:cubicBezTo>
                      <a:pt x="217704" y="670797"/>
                      <a:pt x="250694" y="743507"/>
                      <a:pt x="283671" y="816217"/>
                    </a:cubicBezTo>
                    <a:cubicBezTo>
                      <a:pt x="293266" y="837360"/>
                      <a:pt x="305470" y="860824"/>
                      <a:pt x="327862" y="866949"/>
                    </a:cubicBezTo>
                    <a:cubicBezTo>
                      <a:pt x="340345" y="870357"/>
                      <a:pt x="354447" y="867167"/>
                      <a:pt x="364247" y="858697"/>
                    </a:cubicBezTo>
                    <a:cubicBezTo>
                      <a:pt x="374047" y="850228"/>
                      <a:pt x="383351" y="840671"/>
                      <a:pt x="381781" y="827816"/>
                    </a:cubicBezTo>
                    <a:cubicBezTo>
                      <a:pt x="393417" y="844175"/>
                      <a:pt x="416800" y="850977"/>
                      <a:pt x="435397" y="843414"/>
                    </a:cubicBezTo>
                    <a:cubicBezTo>
                      <a:pt x="453994" y="835850"/>
                      <a:pt x="466066" y="815528"/>
                      <a:pt x="462985" y="795689"/>
                    </a:cubicBezTo>
                    <a:cubicBezTo>
                      <a:pt x="502632" y="885435"/>
                      <a:pt x="542291" y="975193"/>
                      <a:pt x="581939" y="1064939"/>
                    </a:cubicBezTo>
                    <a:cubicBezTo>
                      <a:pt x="586821" y="1075994"/>
                      <a:pt x="592029" y="1087472"/>
                      <a:pt x="601407" y="1095083"/>
                    </a:cubicBezTo>
                    <a:cubicBezTo>
                      <a:pt x="610796" y="1102695"/>
                      <a:pt x="624849" y="1105583"/>
                      <a:pt x="633780" y="1097451"/>
                    </a:cubicBezTo>
                    <a:cubicBezTo>
                      <a:pt x="606034" y="985994"/>
                      <a:pt x="579861" y="870997"/>
                      <a:pt x="552116" y="759540"/>
                    </a:cubicBezTo>
                    <a:cubicBezTo>
                      <a:pt x="558097" y="756701"/>
                      <a:pt x="565131" y="754187"/>
                      <a:pt x="571112" y="751348"/>
                    </a:cubicBezTo>
                    <a:cubicBezTo>
                      <a:pt x="625103" y="824409"/>
                      <a:pt x="679094" y="897457"/>
                      <a:pt x="733085" y="970517"/>
                    </a:cubicBezTo>
                    <a:cubicBezTo>
                      <a:pt x="739925" y="979760"/>
                      <a:pt x="747163" y="989353"/>
                      <a:pt x="757495" y="994391"/>
                    </a:cubicBezTo>
                    <a:cubicBezTo>
                      <a:pt x="767839" y="999429"/>
                      <a:pt x="785554" y="996445"/>
                      <a:pt x="791862" y="986828"/>
                    </a:cubicBezTo>
                    <a:lnTo>
                      <a:pt x="634263" y="660261"/>
                    </a:lnTo>
                    <a:cubicBezTo>
                      <a:pt x="601418" y="592215"/>
                      <a:pt x="591703" y="515023"/>
                      <a:pt x="569759" y="442724"/>
                    </a:cubicBezTo>
                    <a:cubicBezTo>
                      <a:pt x="555656" y="396280"/>
                      <a:pt x="532794" y="347517"/>
                      <a:pt x="498923" y="312733"/>
                    </a:cubicBezTo>
                    <a:lnTo>
                      <a:pt x="388789" y="0"/>
                    </a:lnTo>
                    <a:lnTo>
                      <a:pt x="0" y="117897"/>
                    </a:lnTo>
                    <a:lnTo>
                      <a:pt x="152439" y="460122"/>
                    </a:lnTo>
                    <a:close/>
                  </a:path>
                </a:pathLst>
              </a:custGeom>
              <a:solidFill>
                <a:srgbClr val="E6987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5" name="Google Shape;2565;p48"/>
              <p:cNvSpPr/>
              <p:nvPr/>
            </p:nvSpPr>
            <p:spPr>
              <a:xfrm>
                <a:off x="5140526" y="1870058"/>
                <a:ext cx="281495" cy="276256"/>
              </a:xfrm>
              <a:custGeom>
                <a:avLst/>
                <a:gdLst/>
                <a:ahLst/>
                <a:cxnLst/>
                <a:rect l="l" t="t" r="r" b="b"/>
                <a:pathLst>
                  <a:path w="281495" h="276256" extrusionOk="0">
                    <a:moveTo>
                      <a:pt x="281496" y="89468"/>
                    </a:moveTo>
                    <a:cubicBezTo>
                      <a:pt x="257376" y="136310"/>
                      <a:pt x="233668" y="181497"/>
                      <a:pt x="209548" y="228339"/>
                    </a:cubicBezTo>
                    <a:cubicBezTo>
                      <a:pt x="169937" y="244106"/>
                      <a:pt x="133709" y="260490"/>
                      <a:pt x="94098" y="276257"/>
                    </a:cubicBezTo>
                    <a:cubicBezTo>
                      <a:pt x="86316" y="269273"/>
                      <a:pt x="85083" y="257119"/>
                      <a:pt x="88322" y="247175"/>
                    </a:cubicBezTo>
                    <a:cubicBezTo>
                      <a:pt x="91573" y="237232"/>
                      <a:pt x="98461" y="228967"/>
                      <a:pt x="105203" y="220981"/>
                    </a:cubicBezTo>
                    <a:cubicBezTo>
                      <a:pt x="123281" y="199548"/>
                      <a:pt x="141359" y="178102"/>
                      <a:pt x="159436" y="156668"/>
                    </a:cubicBezTo>
                    <a:cubicBezTo>
                      <a:pt x="156572" y="139379"/>
                      <a:pt x="152584" y="117788"/>
                      <a:pt x="149732" y="100499"/>
                    </a:cubicBezTo>
                    <a:cubicBezTo>
                      <a:pt x="89736" y="87100"/>
                      <a:pt x="36228" y="49645"/>
                      <a:pt x="0" y="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6" name="Google Shape;2566;p48"/>
              <p:cNvSpPr/>
              <p:nvPr/>
            </p:nvSpPr>
            <p:spPr>
              <a:xfrm>
                <a:off x="5200605" y="2074525"/>
                <a:ext cx="50091" cy="154818"/>
              </a:xfrm>
              <a:custGeom>
                <a:avLst/>
                <a:gdLst/>
                <a:ahLst/>
                <a:cxnLst/>
                <a:rect l="l" t="t" r="r" b="b"/>
                <a:pathLst>
                  <a:path w="50091" h="154818" extrusionOk="0">
                    <a:moveTo>
                      <a:pt x="8619" y="154818"/>
                    </a:moveTo>
                    <a:cubicBezTo>
                      <a:pt x="5912" y="119611"/>
                      <a:pt x="3217" y="84416"/>
                      <a:pt x="510" y="49209"/>
                    </a:cubicBezTo>
                    <a:cubicBezTo>
                      <a:pt x="-239" y="39471"/>
                      <a:pt x="-662" y="30373"/>
                      <a:pt x="2939" y="21299"/>
                    </a:cubicBezTo>
                    <a:cubicBezTo>
                      <a:pt x="6540" y="12226"/>
                      <a:pt x="13851" y="4409"/>
                      <a:pt x="23119" y="1340"/>
                    </a:cubicBezTo>
                    <a:cubicBezTo>
                      <a:pt x="32388" y="-1729"/>
                      <a:pt x="43505" y="506"/>
                      <a:pt x="50091" y="7719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7" name="Google Shape;2567;p48"/>
              <p:cNvSpPr/>
              <p:nvPr/>
            </p:nvSpPr>
            <p:spPr>
              <a:xfrm>
                <a:off x="5272241" y="2137157"/>
                <a:ext cx="22017" cy="67357"/>
              </a:xfrm>
              <a:custGeom>
                <a:avLst/>
                <a:gdLst/>
                <a:ahLst/>
                <a:cxnLst/>
                <a:rect l="l" t="t" r="r" b="b"/>
                <a:pathLst>
                  <a:path w="22017" h="67357" extrusionOk="0">
                    <a:moveTo>
                      <a:pt x="0" y="0"/>
                    </a:moveTo>
                    <a:cubicBezTo>
                      <a:pt x="7335" y="22449"/>
                      <a:pt x="14682" y="44909"/>
                      <a:pt x="22017" y="67358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8" name="Google Shape;2568;p48"/>
              <p:cNvSpPr/>
              <p:nvPr/>
            </p:nvSpPr>
            <p:spPr>
              <a:xfrm>
                <a:off x="5143004" y="2103830"/>
                <a:ext cx="57495" cy="120873"/>
              </a:xfrm>
              <a:custGeom>
                <a:avLst/>
                <a:gdLst/>
                <a:ahLst/>
                <a:cxnLst/>
                <a:rect l="l" t="t" r="r" b="b"/>
                <a:pathLst>
                  <a:path w="57495" h="120873" extrusionOk="0">
                    <a:moveTo>
                      <a:pt x="57495" y="20581"/>
                    </a:moveTo>
                    <a:cubicBezTo>
                      <a:pt x="53277" y="7097"/>
                      <a:pt x="38258" y="-2037"/>
                      <a:pt x="24349" y="391"/>
                    </a:cubicBezTo>
                    <a:cubicBezTo>
                      <a:pt x="10440" y="2820"/>
                      <a:pt x="-580" y="16521"/>
                      <a:pt x="24" y="30633"/>
                    </a:cubicBezTo>
                    <a:cubicBezTo>
                      <a:pt x="1292" y="60089"/>
                      <a:pt x="277" y="91418"/>
                      <a:pt x="1486" y="120874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69" name="Google Shape;2569;p48"/>
            <p:cNvSpPr/>
            <p:nvPr/>
          </p:nvSpPr>
          <p:spPr>
            <a:xfrm>
              <a:off x="4891681" y="1584341"/>
              <a:ext cx="492348" cy="254074"/>
            </a:xfrm>
            <a:custGeom>
              <a:avLst/>
              <a:gdLst/>
              <a:ahLst/>
              <a:cxnLst/>
              <a:rect l="l" t="t" r="r" b="b"/>
              <a:pathLst>
                <a:path w="492348" h="254074" extrusionOk="0">
                  <a:moveTo>
                    <a:pt x="0" y="195283"/>
                  </a:moveTo>
                  <a:lnTo>
                    <a:pt x="23696" y="254074"/>
                  </a:lnTo>
                  <a:lnTo>
                    <a:pt x="492349" y="70136"/>
                  </a:lnTo>
                  <a:lnTo>
                    <a:pt x="467262" y="0"/>
                  </a:lnTo>
                  <a:lnTo>
                    <a:pt x="0" y="19528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70" name="Google Shape;2570;p48"/>
            <p:cNvGrpSpPr/>
            <p:nvPr/>
          </p:nvGrpSpPr>
          <p:grpSpPr>
            <a:xfrm>
              <a:off x="4707570" y="1399776"/>
              <a:ext cx="583860" cy="300336"/>
              <a:chOff x="4707570" y="1399776"/>
              <a:chExt cx="583860" cy="300336"/>
            </a:xfrm>
          </p:grpSpPr>
          <p:sp>
            <p:nvSpPr>
              <p:cNvPr id="2571" name="Google Shape;2571;p48"/>
              <p:cNvSpPr/>
              <p:nvPr/>
            </p:nvSpPr>
            <p:spPr>
              <a:xfrm>
                <a:off x="4707570" y="1399776"/>
                <a:ext cx="583860" cy="300336"/>
              </a:xfrm>
              <a:custGeom>
                <a:avLst/>
                <a:gdLst/>
                <a:ahLst/>
                <a:cxnLst/>
                <a:rect l="l" t="t" r="r" b="b"/>
                <a:pathLst>
                  <a:path w="583860" h="300336" extrusionOk="0">
                    <a:moveTo>
                      <a:pt x="167762" y="300336"/>
                    </a:moveTo>
                    <a:lnTo>
                      <a:pt x="583861" y="126330"/>
                    </a:lnTo>
                    <a:lnTo>
                      <a:pt x="537821" y="0"/>
                    </a:lnTo>
                    <a:lnTo>
                      <a:pt x="0" y="0"/>
                    </a:lnTo>
                    <a:lnTo>
                      <a:pt x="167762" y="30033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2" name="Google Shape;2572;p48"/>
              <p:cNvSpPr/>
              <p:nvPr/>
            </p:nvSpPr>
            <p:spPr>
              <a:xfrm>
                <a:off x="4862390" y="1486742"/>
                <a:ext cx="410624" cy="170611"/>
              </a:xfrm>
              <a:custGeom>
                <a:avLst/>
                <a:gdLst/>
                <a:ahLst/>
                <a:cxnLst/>
                <a:rect l="l" t="t" r="r" b="b"/>
                <a:pathLst>
                  <a:path w="410624" h="170611" extrusionOk="0">
                    <a:moveTo>
                      <a:pt x="0" y="170611"/>
                    </a:moveTo>
                    <a:cubicBezTo>
                      <a:pt x="136875" y="113741"/>
                      <a:pt x="273750" y="56870"/>
                      <a:pt x="410625" y="0"/>
                    </a:cubicBez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3" name="Google Shape;2573;p48"/>
              <p:cNvSpPr/>
              <p:nvPr/>
            </p:nvSpPr>
            <p:spPr>
              <a:xfrm>
                <a:off x="4805982" y="1480931"/>
                <a:ext cx="2006" cy="28646"/>
              </a:xfrm>
              <a:custGeom>
                <a:avLst/>
                <a:gdLst/>
                <a:ahLst/>
                <a:cxnLst/>
                <a:rect l="l" t="t" r="r" b="b"/>
                <a:pathLst>
                  <a:path w="2006" h="28646" extrusionOk="0">
                    <a:moveTo>
                      <a:pt x="2006" y="0"/>
                    </a:moveTo>
                    <a:cubicBezTo>
                      <a:pt x="1329" y="9545"/>
                      <a:pt x="665" y="19102"/>
                      <a:pt x="0" y="28647"/>
                    </a:cubicBezTo>
                  </a:path>
                </a:pathLst>
              </a:custGeom>
              <a:noFill/>
              <a:ln w="952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4" name="Google Shape;2574;p48"/>
              <p:cNvSpPr/>
              <p:nvPr/>
            </p:nvSpPr>
            <p:spPr>
              <a:xfrm>
                <a:off x="4858777" y="1506654"/>
                <a:ext cx="27345" cy="1075"/>
              </a:xfrm>
              <a:custGeom>
                <a:avLst/>
                <a:gdLst/>
                <a:ahLst/>
                <a:cxnLst/>
                <a:rect l="l" t="t" r="r" b="b"/>
                <a:pathLst>
                  <a:path w="27345" h="1075" extrusionOk="0">
                    <a:moveTo>
                      <a:pt x="0" y="1075"/>
                    </a:moveTo>
                    <a:lnTo>
                      <a:pt x="27346" y="0"/>
                    </a:lnTo>
                  </a:path>
                </a:pathLst>
              </a:custGeom>
              <a:noFill/>
              <a:ln w="952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5" name="Google Shape;2575;p48"/>
              <p:cNvSpPr/>
              <p:nvPr/>
            </p:nvSpPr>
            <p:spPr>
              <a:xfrm>
                <a:off x="4860770" y="1568538"/>
                <a:ext cx="3866" cy="20539"/>
              </a:xfrm>
              <a:custGeom>
                <a:avLst/>
                <a:gdLst/>
                <a:ahLst/>
                <a:cxnLst/>
                <a:rect l="l" t="t" r="r" b="b"/>
                <a:pathLst>
                  <a:path w="3866" h="20539" extrusionOk="0">
                    <a:moveTo>
                      <a:pt x="0" y="0"/>
                    </a:moveTo>
                    <a:cubicBezTo>
                      <a:pt x="1293" y="6851"/>
                      <a:pt x="2574" y="13689"/>
                      <a:pt x="3867" y="20540"/>
                    </a:cubicBezTo>
                  </a:path>
                </a:pathLst>
              </a:custGeom>
              <a:noFill/>
              <a:ln w="952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6" name="Google Shape;2576;p48"/>
              <p:cNvSpPr/>
              <p:nvPr/>
            </p:nvSpPr>
            <p:spPr>
              <a:xfrm>
                <a:off x="4955823" y="1553375"/>
                <a:ext cx="23237" cy="5461"/>
              </a:xfrm>
              <a:custGeom>
                <a:avLst/>
                <a:gdLst/>
                <a:ahLst/>
                <a:cxnLst/>
                <a:rect l="l" t="t" r="r" b="b"/>
                <a:pathLst>
                  <a:path w="23237" h="5461" extrusionOk="0">
                    <a:moveTo>
                      <a:pt x="0" y="5461"/>
                    </a:moveTo>
                    <a:cubicBezTo>
                      <a:pt x="7745" y="3637"/>
                      <a:pt x="15491" y="1812"/>
                      <a:pt x="23237" y="0"/>
                    </a:cubicBezTo>
                  </a:path>
                </a:pathLst>
              </a:custGeom>
              <a:noFill/>
              <a:ln w="952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7" name="Google Shape;2577;p48"/>
              <p:cNvSpPr/>
              <p:nvPr/>
            </p:nvSpPr>
            <p:spPr>
              <a:xfrm>
                <a:off x="4977828" y="1468861"/>
                <a:ext cx="28687" cy="17784"/>
              </a:xfrm>
              <a:custGeom>
                <a:avLst/>
                <a:gdLst/>
                <a:ahLst/>
                <a:cxnLst/>
                <a:rect l="l" t="t" r="r" b="b"/>
                <a:pathLst>
                  <a:path w="28687" h="17784" extrusionOk="0">
                    <a:moveTo>
                      <a:pt x="28687" y="0"/>
                    </a:moveTo>
                    <a:cubicBezTo>
                      <a:pt x="19129" y="5932"/>
                      <a:pt x="9570" y="11853"/>
                      <a:pt x="0" y="17785"/>
                    </a:cubicBezTo>
                  </a:path>
                </a:pathLst>
              </a:custGeom>
              <a:noFill/>
              <a:ln w="952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8" name="Google Shape;2578;p48"/>
              <p:cNvSpPr/>
              <p:nvPr/>
            </p:nvSpPr>
            <p:spPr>
              <a:xfrm>
                <a:off x="5066524" y="1515111"/>
                <a:ext cx="23237" cy="8203"/>
              </a:xfrm>
              <a:custGeom>
                <a:avLst/>
                <a:gdLst/>
                <a:ahLst/>
                <a:cxnLst/>
                <a:rect l="l" t="t" r="r" b="b"/>
                <a:pathLst>
                  <a:path w="23237" h="8203" extrusionOk="0">
                    <a:moveTo>
                      <a:pt x="0" y="0"/>
                    </a:moveTo>
                    <a:cubicBezTo>
                      <a:pt x="7746" y="2731"/>
                      <a:pt x="15491" y="5461"/>
                      <a:pt x="23237" y="8204"/>
                    </a:cubicBezTo>
                  </a:path>
                </a:pathLst>
              </a:custGeom>
              <a:noFill/>
              <a:ln w="952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9" name="Google Shape;2579;p48"/>
              <p:cNvSpPr/>
              <p:nvPr/>
            </p:nvSpPr>
            <p:spPr>
              <a:xfrm>
                <a:off x="5146472" y="1457878"/>
                <a:ext cx="11878" cy="19935"/>
              </a:xfrm>
              <a:custGeom>
                <a:avLst/>
                <a:gdLst/>
                <a:ahLst/>
                <a:cxnLst/>
                <a:rect l="l" t="t" r="r" b="b"/>
                <a:pathLst>
                  <a:path w="11878" h="19935" extrusionOk="0">
                    <a:moveTo>
                      <a:pt x="0" y="19935"/>
                    </a:moveTo>
                    <a:cubicBezTo>
                      <a:pt x="3963" y="13290"/>
                      <a:pt x="7915" y="6645"/>
                      <a:pt x="11878" y="0"/>
                    </a:cubicBezTo>
                  </a:path>
                </a:pathLst>
              </a:custGeom>
              <a:noFill/>
              <a:ln w="952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80" name="Google Shape;2580;p48"/>
              <p:cNvSpPr/>
              <p:nvPr/>
            </p:nvSpPr>
            <p:spPr>
              <a:xfrm>
                <a:off x="5205913" y="1475482"/>
                <a:ext cx="28699" cy="1208"/>
              </a:xfrm>
              <a:custGeom>
                <a:avLst/>
                <a:gdLst/>
                <a:ahLst/>
                <a:cxnLst/>
                <a:rect l="l" t="t" r="r" b="b"/>
                <a:pathLst>
                  <a:path w="28699" h="1208" extrusionOk="0">
                    <a:moveTo>
                      <a:pt x="0" y="0"/>
                    </a:moveTo>
                    <a:lnTo>
                      <a:pt x="28699" y="0"/>
                    </a:lnTo>
                  </a:path>
                </a:pathLst>
              </a:custGeom>
              <a:noFill/>
              <a:ln w="952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" name="Сердце 1">
            <a:extLst>
              <a:ext uri="{FF2B5EF4-FFF2-40B4-BE49-F238E27FC236}">
                <a16:creationId xmlns:a16="http://schemas.microsoft.com/office/drawing/2014/main" id="{E166EAD5-C295-8297-680E-299C400F92D3}"/>
              </a:ext>
            </a:extLst>
          </p:cNvPr>
          <p:cNvSpPr/>
          <p:nvPr/>
        </p:nvSpPr>
        <p:spPr>
          <a:xfrm>
            <a:off x="7080439" y="1855862"/>
            <a:ext cx="577968" cy="38808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AF31F8-365A-F0EC-1FE9-3D9118646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428" y="2431649"/>
            <a:ext cx="309756" cy="20854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F73B7BF-9E0A-E44A-35D8-B419F7EB3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8045" y="1965175"/>
            <a:ext cx="307875" cy="2072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4C3934-75FD-D0AF-E46B-93058B8DF5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80" y="1088151"/>
            <a:ext cx="800314" cy="5388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C7FFE1C-36A6-F7C4-C4AB-4D3C8B3F3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2833" y="2862242"/>
            <a:ext cx="232354" cy="1564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3" name="Google Shape;1063;p46"/>
          <p:cNvGrpSpPr/>
          <p:nvPr/>
        </p:nvGrpSpPr>
        <p:grpSpPr>
          <a:xfrm>
            <a:off x="-42850" y="2457550"/>
            <a:ext cx="9277651" cy="4800413"/>
            <a:chOff x="-42850" y="2457550"/>
            <a:chExt cx="9277651" cy="4800413"/>
          </a:xfrm>
        </p:grpSpPr>
        <p:sp>
          <p:nvSpPr>
            <p:cNvPr id="1064" name="Google Shape;1064;p46"/>
            <p:cNvSpPr/>
            <p:nvPr/>
          </p:nvSpPr>
          <p:spPr>
            <a:xfrm>
              <a:off x="-42850" y="2457550"/>
              <a:ext cx="9277651" cy="4800413"/>
            </a:xfrm>
            <a:custGeom>
              <a:avLst/>
              <a:gdLst/>
              <a:ahLst/>
              <a:cxnLst/>
              <a:rect l="l" t="t" r="r" b="b"/>
              <a:pathLst>
                <a:path w="1165534" h="603067" extrusionOk="0">
                  <a:moveTo>
                    <a:pt x="1156881" y="1"/>
                  </a:moveTo>
                  <a:cubicBezTo>
                    <a:pt x="1083527" y="-65"/>
                    <a:pt x="1010173" y="5979"/>
                    <a:pt x="937841" y="18022"/>
                  </a:cubicBezTo>
                  <a:cubicBezTo>
                    <a:pt x="914795" y="21848"/>
                    <a:pt x="890185" y="27174"/>
                    <a:pt x="874270" y="44282"/>
                  </a:cubicBezTo>
                  <a:cubicBezTo>
                    <a:pt x="858356" y="61390"/>
                    <a:pt x="857834" y="94128"/>
                    <a:pt x="878814" y="104432"/>
                  </a:cubicBezTo>
                  <a:cubicBezTo>
                    <a:pt x="891011" y="110432"/>
                    <a:pt x="905425" y="107040"/>
                    <a:pt x="918926" y="105475"/>
                  </a:cubicBezTo>
                  <a:cubicBezTo>
                    <a:pt x="932427" y="103910"/>
                    <a:pt x="948603" y="105606"/>
                    <a:pt x="955538" y="117301"/>
                  </a:cubicBezTo>
                  <a:cubicBezTo>
                    <a:pt x="964343" y="132105"/>
                    <a:pt x="950342" y="151735"/>
                    <a:pt x="933688" y="156126"/>
                  </a:cubicBezTo>
                  <a:cubicBezTo>
                    <a:pt x="917035" y="160517"/>
                    <a:pt x="899620" y="155104"/>
                    <a:pt x="882706" y="151865"/>
                  </a:cubicBezTo>
                  <a:cubicBezTo>
                    <a:pt x="790980" y="134213"/>
                    <a:pt x="690537" y="188733"/>
                    <a:pt x="655339" y="275252"/>
                  </a:cubicBezTo>
                  <a:cubicBezTo>
                    <a:pt x="638554" y="316555"/>
                    <a:pt x="573158" y="326946"/>
                    <a:pt x="528567" y="327750"/>
                  </a:cubicBezTo>
                  <a:cubicBezTo>
                    <a:pt x="483998" y="328576"/>
                    <a:pt x="440429" y="315816"/>
                    <a:pt x="397491" y="303838"/>
                  </a:cubicBezTo>
                  <a:cubicBezTo>
                    <a:pt x="333376" y="285947"/>
                    <a:pt x="268371" y="269470"/>
                    <a:pt x="201930" y="265492"/>
                  </a:cubicBezTo>
                  <a:cubicBezTo>
                    <a:pt x="135490" y="261513"/>
                    <a:pt x="66962" y="270687"/>
                    <a:pt x="8088" y="301708"/>
                  </a:cubicBezTo>
                  <a:cubicBezTo>
                    <a:pt x="5022" y="401052"/>
                    <a:pt x="3066" y="503722"/>
                    <a:pt x="0" y="603067"/>
                  </a:cubicBezTo>
                  <a:lnTo>
                    <a:pt x="1165534" y="572307"/>
                  </a:lnTo>
                  <a:cubicBezTo>
                    <a:pt x="1162012" y="380292"/>
                    <a:pt x="1160381" y="192037"/>
                    <a:pt x="1156860" y="2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5" name="Google Shape;1065;p46"/>
            <p:cNvSpPr/>
            <p:nvPr/>
          </p:nvSpPr>
          <p:spPr>
            <a:xfrm>
              <a:off x="8394625" y="3673600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066" name="Google Shape;1066;p46"/>
            <p:cNvSpPr/>
            <p:nvPr/>
          </p:nvSpPr>
          <p:spPr>
            <a:xfrm>
              <a:off x="8110375" y="4604012"/>
              <a:ext cx="172994" cy="139683"/>
            </a:xfrm>
            <a:custGeom>
              <a:avLst/>
              <a:gdLst/>
              <a:ahLst/>
              <a:cxnLst/>
              <a:rect l="l" t="t" r="r" b="b"/>
              <a:pathLst>
                <a:path w="271363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7" name="Google Shape;1067;p46"/>
          <p:cNvGrpSpPr/>
          <p:nvPr/>
        </p:nvGrpSpPr>
        <p:grpSpPr>
          <a:xfrm>
            <a:off x="1334250" y="4749913"/>
            <a:ext cx="960200" cy="269713"/>
            <a:chOff x="1334250" y="4749913"/>
            <a:chExt cx="960200" cy="269713"/>
          </a:xfrm>
        </p:grpSpPr>
        <p:sp>
          <p:nvSpPr>
            <p:cNvPr id="1068" name="Google Shape;1068;p46"/>
            <p:cNvSpPr/>
            <p:nvPr/>
          </p:nvSpPr>
          <p:spPr>
            <a:xfrm>
              <a:off x="2240450" y="4965625"/>
              <a:ext cx="54000" cy="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069" name="Google Shape;1069;p46"/>
            <p:cNvSpPr/>
            <p:nvPr/>
          </p:nvSpPr>
          <p:spPr>
            <a:xfrm>
              <a:off x="1334250" y="4749913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070" name="Google Shape;1070;p46"/>
          <p:cNvGrpSpPr/>
          <p:nvPr/>
        </p:nvGrpSpPr>
        <p:grpSpPr>
          <a:xfrm>
            <a:off x="-203831" y="-142729"/>
            <a:ext cx="2296042" cy="1728049"/>
            <a:chOff x="-203831" y="-142729"/>
            <a:chExt cx="2296042" cy="1728049"/>
          </a:xfrm>
        </p:grpSpPr>
        <p:sp>
          <p:nvSpPr>
            <p:cNvPr id="1071" name="Google Shape;1071;p46"/>
            <p:cNvSpPr/>
            <p:nvPr/>
          </p:nvSpPr>
          <p:spPr>
            <a:xfrm rot="10800000">
              <a:off x="-203831" y="-142729"/>
              <a:ext cx="2296042" cy="1728049"/>
            </a:xfrm>
            <a:custGeom>
              <a:avLst/>
              <a:gdLst/>
              <a:ahLst/>
              <a:cxnLst/>
              <a:rect l="l" t="t" r="r" b="b"/>
              <a:pathLst>
                <a:path w="697885" h="525243" extrusionOk="0">
                  <a:moveTo>
                    <a:pt x="576071" y="8869"/>
                  </a:moveTo>
                  <a:cubicBezTo>
                    <a:pt x="562961" y="9826"/>
                    <a:pt x="549460" y="10891"/>
                    <a:pt x="537698" y="16804"/>
                  </a:cubicBezTo>
                  <a:cubicBezTo>
                    <a:pt x="525958" y="22717"/>
                    <a:pt x="516283" y="34760"/>
                    <a:pt x="517283" y="47868"/>
                  </a:cubicBezTo>
                  <a:cubicBezTo>
                    <a:pt x="518914" y="69302"/>
                    <a:pt x="544655" y="78737"/>
                    <a:pt x="565765" y="82802"/>
                  </a:cubicBezTo>
                  <a:cubicBezTo>
                    <a:pt x="586876" y="86867"/>
                    <a:pt x="612683" y="95019"/>
                    <a:pt x="615835" y="116279"/>
                  </a:cubicBezTo>
                  <a:cubicBezTo>
                    <a:pt x="617814" y="129604"/>
                    <a:pt x="608834" y="142647"/>
                    <a:pt x="597246" y="149538"/>
                  </a:cubicBezTo>
                  <a:cubicBezTo>
                    <a:pt x="585659" y="156430"/>
                    <a:pt x="571897" y="158429"/>
                    <a:pt x="558526" y="160147"/>
                  </a:cubicBezTo>
                  <a:cubicBezTo>
                    <a:pt x="480519" y="170233"/>
                    <a:pt x="401752" y="175733"/>
                    <a:pt x="324767" y="191841"/>
                  </a:cubicBezTo>
                  <a:cubicBezTo>
                    <a:pt x="247782" y="207950"/>
                    <a:pt x="171558" y="235427"/>
                    <a:pt x="110162" y="284599"/>
                  </a:cubicBezTo>
                  <a:cubicBezTo>
                    <a:pt x="48765" y="333771"/>
                    <a:pt x="3609" y="406943"/>
                    <a:pt x="913" y="485549"/>
                  </a:cubicBezTo>
                  <a:cubicBezTo>
                    <a:pt x="565" y="495809"/>
                    <a:pt x="978" y="504787"/>
                    <a:pt x="0" y="515004"/>
                  </a:cubicBezTo>
                  <a:lnTo>
                    <a:pt x="694863" y="525243"/>
                  </a:lnTo>
                  <a:cubicBezTo>
                    <a:pt x="696472" y="350988"/>
                    <a:pt x="696277" y="174255"/>
                    <a:pt x="697885" y="0"/>
                  </a:cubicBezTo>
                  <a:cubicBezTo>
                    <a:pt x="657273" y="2957"/>
                    <a:pt x="616683" y="5913"/>
                    <a:pt x="576071" y="886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2" name="Google Shape;1072;p46"/>
            <p:cNvSpPr/>
            <p:nvPr/>
          </p:nvSpPr>
          <p:spPr>
            <a:xfrm>
              <a:off x="441117" y="399812"/>
              <a:ext cx="172993" cy="139683"/>
            </a:xfrm>
            <a:custGeom>
              <a:avLst/>
              <a:gdLst/>
              <a:ahLst/>
              <a:cxnLst/>
              <a:rect l="l" t="t" r="r" b="b"/>
              <a:pathLst>
                <a:path w="271362" h="219111" extrusionOk="0">
                  <a:moveTo>
                    <a:pt x="135682" y="38958"/>
                  </a:moveTo>
                  <a:cubicBezTo>
                    <a:pt x="18143" y="-95375"/>
                    <a:pt x="-99300" y="155740"/>
                    <a:pt x="135682" y="219111"/>
                  </a:cubicBezTo>
                  <a:cubicBezTo>
                    <a:pt x="370663" y="155740"/>
                    <a:pt x="253220" y="-95375"/>
                    <a:pt x="135682" y="389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3" name="Google Shape;1073;p46"/>
            <p:cNvSpPr/>
            <p:nvPr/>
          </p:nvSpPr>
          <p:spPr>
            <a:xfrm>
              <a:off x="1118550" y="184088"/>
              <a:ext cx="215700" cy="215700"/>
            </a:xfrm>
            <a:prstGeom prst="mathMultiply">
              <a:avLst>
                <a:gd name="adj1" fmla="val 0"/>
              </a:avLst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074" name="Google Shape;1074;p46"/>
          <p:cNvSpPr txBox="1">
            <a:spLocks noGrp="1"/>
          </p:cNvSpPr>
          <p:nvPr>
            <p:ph type="ctrTitle"/>
          </p:nvPr>
        </p:nvSpPr>
        <p:spPr>
          <a:xfrm>
            <a:off x="574519" y="2021783"/>
            <a:ext cx="4947781" cy="15460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Спасибо за внимание!</a:t>
            </a:r>
            <a:endParaRPr dirty="0"/>
          </a:p>
        </p:txBody>
      </p:sp>
      <p:grpSp>
        <p:nvGrpSpPr>
          <p:cNvPr id="1099" name="Google Shape;1099;p46"/>
          <p:cNvGrpSpPr/>
          <p:nvPr/>
        </p:nvGrpSpPr>
        <p:grpSpPr>
          <a:xfrm>
            <a:off x="6029931" y="-181928"/>
            <a:ext cx="1835821" cy="5547739"/>
            <a:chOff x="6029931" y="-181928"/>
            <a:chExt cx="1835821" cy="5547739"/>
          </a:xfrm>
        </p:grpSpPr>
        <p:grpSp>
          <p:nvGrpSpPr>
            <p:cNvPr id="1100" name="Google Shape;1100;p46"/>
            <p:cNvGrpSpPr/>
            <p:nvPr/>
          </p:nvGrpSpPr>
          <p:grpSpPr>
            <a:xfrm rot="5400000">
              <a:off x="5682149" y="324740"/>
              <a:ext cx="2690270" cy="1676935"/>
              <a:chOff x="3573543" y="1923339"/>
              <a:chExt cx="1217978" cy="759172"/>
            </a:xfrm>
          </p:grpSpPr>
          <p:grpSp>
            <p:nvGrpSpPr>
              <p:cNvPr id="1101" name="Google Shape;1101;p46"/>
              <p:cNvGrpSpPr/>
              <p:nvPr/>
            </p:nvGrpSpPr>
            <p:grpSpPr>
              <a:xfrm>
                <a:off x="3784091" y="2001870"/>
                <a:ext cx="1007430" cy="680641"/>
                <a:chOff x="3784091" y="2001870"/>
                <a:chExt cx="1007430" cy="680641"/>
              </a:xfrm>
            </p:grpSpPr>
            <p:sp>
              <p:nvSpPr>
                <p:cNvPr id="1102" name="Google Shape;1102;p46"/>
                <p:cNvSpPr/>
                <p:nvPr/>
              </p:nvSpPr>
              <p:spPr>
                <a:xfrm>
                  <a:off x="3784091" y="2001870"/>
                  <a:ext cx="1007430" cy="6806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7430" h="680641" extrusionOk="0">
                      <a:moveTo>
                        <a:pt x="603617" y="74068"/>
                      </a:moveTo>
                      <a:cubicBezTo>
                        <a:pt x="452762" y="49388"/>
                        <a:pt x="301908" y="24680"/>
                        <a:pt x="151053" y="0"/>
                      </a:cubicBezTo>
                      <a:lnTo>
                        <a:pt x="0" y="468971"/>
                      </a:lnTo>
                      <a:cubicBezTo>
                        <a:pt x="115152" y="468147"/>
                        <a:pt x="234170" y="477274"/>
                        <a:pt x="349322" y="476449"/>
                      </a:cubicBezTo>
                      <a:cubicBezTo>
                        <a:pt x="357139" y="505962"/>
                        <a:pt x="374251" y="532917"/>
                        <a:pt x="397645" y="552507"/>
                      </a:cubicBezTo>
                      <a:cubicBezTo>
                        <a:pt x="424081" y="574656"/>
                        <a:pt x="457566" y="587024"/>
                        <a:pt x="491506" y="593080"/>
                      </a:cubicBezTo>
                      <a:cubicBezTo>
                        <a:pt x="525447" y="599137"/>
                        <a:pt x="574481" y="612187"/>
                        <a:pt x="608961" y="612273"/>
                      </a:cubicBezTo>
                      <a:cubicBezTo>
                        <a:pt x="635596" y="629304"/>
                        <a:pt x="662259" y="646335"/>
                        <a:pt x="688894" y="663367"/>
                      </a:cubicBezTo>
                      <a:cubicBezTo>
                        <a:pt x="699496" y="670134"/>
                        <a:pt x="710355" y="677014"/>
                        <a:pt x="722606" y="679914"/>
                      </a:cubicBezTo>
                      <a:cubicBezTo>
                        <a:pt x="734858" y="682786"/>
                        <a:pt x="755892" y="676815"/>
                        <a:pt x="764818" y="667944"/>
                      </a:cubicBezTo>
                      <a:cubicBezTo>
                        <a:pt x="797962" y="678521"/>
                        <a:pt x="843330" y="666921"/>
                        <a:pt x="863711" y="638744"/>
                      </a:cubicBezTo>
                      <a:cubicBezTo>
                        <a:pt x="887133" y="648212"/>
                        <a:pt x="921983" y="638090"/>
                        <a:pt x="932074" y="614889"/>
                      </a:cubicBezTo>
                      <a:cubicBezTo>
                        <a:pt x="957032" y="607098"/>
                        <a:pt x="969767" y="582191"/>
                        <a:pt x="972410" y="556175"/>
                      </a:cubicBezTo>
                      <a:cubicBezTo>
                        <a:pt x="983837" y="444206"/>
                        <a:pt x="996003" y="329110"/>
                        <a:pt x="1007430" y="217142"/>
                      </a:cubicBezTo>
                      <a:cubicBezTo>
                        <a:pt x="873006" y="170000"/>
                        <a:pt x="744181" y="97070"/>
                        <a:pt x="603617" y="74068"/>
                      </a:cubicBezTo>
                      <a:close/>
                    </a:path>
                  </a:pathLst>
                </a:custGeom>
                <a:solidFill>
                  <a:srgbClr val="E6987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3" name="Google Shape;1103;p46"/>
                <p:cNvSpPr/>
                <p:nvPr/>
              </p:nvSpPr>
              <p:spPr>
                <a:xfrm>
                  <a:off x="4266075" y="2446645"/>
                  <a:ext cx="191389" cy="426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389" h="42620" extrusionOk="0">
                      <a:moveTo>
                        <a:pt x="0" y="42621"/>
                      </a:moveTo>
                      <a:cubicBezTo>
                        <a:pt x="63787" y="28404"/>
                        <a:pt x="127574" y="14216"/>
                        <a:pt x="191389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4" name="Google Shape;1104;p46"/>
                <p:cNvSpPr/>
                <p:nvPr/>
              </p:nvSpPr>
              <p:spPr>
                <a:xfrm>
                  <a:off x="4346491" y="2398821"/>
                  <a:ext cx="133514" cy="222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514" h="222629" extrusionOk="0">
                      <a:moveTo>
                        <a:pt x="54605" y="222629"/>
                      </a:moveTo>
                      <a:cubicBezTo>
                        <a:pt x="36413" y="207617"/>
                        <a:pt x="18192" y="192632"/>
                        <a:pt x="0" y="177620"/>
                      </a:cubicBezTo>
                      <a:cubicBezTo>
                        <a:pt x="11967" y="141254"/>
                        <a:pt x="22826" y="103211"/>
                        <a:pt x="34793" y="66846"/>
                      </a:cubicBezTo>
                      <a:cubicBezTo>
                        <a:pt x="43463" y="60732"/>
                        <a:pt x="57476" y="65424"/>
                        <a:pt x="64043" y="73812"/>
                      </a:cubicBezTo>
                      <a:cubicBezTo>
                        <a:pt x="70609" y="82199"/>
                        <a:pt x="72457" y="93174"/>
                        <a:pt x="74105" y="103666"/>
                      </a:cubicBezTo>
                      <a:cubicBezTo>
                        <a:pt x="76152" y="116632"/>
                        <a:pt x="78199" y="129625"/>
                        <a:pt x="80274" y="142591"/>
                      </a:cubicBezTo>
                      <a:cubicBezTo>
                        <a:pt x="95737" y="94653"/>
                        <a:pt x="118051" y="47966"/>
                        <a:pt x="133515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5" name="Google Shape;1105;p46"/>
                <p:cNvSpPr/>
                <p:nvPr/>
              </p:nvSpPr>
              <p:spPr>
                <a:xfrm>
                  <a:off x="4549592" y="2392196"/>
                  <a:ext cx="123964" cy="278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964" h="278840" extrusionOk="0">
                      <a:moveTo>
                        <a:pt x="0" y="278841"/>
                      </a:moveTo>
                      <a:cubicBezTo>
                        <a:pt x="41331" y="185894"/>
                        <a:pt x="82633" y="92947"/>
                        <a:pt x="123964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6" name="Google Shape;1106;p46"/>
                <p:cNvSpPr/>
                <p:nvPr/>
              </p:nvSpPr>
              <p:spPr>
                <a:xfrm>
                  <a:off x="4645528" y="2363706"/>
                  <a:ext cx="75697" cy="2804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97" h="280461" extrusionOk="0">
                      <a:moveTo>
                        <a:pt x="75697" y="0"/>
                      </a:moveTo>
                      <a:cubicBezTo>
                        <a:pt x="50455" y="93487"/>
                        <a:pt x="25242" y="186974"/>
                        <a:pt x="0" y="280461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7" name="Google Shape;1107;p46"/>
                <p:cNvSpPr/>
                <p:nvPr/>
              </p:nvSpPr>
              <p:spPr>
                <a:xfrm>
                  <a:off x="4722504" y="2300415"/>
                  <a:ext cx="45708" cy="318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708" h="318362" extrusionOk="0">
                      <a:moveTo>
                        <a:pt x="45708" y="0"/>
                      </a:moveTo>
                      <a:cubicBezTo>
                        <a:pt x="30472" y="106111"/>
                        <a:pt x="15236" y="212251"/>
                        <a:pt x="0" y="318362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08" name="Google Shape;1108;p46"/>
              <p:cNvGrpSpPr/>
              <p:nvPr/>
            </p:nvGrpSpPr>
            <p:grpSpPr>
              <a:xfrm>
                <a:off x="3573543" y="1923339"/>
                <a:ext cx="393239" cy="618272"/>
                <a:chOff x="3573543" y="1923339"/>
                <a:chExt cx="393239" cy="618272"/>
              </a:xfrm>
            </p:grpSpPr>
            <p:sp>
              <p:nvSpPr>
                <p:cNvPr id="1109" name="Google Shape;1109;p46"/>
                <p:cNvSpPr/>
                <p:nvPr/>
              </p:nvSpPr>
              <p:spPr>
                <a:xfrm>
                  <a:off x="3573543" y="1923339"/>
                  <a:ext cx="393239" cy="6182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239" h="618272" extrusionOk="0">
                      <a:moveTo>
                        <a:pt x="59182" y="0"/>
                      </a:moveTo>
                      <a:lnTo>
                        <a:pt x="393239" y="51435"/>
                      </a:lnTo>
                      <a:lnTo>
                        <a:pt x="235989" y="594957"/>
                      </a:lnTo>
                      <a:lnTo>
                        <a:pt x="0" y="618272"/>
                      </a:lnTo>
                      <a:lnTo>
                        <a:pt x="59182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0" name="Google Shape;1110;p46"/>
                <p:cNvSpPr/>
                <p:nvPr/>
              </p:nvSpPr>
              <p:spPr>
                <a:xfrm>
                  <a:off x="3722323" y="2004799"/>
                  <a:ext cx="23763" cy="12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3" h="12425" extrusionOk="0">
                      <a:moveTo>
                        <a:pt x="0" y="0"/>
                      </a:moveTo>
                      <a:cubicBezTo>
                        <a:pt x="7931" y="4151"/>
                        <a:pt x="15833" y="8303"/>
                        <a:pt x="23764" y="12425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1" name="Google Shape;1111;p46"/>
                <p:cNvSpPr/>
                <p:nvPr/>
              </p:nvSpPr>
              <p:spPr>
                <a:xfrm>
                  <a:off x="3847196" y="2034255"/>
                  <a:ext cx="2842" cy="31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2" h="31560" extrusionOk="0">
                      <a:moveTo>
                        <a:pt x="0" y="0"/>
                      </a:moveTo>
                      <a:lnTo>
                        <a:pt x="0" y="31560"/>
                      </a:lnTo>
                    </a:path>
                  </a:pathLst>
                </a:custGeom>
                <a:noFill/>
                <a:ln w="9525" cap="rnd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2" name="Google Shape;1112;p46"/>
                <p:cNvSpPr/>
                <p:nvPr/>
              </p:nvSpPr>
              <p:spPr>
                <a:xfrm>
                  <a:off x="3744381" y="2121999"/>
                  <a:ext cx="31495" cy="190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5" h="19021" extrusionOk="0">
                      <a:moveTo>
                        <a:pt x="31496" y="0"/>
                      </a:moveTo>
                      <a:cubicBezTo>
                        <a:pt x="21007" y="6340"/>
                        <a:pt x="10517" y="12681"/>
                        <a:pt x="0" y="19022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3" name="Google Shape;1113;p46"/>
                <p:cNvSpPr/>
                <p:nvPr/>
              </p:nvSpPr>
              <p:spPr>
                <a:xfrm>
                  <a:off x="3831477" y="2247046"/>
                  <a:ext cx="26862" cy="6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62" h="6141" extrusionOk="0">
                      <a:moveTo>
                        <a:pt x="0" y="0"/>
                      </a:moveTo>
                      <a:cubicBezTo>
                        <a:pt x="8954" y="2047"/>
                        <a:pt x="17908" y="4094"/>
                        <a:pt x="26862" y="6142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4" name="Google Shape;1114;p46"/>
                <p:cNvSpPr/>
                <p:nvPr/>
              </p:nvSpPr>
              <p:spPr>
                <a:xfrm>
                  <a:off x="3764933" y="2294586"/>
                  <a:ext cx="1421" cy="410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21" h="41028" extrusionOk="0">
                      <a:moveTo>
                        <a:pt x="0" y="0"/>
                      </a:moveTo>
                      <a:cubicBezTo>
                        <a:pt x="483" y="13676"/>
                        <a:pt x="938" y="27352"/>
                        <a:pt x="1421" y="41029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5" name="Google Shape;1115;p46"/>
                <p:cNvSpPr/>
                <p:nvPr/>
              </p:nvSpPr>
              <p:spPr>
                <a:xfrm>
                  <a:off x="3697251" y="2406953"/>
                  <a:ext cx="28340" cy="9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340" h="9638" extrusionOk="0">
                      <a:moveTo>
                        <a:pt x="0" y="0"/>
                      </a:moveTo>
                      <a:cubicBezTo>
                        <a:pt x="9437" y="3213"/>
                        <a:pt x="18903" y="6426"/>
                        <a:pt x="28340" y="9639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6" name="Google Shape;1116;p46"/>
                <p:cNvSpPr/>
                <p:nvPr/>
              </p:nvSpPr>
              <p:spPr>
                <a:xfrm>
                  <a:off x="3779827" y="2439508"/>
                  <a:ext cx="9977" cy="26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77" h="26613" extrusionOk="0">
                      <a:moveTo>
                        <a:pt x="0" y="26613"/>
                      </a:moveTo>
                      <a:cubicBezTo>
                        <a:pt x="3326" y="17742"/>
                        <a:pt x="6652" y="8871"/>
                        <a:pt x="9977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7" name="Google Shape;1117;p46"/>
                <p:cNvSpPr/>
                <p:nvPr/>
              </p:nvSpPr>
              <p:spPr>
                <a:xfrm>
                  <a:off x="3702567" y="2221883"/>
                  <a:ext cx="7618" cy="316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8" h="31617" extrusionOk="0">
                      <a:moveTo>
                        <a:pt x="0" y="0"/>
                      </a:moveTo>
                      <a:cubicBezTo>
                        <a:pt x="2530" y="10548"/>
                        <a:pt x="5088" y="21069"/>
                        <a:pt x="7618" y="31617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8" name="Google Shape;1118;p46"/>
                <p:cNvSpPr/>
                <p:nvPr/>
              </p:nvSpPr>
              <p:spPr>
                <a:xfrm>
                  <a:off x="3857884" y="2120862"/>
                  <a:ext cx="23905" cy="153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05" h="15382" extrusionOk="0">
                      <a:moveTo>
                        <a:pt x="0" y="15382"/>
                      </a:moveTo>
                      <a:cubicBezTo>
                        <a:pt x="7959" y="10264"/>
                        <a:pt x="15947" y="5118"/>
                        <a:pt x="23906" y="0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9" name="Google Shape;1119;p46"/>
                <p:cNvSpPr/>
                <p:nvPr/>
              </p:nvSpPr>
              <p:spPr>
                <a:xfrm>
                  <a:off x="3896173" y="1994364"/>
                  <a:ext cx="29960" cy="4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960" h="4776" extrusionOk="0">
                      <a:moveTo>
                        <a:pt x="0" y="0"/>
                      </a:moveTo>
                      <a:cubicBezTo>
                        <a:pt x="9977" y="1592"/>
                        <a:pt x="19983" y="3184"/>
                        <a:pt x="29961" y="4777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120" name="Google Shape;1120;p46"/>
              <p:cNvSpPr/>
              <p:nvPr/>
            </p:nvSpPr>
            <p:spPr>
              <a:xfrm>
                <a:off x="3962718" y="2000050"/>
                <a:ext cx="228939" cy="508606"/>
              </a:xfrm>
              <a:custGeom>
                <a:avLst/>
                <a:gdLst/>
                <a:ahLst/>
                <a:cxnLst/>
                <a:rect l="l" t="t" r="r" b="b"/>
                <a:pathLst>
                  <a:path w="228939" h="508606" extrusionOk="0">
                    <a:moveTo>
                      <a:pt x="92298" y="0"/>
                    </a:moveTo>
                    <a:lnTo>
                      <a:pt x="0" y="497376"/>
                    </a:lnTo>
                    <a:lnTo>
                      <a:pt x="111627" y="508607"/>
                    </a:lnTo>
                    <a:lnTo>
                      <a:pt x="228939" y="16207"/>
                    </a:lnTo>
                    <a:lnTo>
                      <a:pt x="9229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21" name="Google Shape;1121;p46"/>
            <p:cNvGrpSpPr/>
            <p:nvPr/>
          </p:nvGrpSpPr>
          <p:grpSpPr>
            <a:xfrm rot="5400000">
              <a:off x="5220322" y="3176974"/>
              <a:ext cx="2998446" cy="1379228"/>
              <a:chOff x="4727696" y="2130045"/>
              <a:chExt cx="1357500" cy="624396"/>
            </a:xfrm>
          </p:grpSpPr>
          <p:grpSp>
            <p:nvGrpSpPr>
              <p:cNvPr id="1122" name="Google Shape;1122;p46"/>
              <p:cNvGrpSpPr/>
              <p:nvPr/>
            </p:nvGrpSpPr>
            <p:grpSpPr>
              <a:xfrm>
                <a:off x="4727696" y="2170278"/>
                <a:ext cx="1017787" cy="584163"/>
                <a:chOff x="4727696" y="2170278"/>
                <a:chExt cx="1017787" cy="584163"/>
              </a:xfrm>
            </p:grpSpPr>
            <p:sp>
              <p:nvSpPr>
                <p:cNvPr id="1123" name="Google Shape;1123;p46"/>
                <p:cNvSpPr/>
                <p:nvPr/>
              </p:nvSpPr>
              <p:spPr>
                <a:xfrm>
                  <a:off x="4727696" y="2170278"/>
                  <a:ext cx="1017787" cy="5841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7787" h="584163" extrusionOk="0">
                      <a:moveTo>
                        <a:pt x="476025" y="7535"/>
                      </a:moveTo>
                      <a:cubicBezTo>
                        <a:pt x="345211" y="4606"/>
                        <a:pt x="214510" y="23827"/>
                        <a:pt x="88443" y="58913"/>
                      </a:cubicBezTo>
                      <a:cubicBezTo>
                        <a:pt x="59392" y="179440"/>
                        <a:pt x="30341" y="299995"/>
                        <a:pt x="1261" y="420522"/>
                      </a:cubicBezTo>
                      <a:cubicBezTo>
                        <a:pt x="-6243" y="451684"/>
                        <a:pt x="20989" y="477984"/>
                        <a:pt x="49755" y="492144"/>
                      </a:cubicBezTo>
                      <a:cubicBezTo>
                        <a:pt x="78522" y="506304"/>
                        <a:pt x="111354" y="509090"/>
                        <a:pt x="143275" y="511677"/>
                      </a:cubicBezTo>
                      <a:cubicBezTo>
                        <a:pt x="129574" y="524330"/>
                        <a:pt x="134691" y="552024"/>
                        <a:pt x="146942" y="566069"/>
                      </a:cubicBezTo>
                      <a:cubicBezTo>
                        <a:pt x="159194" y="580115"/>
                        <a:pt x="179234" y="585318"/>
                        <a:pt x="197824" y="583954"/>
                      </a:cubicBezTo>
                      <a:cubicBezTo>
                        <a:pt x="216414" y="582589"/>
                        <a:pt x="234067" y="575566"/>
                        <a:pt x="251349" y="568628"/>
                      </a:cubicBezTo>
                      <a:cubicBezTo>
                        <a:pt x="303340" y="547759"/>
                        <a:pt x="355359" y="526889"/>
                        <a:pt x="407349" y="506019"/>
                      </a:cubicBezTo>
                      <a:cubicBezTo>
                        <a:pt x="478299" y="477530"/>
                        <a:pt x="557976" y="492514"/>
                        <a:pt x="615026" y="441590"/>
                      </a:cubicBezTo>
                      <a:cubicBezTo>
                        <a:pt x="730946" y="446396"/>
                        <a:pt x="844932" y="455693"/>
                        <a:pt x="960852" y="460498"/>
                      </a:cubicBezTo>
                      <a:lnTo>
                        <a:pt x="1017788" y="0"/>
                      </a:lnTo>
                      <a:cubicBezTo>
                        <a:pt x="837968" y="1393"/>
                        <a:pt x="655731" y="11544"/>
                        <a:pt x="475968" y="7535"/>
                      </a:cubicBezTo>
                      <a:close/>
                    </a:path>
                  </a:pathLst>
                </a:custGeom>
                <a:solidFill>
                  <a:srgbClr val="F0C7C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24" name="Google Shape;1124;p46"/>
                <p:cNvSpPr/>
                <p:nvPr/>
              </p:nvSpPr>
              <p:spPr>
                <a:xfrm>
                  <a:off x="4869010" y="2419207"/>
                  <a:ext cx="167710" cy="2665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710" h="266501" extrusionOk="0">
                      <a:moveTo>
                        <a:pt x="0" y="266501"/>
                      </a:moveTo>
                      <a:cubicBezTo>
                        <a:pt x="55913" y="199371"/>
                        <a:pt x="111826" y="132241"/>
                        <a:pt x="167711" y="65111"/>
                      </a:cubicBezTo>
                      <a:cubicBezTo>
                        <a:pt x="141332" y="43474"/>
                        <a:pt x="112992" y="21638"/>
                        <a:pt x="86613" y="0"/>
                      </a:cubicBezTo>
                      <a:cubicBezTo>
                        <a:pt x="61456" y="49928"/>
                        <a:pt x="35447" y="102955"/>
                        <a:pt x="10290" y="152883"/>
                      </a:cubicBezTo>
                      <a:cubicBezTo>
                        <a:pt x="28454" y="138553"/>
                        <a:pt x="47243" y="127550"/>
                        <a:pt x="65407" y="113220"/>
                      </a:cubicBezTo>
                      <a:cubicBezTo>
                        <a:pt x="74503" y="106026"/>
                        <a:pt x="84083" y="98634"/>
                        <a:pt x="95453" y="96359"/>
                      </a:cubicBezTo>
                      <a:cubicBezTo>
                        <a:pt x="106823" y="94084"/>
                        <a:pt x="120496" y="98804"/>
                        <a:pt x="124447" y="109722"/>
                      </a:cubicBezTo>
                    </a:path>
                  </a:pathLst>
                </a:custGeom>
                <a:noFill/>
                <a:ln w="952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125" name="Google Shape;1125;p46"/>
              <p:cNvSpPr/>
              <p:nvPr/>
            </p:nvSpPr>
            <p:spPr>
              <a:xfrm>
                <a:off x="5610888" y="2130045"/>
                <a:ext cx="474308" cy="620489"/>
              </a:xfrm>
              <a:custGeom>
                <a:avLst/>
                <a:gdLst/>
                <a:ahLst/>
                <a:cxnLst/>
                <a:rect l="l" t="t" r="r" b="b"/>
                <a:pathLst>
                  <a:path w="474308" h="620489" extrusionOk="0">
                    <a:moveTo>
                      <a:pt x="431927" y="0"/>
                    </a:moveTo>
                    <a:lnTo>
                      <a:pt x="59722" y="19960"/>
                    </a:lnTo>
                    <a:lnTo>
                      <a:pt x="0" y="557738"/>
                    </a:lnTo>
                    <a:lnTo>
                      <a:pt x="474309" y="620490"/>
                    </a:lnTo>
                    <a:lnTo>
                      <a:pt x="43192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6" name="Google Shape;1126;p46"/>
              <p:cNvSpPr/>
              <p:nvPr/>
            </p:nvSpPr>
            <p:spPr>
              <a:xfrm>
                <a:off x="5372483" y="2142641"/>
                <a:ext cx="223027" cy="521003"/>
              </a:xfrm>
              <a:custGeom>
                <a:avLst/>
                <a:gdLst/>
                <a:ahLst/>
                <a:cxnLst/>
                <a:rect l="l" t="t" r="r" b="b"/>
                <a:pathLst>
                  <a:path w="223027" h="521003" extrusionOk="0">
                    <a:moveTo>
                      <a:pt x="77318" y="0"/>
                    </a:moveTo>
                    <a:lnTo>
                      <a:pt x="0" y="521003"/>
                    </a:lnTo>
                    <a:lnTo>
                      <a:pt x="107506" y="521003"/>
                    </a:lnTo>
                    <a:lnTo>
                      <a:pt x="223027" y="7563"/>
                    </a:lnTo>
                    <a:lnTo>
                      <a:pt x="7731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127" name="Google Shape;1127;p46"/>
          <p:cNvSpPr/>
          <p:nvPr/>
        </p:nvSpPr>
        <p:spPr>
          <a:xfrm>
            <a:off x="7943392" y="1978462"/>
            <a:ext cx="172993" cy="139683"/>
          </a:xfrm>
          <a:custGeom>
            <a:avLst/>
            <a:gdLst/>
            <a:ahLst/>
            <a:cxnLst/>
            <a:rect l="l" t="t" r="r" b="b"/>
            <a:pathLst>
              <a:path w="271362" h="219111" extrusionOk="0">
                <a:moveTo>
                  <a:pt x="135682" y="38958"/>
                </a:moveTo>
                <a:cubicBezTo>
                  <a:pt x="18143" y="-95375"/>
                  <a:pt x="-99300" y="155740"/>
                  <a:pt x="135682" y="219111"/>
                </a:cubicBezTo>
                <a:cubicBezTo>
                  <a:pt x="370663" y="155740"/>
                  <a:pt x="253220" y="-95375"/>
                  <a:pt x="135682" y="3895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8" name="Google Shape;1128;p46"/>
          <p:cNvSpPr/>
          <p:nvPr/>
        </p:nvSpPr>
        <p:spPr>
          <a:xfrm>
            <a:off x="5754275" y="3298800"/>
            <a:ext cx="215700" cy="215700"/>
          </a:xfrm>
          <a:prstGeom prst="mathMultiply">
            <a:avLst>
              <a:gd name="adj1" fmla="val 0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29" name="Google Shape;1129;p46"/>
          <p:cNvSpPr/>
          <p:nvPr/>
        </p:nvSpPr>
        <p:spPr>
          <a:xfrm>
            <a:off x="8169875" y="1136213"/>
            <a:ext cx="54000" cy="54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9C96E93-95ED-4ACF-4D93-746452019707}"/>
              </a:ext>
            </a:extLst>
          </p:cNvPr>
          <p:cNvSpPr/>
          <p:nvPr/>
        </p:nvSpPr>
        <p:spPr>
          <a:xfrm>
            <a:off x="1442100" y="3298800"/>
            <a:ext cx="3513495" cy="786150"/>
          </a:xfrm>
          <a:prstGeom prst="roundRect">
            <a:avLst/>
          </a:prstGeom>
          <a:solidFill>
            <a:srgbClr val="FBF0D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uilding Positive Relationships and Conflict Resolution - 4th grade by Slidesgo">
  <a:themeElements>
    <a:clrScheme name="Simple Light">
      <a:dk1>
        <a:srgbClr val="395BB0"/>
      </a:dk1>
      <a:lt1>
        <a:srgbClr val="060201"/>
      </a:lt1>
      <a:dk2>
        <a:srgbClr val="FBF0DA"/>
      </a:dk2>
      <a:lt2>
        <a:srgbClr val="FFFEFF"/>
      </a:lt2>
      <a:accent1>
        <a:srgbClr val="DC211D"/>
      </a:accent1>
      <a:accent2>
        <a:srgbClr val="F56960"/>
      </a:accent2>
      <a:accent3>
        <a:srgbClr val="F7AC2C"/>
      </a:accent3>
      <a:accent4>
        <a:srgbClr val="C6CFEB"/>
      </a:accent4>
      <a:accent5>
        <a:srgbClr val="FFFFFF"/>
      </a:accent5>
      <a:accent6>
        <a:srgbClr val="FFFFFF"/>
      </a:accent6>
      <a:hlink>
        <a:srgbClr val="06020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206</Words>
  <Application>Microsoft Office PowerPoint</Application>
  <PresentationFormat>Экран (16:9)</PresentationFormat>
  <Paragraphs>34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Montserrat</vt:lpstr>
      <vt:lpstr>Alexandria</vt:lpstr>
      <vt:lpstr>Lato</vt:lpstr>
      <vt:lpstr>Arial Black</vt:lpstr>
      <vt:lpstr>Calibri</vt:lpstr>
      <vt:lpstr>Arial</vt:lpstr>
      <vt:lpstr>Building Positive Relationships and Conflict Resolution - 4th grade by Slidesgo</vt:lpstr>
      <vt:lpstr>Развитие  навыков общения </vt:lpstr>
      <vt:lpstr>Организация тренинга</vt:lpstr>
      <vt:lpstr>“Обмен приветствиями”</vt:lpstr>
      <vt:lpstr>02   «Разминка» </vt:lpstr>
      <vt:lpstr>03 «Принятие правил группы» </vt:lpstr>
      <vt:lpstr>04 «Смысл пословицы» </vt:lpstr>
      <vt:lpstr>05 «Аплодисменты»</vt:lpstr>
      <vt:lpstr>РЕФЛЕКСИЯ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Олеся</dc:creator>
  <cp:lastModifiedBy>Олеся Голубцова</cp:lastModifiedBy>
  <cp:revision>17</cp:revision>
  <dcterms:modified xsi:type="dcterms:W3CDTF">2024-06-20T19:17:33Z</dcterms:modified>
</cp:coreProperties>
</file>