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4ceba76a3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4ceba76a3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ceba76a3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4ceba76a3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4ceba76a3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4ceba76a3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ceba76a3f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4ceba76a3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4ceba76a3f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4ceba76a3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4ceba76a3f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4ceba76a3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4ceba76a3f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4ceba76a3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4ceba76a3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4ceba76a3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cxnSp>
        <p:nvCxnSpPr>
          <p:cNvPr id="57" name="Google Shape;57;p13"/>
          <p:cNvCxnSpPr/>
          <p:nvPr/>
        </p:nvCxnSpPr>
        <p:spPr>
          <a:xfrm flipH="1" rot="10800000">
            <a:off x="7032800" y="4525675"/>
            <a:ext cx="1989900" cy="14400"/>
          </a:xfrm>
          <a:prstGeom prst="straightConnector1">
            <a:avLst/>
          </a:prstGeom>
          <a:noFill/>
          <a:ln cap="flat" cmpd="sng" w="1524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>
            <a:off x="7014800" y="4705275"/>
            <a:ext cx="2025900" cy="43200"/>
          </a:xfrm>
          <a:prstGeom prst="straightConnector1">
            <a:avLst/>
          </a:prstGeom>
          <a:noFill/>
          <a:ln cap="flat" cmpd="sng" w="1524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13"/>
          <p:cNvCxnSpPr/>
          <p:nvPr/>
        </p:nvCxnSpPr>
        <p:spPr>
          <a:xfrm>
            <a:off x="7296500" y="4353200"/>
            <a:ext cx="1841100" cy="21600"/>
          </a:xfrm>
          <a:prstGeom prst="straightConnector1">
            <a:avLst/>
          </a:prstGeom>
          <a:noFill/>
          <a:ln cap="flat" cmpd="sng" w="1524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7118100" y="4601075"/>
            <a:ext cx="2025900" cy="43200"/>
          </a:xfrm>
          <a:prstGeom prst="straightConnector1">
            <a:avLst/>
          </a:prstGeom>
          <a:noFill/>
          <a:ln cap="flat" cmpd="sng" w="1524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D4AB5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