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F3039-1428-4FC4-BF9C-6E13297CF59D}" type="datetimeFigureOut">
              <a:rPr lang="ru-RU" smtClean="0"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2B58-41E0-402D-8DEF-59DDFC6881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0" y="-381000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2012-01-24T04:59:41Z</dcterms:created>
  <dcterms:modified xsi:type="dcterms:W3CDTF">2012-01-24T05:00:16Z</dcterms:modified>
</cp:coreProperties>
</file>