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9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E4CF-DC5E-4B2B-AD56-7C96CF4FD3CB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58BE4-1B60-489A-B0C0-FFFCBCE2A2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2012-01-24T05:52:00Z</dcterms:created>
  <dcterms:modified xsi:type="dcterms:W3CDTF">2012-01-24T05:52:19Z</dcterms:modified>
</cp:coreProperties>
</file>