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492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E4617-A1E2-4077-975E-4D0FADB8D802}" type="datetimeFigureOut">
              <a:rPr lang="ru-RU" smtClean="0"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C148-F760-411B-9FF1-16B09A33AB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E4617-A1E2-4077-975E-4D0FADB8D802}" type="datetimeFigureOut">
              <a:rPr lang="ru-RU" smtClean="0"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C148-F760-411B-9FF1-16B09A33AB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E4617-A1E2-4077-975E-4D0FADB8D802}" type="datetimeFigureOut">
              <a:rPr lang="ru-RU" smtClean="0"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C148-F760-411B-9FF1-16B09A33AB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E4617-A1E2-4077-975E-4D0FADB8D802}" type="datetimeFigureOut">
              <a:rPr lang="ru-RU" smtClean="0"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C148-F760-411B-9FF1-16B09A33AB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E4617-A1E2-4077-975E-4D0FADB8D802}" type="datetimeFigureOut">
              <a:rPr lang="ru-RU" smtClean="0"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C148-F760-411B-9FF1-16B09A33AB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E4617-A1E2-4077-975E-4D0FADB8D802}" type="datetimeFigureOut">
              <a:rPr lang="ru-RU" smtClean="0"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C148-F760-411B-9FF1-16B09A33AB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E4617-A1E2-4077-975E-4D0FADB8D802}" type="datetimeFigureOut">
              <a:rPr lang="ru-RU" smtClean="0"/>
              <a:t>24.01.2012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C148-F760-411B-9FF1-16B09A33AB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E4617-A1E2-4077-975E-4D0FADB8D802}" type="datetimeFigureOut">
              <a:rPr lang="ru-RU" smtClean="0"/>
              <a:t>24.01.2012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C148-F760-411B-9FF1-16B09A33AB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E4617-A1E2-4077-975E-4D0FADB8D802}" type="datetimeFigureOut">
              <a:rPr lang="ru-RU" smtClean="0"/>
              <a:t>24.01.2012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C148-F760-411B-9FF1-16B09A33AB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E4617-A1E2-4077-975E-4D0FADB8D802}" type="datetimeFigureOut">
              <a:rPr lang="ru-RU" smtClean="0"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C148-F760-411B-9FF1-16B09A33AB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E4617-A1E2-4077-975E-4D0FADB8D802}" type="datetimeFigureOut">
              <a:rPr lang="ru-RU" smtClean="0"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C148-F760-411B-9FF1-16B09A33AB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E4617-A1E2-4077-975E-4D0FADB8D802}" type="datetimeFigureOut">
              <a:rPr lang="ru-RU" smtClean="0"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BC148-F760-411B-9FF1-16B09A33AB2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76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2012-01-24T06:00:14Z</dcterms:created>
  <dcterms:modified xsi:type="dcterms:W3CDTF">2012-01-24T06:00:23Z</dcterms:modified>
</cp:coreProperties>
</file>