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03.02.2012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Ваши  эксклюзивные   вещи  для  избранных   покупателей</a:t>
            </a:r>
            <a:endParaRPr lang="ru-RU" sz="3200" b="1" dirty="0">
              <a:solidFill>
                <a:schemeClr val="accent1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04800" y="1412776"/>
            <a:ext cx="5131296" cy="5328592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Ваши коллекции и дизайнерские решения вдохновляют, неповторимый образ, созданный Вами завораживает, Вы стали эталоном гармонии и красоты для многих мужчин и женщин. Мы поможем Вам найти своих избранных клиентов благодаря абсолютно бесплатному размещению Ваших моделей одежды у нас в интернет-магазине. Мы создадим неповторимую правдивую историю Вашего бренда на страницах нашего интернет-магазина. Ваши коллекции магнетически притянут  ещё тысячи восхищенных покупателей. Вы и Ваше мастерство получат заслуженную известность!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itchFamily="18" charset="0"/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5296" y="1700213"/>
            <a:ext cx="3222646" cy="4724400"/>
          </a:xfrm>
        </p:spPr>
      </p:pic>
    </p:spTree>
    <p:extLst>
      <p:ext uri="{BB962C8B-B14F-4D97-AF65-F5344CB8AC3E}">
        <p14:creationId xmlns:p14="http://schemas.microsoft.com/office/powerpoint/2010/main" val="324158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Мы  сделаем  профессиональное  фото  ваших  моделей 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5192" cy="4724400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Мы сделаем профессиональное фото Ваших моделей одежды, обуви и аксессуаров. Вам не придется ни о чем беспокоиться! Мы все сделаем для Вашей стабильности и процветания. И не важно будет это вечернее платье или повседневная вещь, она будет великолепно выглядеть и смотреться у нас в каталоге, ведь её сделал такой неповторимый модельер с истинным шармом как Вы! 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7469" y="1771650"/>
            <a:ext cx="3124200" cy="4381500"/>
          </a:xfrm>
        </p:spPr>
      </p:pic>
    </p:spTree>
    <p:extLst>
      <p:ext uri="{BB962C8B-B14F-4D97-AF65-F5344CB8AC3E}">
        <p14:creationId xmlns:p14="http://schemas.microsoft.com/office/powerpoint/2010/main" val="406654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Ваши  продажи  стремительно  пойдут  вверх</a:t>
            </a:r>
            <a:endParaRPr lang="ru-RU" sz="2200" b="1" dirty="0">
              <a:solidFill>
                <a:schemeClr val="accent1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04800" y="1556792"/>
            <a:ext cx="4339208" cy="4752528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Мы абсолютно бесплатно разместим Ваши эксклюзивные модели у нас в каталоге. От каждой проданной вещи у Вас будет полная выручка и очевидная выгода: мы берем всего лишь 20% от каждой проданной вещи. Мы предлагаем Вам самые выгодные условия, реальную прибыль и полное признание, широкую известность Ваших брендов! Взаимовыгодное сотрудничество – залог Вашей популярности.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0355" y="1600200"/>
            <a:ext cx="3579090" cy="4724400"/>
          </a:xfrm>
        </p:spPr>
      </p:pic>
    </p:spTree>
    <p:extLst>
      <p:ext uri="{BB962C8B-B14F-4D97-AF65-F5344CB8AC3E}">
        <p14:creationId xmlns:p14="http://schemas.microsoft.com/office/powerpoint/2010/main" val="35562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Заказ  Ваших  уникальных  вещей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5851376" cy="4724400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Когда покупатель сделал заказ Ваших неповторимых вещей прет-а-порте, мы обращаемся к Вам, и если вещь имеется в наличии, Вы передаете заказанную модель нам для доставки заказчику. Мы – это интернет-магазин стильных, ярких, модных вещей для мужчин и женщин. Мы балуем своих покупателей изысканной и удобной обувью и грамотно подобранными аксессуарами. Увеличивайте свой рынок сбыта вместе с нами! Рост Ваших продаж и завоевание доверия новых клиентов – это наша ежедневная работа. Будем рады долгосрочному сотрудничеству!</a:t>
            </a:r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1772816"/>
            <a:ext cx="2534004" cy="4315428"/>
          </a:xfrm>
        </p:spPr>
      </p:pic>
    </p:spTree>
    <p:extLst>
      <p:ext uri="{BB962C8B-B14F-4D97-AF65-F5344CB8AC3E}">
        <p14:creationId xmlns:p14="http://schemas.microsoft.com/office/powerpoint/2010/main" val="181215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155</TotalTime>
  <Words>304</Words>
  <Application>Microsoft Office PowerPoint</Application>
  <PresentationFormat>Экран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Трек</vt:lpstr>
      <vt:lpstr>Ваши  эксклюзивные   вещи  для  избранных   покупателей</vt:lpstr>
      <vt:lpstr>Мы  сделаем  профессиональное  фото  ваших  моделей </vt:lpstr>
      <vt:lpstr>Ваши  продажи  стремительно  пойдут  вверх</vt:lpstr>
      <vt:lpstr>Заказ  Ваших  уникальных  вещей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Ваши  эксклюзивные   вещи  для  избранных   покупателей</dc:title>
  <dc:creator>Оксана</dc:creator>
  <cp:lastModifiedBy>Оксана</cp:lastModifiedBy>
  <cp:revision>21</cp:revision>
  <dcterms:created xsi:type="dcterms:W3CDTF">2012-02-03T02:09:03Z</dcterms:created>
  <dcterms:modified xsi:type="dcterms:W3CDTF">2012-02-03T04:45:34Z</dcterms:modified>
</cp:coreProperties>
</file>