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72" r:id="rId2"/>
    <p:sldId id="273" r:id="rId3"/>
    <p:sldId id="264" r:id="rId4"/>
    <p:sldId id="274" r:id="rId5"/>
    <p:sldId id="275" r:id="rId6"/>
    <p:sldId id="276" r:id="rId7"/>
    <p:sldId id="266" r:id="rId8"/>
    <p:sldId id="278" r:id="rId9"/>
    <p:sldId id="27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6FF66"/>
    <a:srgbClr val="60785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CA605-19FC-494F-B968-F0CFAB005152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132DD-031D-41DB-85D6-6859B0108A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000108"/>
            <a:ext cx="6172200" cy="257176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Бэби бум в Америке начиная с середины 20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века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71810"/>
            <a:ext cx="3429024" cy="31295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dns\Desktop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5214950"/>
            <a:ext cx="1428750" cy="1428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Демографическая компенсация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043890" cy="511665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Демографическая компенсация, правило компенсации, явление, состоящее в том, что демографические события в жизни поколения, отложенные (или, напротив, происшедшие в более короткие, чем обычно, сроки) в силу некоторых причин, нарушающих естественный порядок их наступления, происходят с повышенной (во втором случае - с пониженной) интенсивностью после исчезновения этих причин, что и обусловливает компенсационный эффект.</a:t>
            </a:r>
          </a:p>
          <a:p>
            <a:pPr algn="just"/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Впервые это явление было описано в конце XIX в. французским демографом П. Э.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Левассёром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В советской литературе явление демографической компенсации рассматривал А. Я. Боярский.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Компенсация демографическая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беби-бум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43890" cy="487375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БEБИ-БУМ (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англ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baby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boom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взрыв рождаемости), компенсационное увеличение рождаемости в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конце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40-х -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начале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50-х гг. 20 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Беби-бум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возник в сравнительно благоприятных экономических условиях после 2-й Мировой войны 1939-1945 гг.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dns\Desktop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5214950"/>
            <a:ext cx="1428750" cy="1428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3571876"/>
            <a:ext cx="2428892" cy="3113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543800" cy="8572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беби-бум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1939-1945 гг.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" y="2143116"/>
            <a:ext cx="3657600" cy="4105284"/>
          </a:xfrm>
        </p:spPr>
        <p:txBody>
          <a:bodyPr>
            <a:noAutofit/>
          </a:bodyPr>
          <a:lstStyle/>
          <a:p>
            <a:pPr algn="just"/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США коэффициент рождаемости в 1945 г. составил 20,4o/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(в 1940 - 19,4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1950 - 24,1o/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1955 - 24,8o/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рождений за эти годы увеличилось с 2259 тыс. до 4104 тыс. человек.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214810" y="2285992"/>
            <a:ext cx="4286280" cy="4071966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Рост рождаемости был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следствием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компенсационного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процесса,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увеличения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доли замужних женщин,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снижения среднего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возраста вступления в брак.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57200" y="1071546"/>
            <a:ext cx="3657600" cy="71438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Справка: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3438" y="1142984"/>
            <a:ext cx="3429024" cy="64294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Причины: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" name="Picture 2" descr="C:\Users\dns\Desktop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5214950"/>
            <a:ext cx="1428750" cy="1428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186766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беби-бум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1939-1945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гг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СЛЕДСТВИЕ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785794"/>
            <a:ext cx="8143932" cy="568815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Возрастные диспропорции привели к серьезным социальным проблемам в стране, 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повлияли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систему образования, рынки труда, экономику 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затронули практически все аспекты жизни американского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общества.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Появление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больших семей привело в послевоенные годы к миграции из больших городов в пригороды, вызвав бум жилищного строительства. 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Вкусы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пристрастия многочисленного поколения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бэби-бумеров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оказали значительное влияние на американскую культуру.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dns\Desktop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5214950"/>
            <a:ext cx="1428750" cy="1428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58259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Осторожно: демографические перемены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Picture 2" descr="C:\Users\dns\Desktop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5214950"/>
            <a:ext cx="1428750" cy="1428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285860"/>
            <a:ext cx="321471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3929058" y="1071546"/>
            <a:ext cx="43577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Предсказания в отношении населения на следующие 20 лет могут делаться с определенной уверенностью, поскольку почти все из тех, кто окажется в числе рабочей силы в 2020 году, уже существуют на свете. Однако, как показывает опыт Америки в последнюю пару десятилетий, демографические тенденции могут меняться вполне внезапно и непредсказуемо, причем буквально с немедленными последствиями. Американский бэби-бум конца 1940-х гг., например, вызвал бум жилищного строительства 1950-х гг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, но как ни странно ожидаемой второй волны бума не случилось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5857892"/>
            <a:ext cx="27860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Число живых рождений на 1000 населения, США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65403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Новые демографические показатели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57158" y="1000108"/>
            <a:ext cx="4286280" cy="5572164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43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 2030 году люди в возрасте старше 65 лет будут насчитывать почти половину (сравните с нынешней 1/5) взрослого населения Германии, с ее третьей по величине экономикой в мире. И если рождаемость в стране не поднимется с нынешних низких 1,3 рождений на женщину, в тот же период число людей моложе 35 лет станет сокращаться вдвое быстрее, чем будет нарастать численность старшей возрастной группы. Нетто-итог окажется таков, что общая численность населения, составляющая сейчас 82 млн., сократится до 70-73 млн. Количество людей в трудоспособном возрасте уменьшится на полную четверть – с сегодняшних 40 млн. до 30 млн.</a:t>
            </a:r>
            <a:endParaRPr lang="ru-RU" sz="43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dns\Desktop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5214950"/>
            <a:ext cx="1428750" cy="1428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857232"/>
            <a:ext cx="2893586" cy="496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5143504" y="5857891"/>
            <a:ext cx="36433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Население, млн., и ожидаемая продолжительность жизни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1950 / 2000 / Прогноз на 2050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ПЕНСИОННЫЙ КРИЗИС! АМЕРИКАНСКИЕ BABY-BOOMER НАСТУПАЮТ...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43890" cy="4873752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вы прибавите 65 лет к первому январю 1946 года, вы получите первое января 2011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Наступил тот момент, когда первые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беби-бумеры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достигли пенсионного возраста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День расплаты, о котором столько лет говорило великое множество людей, уже здесь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Сегодня американские пенсионеры живут дольше своих предшественников, а расходы на их здравоохранение значительно увеличились. Два этих фактора ведут к тому, что забота обо всех выходящих на пенсию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беби-бумерах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становится невероятно дорогой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Между тем, печальная правда состоит в том, что подавляющее большинство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беби-бумеров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не смогли в достаточной мере накопить себе на пенсию. Во время последнего финансового кризиса многие из них потеряли свои деньги. Накопительные пенсионные счета других были опустошены, когда финансовый рынок закачало.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dns\Desktop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5214950"/>
            <a:ext cx="1428750" cy="1428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5416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ДОКЛАД ОКОНЧЕН!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СПАСИБО ЗА ВНИМАНИЕ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dns\Desktop\i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5214950"/>
            <a:ext cx="1428750" cy="1428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6" name="Picture 2" descr="C:\Users\dns\Desktop\1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2143116"/>
            <a:ext cx="2357454" cy="18859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758</TotalTime>
  <Words>649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Бэби бум в Америке начиная с середины 20 века</vt:lpstr>
      <vt:lpstr>Демографическая компенсация</vt:lpstr>
      <vt:lpstr>Компенсация демографическая или  беби-бум</vt:lpstr>
      <vt:lpstr>беби-бум 1939-1945 гг. </vt:lpstr>
      <vt:lpstr>беби-бум 1939-1945 гг - СЛЕДСТВИЕ</vt:lpstr>
      <vt:lpstr>Осторожно: демографические перемены</vt:lpstr>
      <vt:lpstr>Новые демографические показатели</vt:lpstr>
      <vt:lpstr>ПЕНСИОННЫЙ КРИЗИС! АМЕРИКАНСКИЕ BABY-BOOMER НАСТУПАЮТ...</vt:lpstr>
      <vt:lpstr>ДОКЛАД ОКОНЧЕН! 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Выпускная квалификационная работа на тему  «Роль таможенных платежей в формировании доходной части федерального бюджета»       Выполнила: студентка 6 курса  заочной формы обучения Ситак О.А. Научный преподаватель: старший преподаватель Ямольская И.Е. </dc:title>
  <dc:creator>Снег</dc:creator>
  <cp:lastModifiedBy>dns</cp:lastModifiedBy>
  <cp:revision>122</cp:revision>
  <dcterms:created xsi:type="dcterms:W3CDTF">2011-05-23T10:21:43Z</dcterms:created>
  <dcterms:modified xsi:type="dcterms:W3CDTF">2012-03-04T22:08:46Z</dcterms:modified>
</cp:coreProperties>
</file>