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81" r:id="rId5"/>
    <p:sldId id="282" r:id="rId6"/>
    <p:sldId id="284" r:id="rId7"/>
    <p:sldId id="28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078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A605-19FC-494F-B968-F0CFAB005152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32DD-031D-41DB-85D6-6859B0108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286388"/>
            <a:ext cx="6929486" cy="192882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МАРКЕТИНГ В ОПТОВОЙ ТОРГОВЛЕ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143512"/>
            <a:ext cx="6172200" cy="1714488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Понятие, цели и задачи маркетинга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58204" cy="57595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Хруцкий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определяет маркетинг “как комплекс мероприятий в области исследований торгово-сбытовой деятельности предприятия по изучению всех факторов, оказывающих влияние на процесс производства и продвижения товаров и услуг от производителя к потребителю”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Маркетинговая деятельность представляет собой комплекс мероприятий, ставящих целью исследование таких вопросов как: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изучение потребителя;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исследование мотивов его поведения на рынке;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анализ собственно рынка предприятия;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исследование продукта (изделия или вида услуг);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анализ форм и каналов сбыта;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анализ объема товарооборота предприятия;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изучение конкурентов, определение форм и уровня конкуренции;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исследование рекламной деятельности;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определение наиболее эффективных способов продвижения товаров на рынке;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изучение “ниши”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рынка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Задачей маркетинговой деятельности по исследованию продукта является определение потребностей рынка в новых изделиях, улучшения или модернизации уже существующих. </a:t>
            </a:r>
          </a:p>
          <a:p>
            <a:pPr lvl="0"/>
            <a:r>
              <a:rPr lang="ru-RU" dirty="0" smtClean="0"/>
              <a:t>. 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115328" cy="564360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85818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ОПТОВАЯ ТОРГОВЛЯ С ПОЗИЦИЙ МАРКЕТИНГА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kern="700" dirty="0" smtClean="0"/>
              <a:t/>
            </a:r>
            <a:br>
              <a:rPr lang="ru-RU" b="0" kern="700" dirty="0" smtClean="0"/>
            </a:br>
            <a:endParaRPr lang="ru-RU" b="0" kern="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Понятие  функции и роль оптовой торговли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58204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дает следующие определение оптовой торговли: «Любая деятельность, связанная с продажей товаров или услуг для их последующей перепродажи или использовании в производстве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Сбыт и его стимулирование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  Закупки  и  формирование  товарного  ассортимента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Разбивка крупных партий товаров на мелкие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Складирование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Транспортировка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Финансирование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Принятие риска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Предоставление информации о рынке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Услуги по управлению и консультационные услуги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позиций маркетинга роль оптовой торговли состоит в максимальном удовлетворении потребностей розничных предприятий, поставляя им нужные товары в определенных объемах и в установленные сроки.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 маркетинга оптовой торговли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071537" y="571480"/>
          <a:ext cx="7286676" cy="5391964"/>
        </p:xfrm>
        <a:graphic>
          <a:graphicData uri="http://schemas.openxmlformats.org/drawingml/2006/table">
            <a:tbl>
              <a:tblPr/>
              <a:tblGrid>
                <a:gridCol w="2736193"/>
                <a:gridCol w="4550483"/>
              </a:tblGrid>
              <a:tr h="407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Задачи маркетинга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маркетинговых стратегий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удержание и увеличение рыночной доли;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проектирование сбытовых каналов;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конкурентного поведения.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Проведение маркетинговых исследований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исследование профессионального рынка сбыта: конкурентов, мелкооптовую и розничную сети;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исследование потребителей;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исследование рынка поставщиков.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Сегментирование рынка сбыта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сегментирование профессиональных покупателей-посредников;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сегментирование потребителей;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выбор целевых сегментов.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Маркетинг закупок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определение связи между характером товарного спроса и требованиям к закупкам;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маркетинговая оценка поставщиков;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политики в сфере закупки.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 маркетинга оптовой торговли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928662" y="548640"/>
          <a:ext cx="7429552" cy="6095047"/>
        </p:xfrm>
        <a:graphic>
          <a:graphicData uri="http://schemas.openxmlformats.org/drawingml/2006/table">
            <a:tbl>
              <a:tblPr/>
              <a:tblGrid>
                <a:gridCol w="2834889"/>
                <a:gridCol w="4594663"/>
              </a:tblGrid>
              <a:tr h="1523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Маркетинг-логистика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определение требований покупателей к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логистической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структуре системы сбыта оптовика;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поиск конкурентных преимуществ в сфере логистики сбыта.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Маркетинговые решения сбыта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ценовая политика оптовой компании;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товарная и ассортиментная политика;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сбытовая политика;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сервисная политика;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коммуникативная политика.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Организация мерчендайзинга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мерчендайзинга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по инициативе производителя;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мерчендайзинга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по инициативе оптовой компании.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Маркетинг-аудит системы сбыта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организация работы с рекламациями розничной торговли;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организация работы с претензиями покупателей;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программы маркетинга-аудита сбыта.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6" marR="52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6" y="5572126"/>
            <a:ext cx="128587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67075"/>
            <a:ext cx="3648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маркетинг (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от английского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рынок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смысле маркетинг - это философия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управления фирмой или предприятием, согласно которой разрешение проблем и удовлетворение потребностей потребителей ведет к коммерческому успеху организации и приносит пользу обществу. Это очень отчетливо видно из целей маркетинга: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Аналитическая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Продуктово-производственная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Сбытовая.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управления, коммуникаций и контроля.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557216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286124"/>
            <a:ext cx="657229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ОКОНЧЕН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357694"/>
            <a:ext cx="5929338" cy="11430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442</TotalTime>
  <Words>461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«МАРКЕТИНГ В ОПТОВОЙ ТОРГОВЛЕ»       </vt:lpstr>
      <vt:lpstr> Понятие, цели и задачи маркетинга  </vt:lpstr>
      <vt:lpstr>               ОПТОВАЯ ТОРГОВЛЯ С ПОЗИЦИЙ МАРКЕТИНГА  </vt:lpstr>
      <vt:lpstr>Понятие  функции и роль оптовой торговли</vt:lpstr>
      <vt:lpstr>Задачи  маркетинга оптовой торговли</vt:lpstr>
      <vt:lpstr>Задачи  маркетинга оптовой торговли</vt:lpstr>
      <vt:lpstr>маркетинг (marketing, от английского market - рынок</vt:lpstr>
      <vt:lpstr> ДОКЛАД ОКОНЧЕН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  «Роль таможенных платежей в формировании доходной части федерального бюджета»       Выполнила: студентка 6 курса  заочной формы обучения Ситак О.А. Научный преподаватель: старший преподаватель Ямольская И.Е. </dc:title>
  <dc:creator>Снег</dc:creator>
  <cp:lastModifiedBy>dns</cp:lastModifiedBy>
  <cp:revision>80</cp:revision>
  <dcterms:created xsi:type="dcterms:W3CDTF">2011-05-23T10:21:43Z</dcterms:created>
  <dcterms:modified xsi:type="dcterms:W3CDTF">2012-01-22T22:13:39Z</dcterms:modified>
</cp:coreProperties>
</file>