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75" r:id="rId9"/>
    <p:sldId id="276" r:id="rId10"/>
    <p:sldId id="277" r:id="rId11"/>
    <p:sldId id="278" r:id="rId12"/>
    <p:sldId id="27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A605-19FC-494F-B968-F0CFAB005152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32DD-031D-41DB-85D6-6859B0108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F7EE-29E2-4535-A5C7-E7D3AE95B4DD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ED3F-2FA1-442F-9BBC-E24FA2A3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EED3F-2FA1-442F-9BBC-E24FA2A3D9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8429684" cy="628654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РОССИЙСКИЙ УНИВЕРСИТЕТ ДРУЖБЫ НАРОДОВ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	Реклама 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«Допускается к защите»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Зав.кафедрой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КУРСОВАЯ РАБОТА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«Особенности дизайна наружной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рекламы»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 студентка курса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формы обучения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2012 г.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Нестандартная наружная 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биллборд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бутылочных крышечек. В честь своего 100-летнего юбилея присутствия на Филиппинах компания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представила особенный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биллборд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имидж на котором состоит из бутылочных крышечек этого напитка. В серебристых крышечках, которые отражают свет, что заметно в вечернее время, заложено простое послание любителям сладкой газировки: “Спасибо!”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259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Нестандартная наружная реклама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142984"/>
            <a:ext cx="4087966" cy="50292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щита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Wonderbra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прыгнуть в грудь. Всемирно известный бренд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бюстгалтеров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подаривший миру технологию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push-up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утверждает, что в моде глубокое декольте и пышный бюст. Такой, чтоб аж дух захватывало и голова кружилась у всех на него смотрящих. Подарить такие ощущения бренд решил с помощью необычной наружной рекламы.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из щитов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Wonderbra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Лондоне был оборудован специально для прыжков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тарзанке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прямо в грудь изображенной на нем модели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Adriana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Cernanova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Первыми счастливчиками стали три женщины,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выигрывшие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конкурс на сайте бренда. Они совершили прыжок с помощью эластичного троса, закрепленного на рядом стоящем кране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60" y="1600200"/>
            <a:ext cx="32436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86766" cy="554528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Мною были приведены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всего несколько примеров, но даже этого достаточно, чтобы представить, насколько бескрайне поле для нестандартных подходов в наружной рекламе. Однако в порыве творчества нельзя забывать, что игры с особенностями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рекламоносителей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весьма опасны.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Малейшая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ошибка в реализации может привести к обратному эффекту и провалу кампании. При разработке идей необходимо проводить детальный расчет предполагаемого эффекта, делать пробные модели, а используемая имитация должна точно отвечать заложенной в нее мысли.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Рынок наружной рекламы активно развивается, появляются новые технологии, идет поиск свежих конструктивных решений. Однако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рекламоноситель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в любом случае всего лишь основа, которая не отделяет одну рекламу от другой. Донести рекламное сообщение до потребителя, выделить продукт среди равных может только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Поэтому какими бы изощренными ни были конструкции и технологии, необходимость в творческом подходе заменить не удастся. В конечном итоге, идея и дизайн решают все.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9401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 ОКОНЧЕН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ЗАДАЧИ, ОБЪЕКТ И ПРЕДМЕТ ИССЛЕДОВАНИЯ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58204" cy="533096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работы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заключается в том, что реклама на сегодняшний день является наиболее распространённым средством коммуникации на рынке товаров и услуг.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курсовой работы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исследование особенностей дизайна наружной рекламы.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реализации поставленной цели необходимо выполнение следующих задач: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историю возникновения рекламы;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рассмотреть рекламу как часть городской культуры;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проанализировать особенности дизайна наружной рекламы.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выступает является рекламная деятельность.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является разработка стратегии в обрасти дизайна наружной рекламы, как способа повышения ее эффективности.</a:t>
            </a:r>
          </a:p>
          <a:p>
            <a:pPr algn="just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           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НОВИЗНА, ТЕОРЕТИЧЕСКАЯ И ПРАКТИЧЕСКАЯ ЗНАЧИМОСТЬ ИССЛЕДОВАНИЯ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kern="700" dirty="0" smtClean="0"/>
              <a:t/>
            </a:r>
            <a:br>
              <a:rPr lang="ru-RU" b="0" kern="700" dirty="0" smtClean="0"/>
            </a:br>
            <a:endParaRPr lang="ru-RU" b="0" kern="7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58204" cy="55452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Новизна исследования определена тем, за последнее десятилетие появилось множество книг и статей о рекламе, написанных как зарубежными, так и отечественными авторами. Во многих из них довольно подробно рассказывается о том, какие каналы, способы и средства могут применяться для создания эффективной рекламы.  Несмотря на это, многие компании сталкиваются с проблемой неэффективности рекламы. Причины здесь могут быть самые разные, от неверно определенной целевой аудитории, до неверно выбранного заголовка. В связи с этим становится актуальным рассмотрение рекламной кампании в комплексе, формирование ее стратегии.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Теоретическая и практическая ценность исследования заключается в том, что его результаты могут применяться для изучения понятия наружной рекламы как в научной, теоретической сфере, так и при создании рекламных проектов. </a:t>
            </a:r>
          </a:p>
          <a:p>
            <a:pPr lvl="0"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СУЩНОСТЬ ПОНЯТИЯ «НАРУЖНАЯ РЕКЛАМА»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401080" cy="55452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классическом понимании (и более правильном) наружная реклама – это отрасль, связанная с размещением рекламы на улицах городов, на специальных конструкциях и форматах. Однако исторически так сложилось, что, говоря о наружной рекламе, мы также подразумеваем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сайнбизнес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отрасль, связанную с производством вывесок, световых коробов, объемных букв, неоновой рекламы, отдельно стоящих и других рекламных конструкций.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Наружная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реклама - это рекламные средства, применяемые на улицах и зданиях наших городов в виде рекламных вывесок, щитов,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крышных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установок и панелей,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штендеров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табличек, растяжек, световых букв и рекламных световых коробов.</a:t>
            </a:r>
          </a:p>
          <a:p>
            <a:pPr algn="just">
              <a:lnSpc>
                <a:spcPct val="150000"/>
              </a:lnSpc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15262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НАРУЖНОЙ РЕКЛАМЫ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214422"/>
            <a:ext cx="3786214" cy="49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4186238" cy="5314968"/>
          </a:xfrm>
        </p:spPr>
        <p:txBody>
          <a:bodyPr>
            <a:no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Наиболее распространенные типы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рекламоносителей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крышная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установка;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биллборд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(рекламный щит);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суперсайт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суперборд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видеоэкран;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призматрон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стела;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панель-кронштейн;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роллерный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дисплей;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перетяжка;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флаговая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композиция;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брэндмауэр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рекламная сетка или сетка на лесах (облегчённый временный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брендмауэр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электронное табло (бегущая строка);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маркиз (рекламный или декоративный козырек);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вывеска (световой короб);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дорожный указатель;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сити-формат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-- пилоны, остановочные павильоны,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HoReCa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пиллар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объёмно-пространственная конструкция (увеличенное искусственное изображение людей, животных, предметов);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транзитная реклама -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и в общественном транспорте;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реклама в лифтах;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живая реклама;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реклама на парковках;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реклама в метро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428882" cy="181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29576" cy="12144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НЕСТАНДАРТНОСТЬ ДИЗАЙНЕРСКИХ РЕШЕНИЙ – ПУТЬ К УСПЕХУ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58204" cy="51166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Благодаря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легкости создания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 самым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распространенным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носителем в наружной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рекламе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возрастающая популярность наружной рекламы приводит к стремительному росту числа конструкций. В этих условиях особенную ценность представляют нестандартные решения, которые позволяют резко повысить внимание потребителей к рекламной информации.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Нестандартность решений всегда требует от создателей дополнительных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усилий.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отдачи от них, несомненно, больше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Грамотное сочетание творческого решения дизайнера и возможностей конструкции всегда дает сильный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эффект.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конструктивные решения можно использовать на стандартных форматах для получения дополнительного эффекта?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Рассмотрим некоторые решения подробнее.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841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Нестандартная наружная реклама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quarter" idx="2"/>
          </p:nvPr>
        </p:nvSpPr>
        <p:spPr>
          <a:xfrm>
            <a:off x="428596" y="2214554"/>
            <a:ext cx="3871914" cy="4033846"/>
          </a:xfrm>
        </p:spPr>
        <p:txBody>
          <a:bodyPr>
            <a:normAutofit fontScale="62500" lnSpcReduction="20000"/>
          </a:bodyPr>
          <a:lstStyle/>
          <a:p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заказу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стараниями агентства AITI/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Carat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киевском метро появилась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Fanta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Напиток на столько вкусный, что fanta-герои залезли на стены метрополитена и используют все доступные средства (лестницу и спиннинг) для того, чтобы стать его обладателями. Настенное граффити и большую бутылку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Fanta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можно наблюдать на ст. м.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Крещатик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57200" y="1000108"/>
            <a:ext cx="7972452" cy="12279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примеров иллюстрирующих нестандартные приемы рекламы рассмотрим весенний обзор самых ярких идей для “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наружки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представленный и реализованный в разных городах.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Нестандартная наружная реклама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600200"/>
            <a:ext cx="4071966" cy="4572000"/>
          </a:xfrm>
        </p:spPr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Nescafe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продолжает удивлять крутыми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экстендерами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наружной рекламе. На этот раз на трех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6х3 в Киеве появились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экстендеры-кружки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экстендеры-скейтбордисты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Нестандартная наружная 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NIVEA – бриллианты на </a:t>
            </a:r>
            <a:r>
              <a:rPr lang="ru-RU" dirty="0" err="1" smtClean="0">
                <a:latin typeface="Times New Roman"/>
                <a:ea typeface="Calibri"/>
              </a:rPr>
              <a:t>бордах</a:t>
            </a:r>
            <a:r>
              <a:rPr lang="ru-RU" dirty="0" smtClean="0">
                <a:latin typeface="Times New Roman"/>
                <a:ea typeface="Calibri"/>
              </a:rPr>
              <a:t>. AITI/</a:t>
            </a:r>
            <a:r>
              <a:rPr lang="ru-RU" dirty="0" err="1" smtClean="0">
                <a:latin typeface="Times New Roman"/>
                <a:ea typeface="Calibri"/>
              </a:rPr>
              <a:t>Carat</a:t>
            </a:r>
            <a:r>
              <a:rPr lang="ru-RU" dirty="0" smtClean="0">
                <a:latin typeface="Times New Roman"/>
                <a:ea typeface="Calibri"/>
              </a:rPr>
              <a:t> и </a:t>
            </a:r>
            <a:r>
              <a:rPr lang="ru-RU" dirty="0" err="1" smtClean="0">
                <a:latin typeface="Times New Roman"/>
                <a:ea typeface="Calibri"/>
              </a:rPr>
              <a:t>Master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Ad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Ukraine</a:t>
            </a:r>
            <a:r>
              <a:rPr lang="ru-RU" dirty="0" smtClean="0">
                <a:latin typeface="Times New Roman"/>
                <a:ea typeface="Calibri"/>
              </a:rPr>
              <a:t> запустили сильнейшую рекламную кампанию NIVEA </a:t>
            </a:r>
            <a:r>
              <a:rPr lang="ru-RU" dirty="0" err="1" smtClean="0">
                <a:latin typeface="Times New Roman"/>
                <a:ea typeface="Calibri"/>
              </a:rPr>
              <a:t>Diamond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Gloss</a:t>
            </a:r>
            <a:r>
              <a:rPr lang="ru-RU" dirty="0" smtClean="0">
                <a:latin typeface="Times New Roman"/>
                <a:ea typeface="Calibri"/>
              </a:rPr>
              <a:t>. Помимо стандартного формата (6х3, </a:t>
            </a:r>
            <a:r>
              <a:rPr lang="ru-RU" dirty="0" err="1" smtClean="0">
                <a:latin typeface="Times New Roman"/>
                <a:ea typeface="Calibri"/>
              </a:rPr>
              <a:t>сити-лайты</a:t>
            </a:r>
            <a:r>
              <a:rPr lang="ru-RU" dirty="0" smtClean="0">
                <a:latin typeface="Times New Roman"/>
                <a:ea typeface="Calibri"/>
              </a:rPr>
              <a:t> и </a:t>
            </a:r>
            <a:r>
              <a:rPr lang="ru-RU" dirty="0" err="1" smtClean="0">
                <a:latin typeface="Times New Roman"/>
                <a:ea typeface="Calibri"/>
              </a:rPr>
              <a:t>скроллы</a:t>
            </a:r>
            <a:r>
              <a:rPr lang="ru-RU" dirty="0" smtClean="0">
                <a:latin typeface="Times New Roman"/>
                <a:ea typeface="Calibri"/>
              </a:rPr>
              <a:t>) в мартовской кампании есть световые </a:t>
            </a:r>
            <a:r>
              <a:rPr lang="ru-RU" dirty="0" err="1" smtClean="0">
                <a:latin typeface="Times New Roman"/>
                <a:ea typeface="Calibri"/>
              </a:rPr>
              <a:t>экстендеры</a:t>
            </a:r>
            <a:r>
              <a:rPr lang="ru-RU" dirty="0" smtClean="0">
                <a:latin typeface="Times New Roman"/>
                <a:ea typeface="Calibri"/>
              </a:rPr>
              <a:t>: </a:t>
            </a:r>
            <a:r>
              <a:rPr lang="ru-RU" dirty="0" err="1" smtClean="0">
                <a:latin typeface="Times New Roman"/>
                <a:ea typeface="Calibri"/>
              </a:rPr>
              <a:t>анилайт-логотип</a:t>
            </a:r>
            <a:r>
              <a:rPr lang="ru-RU" dirty="0" smtClean="0">
                <a:latin typeface="Times New Roman"/>
                <a:ea typeface="Calibri"/>
              </a:rPr>
              <a:t> в сочетании с динамическими светодиодами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45164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1024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         </vt:lpstr>
      <vt:lpstr>   АКТУАЛЬНОСТЬ, ЦЕЛЬ, ЗАДАЧИ, ОБЪЕКТ И ПРЕДМЕТ ИССЛЕДОВАНИЯ </vt:lpstr>
      <vt:lpstr>                              НОВИЗНА, ТЕОРЕТИЧЕСКАЯ И ПРАКТИЧЕСКАЯ ЗНАЧИМОСТЬ ИССЛЕДОВАНИЯ  </vt:lpstr>
      <vt:lpstr>   СУЩНОСТЬ ПОНЯТИЯ «НАРУЖНАЯ РЕКЛАМА»  </vt:lpstr>
      <vt:lpstr>ВИДЫ НАРУЖНОЙ РЕКЛАМЫ</vt:lpstr>
      <vt:lpstr>НЕСТАНДАРТНОСТЬ ДИЗАЙНЕРСКИХ РЕШЕНИЙ – ПУТЬ К УСПЕХУ</vt:lpstr>
      <vt:lpstr>Нестандартная наружная реклама</vt:lpstr>
      <vt:lpstr>Нестандартная наружная реклама</vt:lpstr>
      <vt:lpstr>Нестандартная наружная реклама</vt:lpstr>
      <vt:lpstr>Нестандартная наружная реклама</vt:lpstr>
      <vt:lpstr>Нестандартная наружная реклама</vt:lpstr>
      <vt:lpstr>ВЫВОДЫ</vt:lpstr>
      <vt:lpstr>ДОКЛАД ОКОНЧЕН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  «Роль таможенных платежей в формировании доходной части федерального бюджета»       Выполнила: студентка 6 курса  заочной формы обучения Ситак О.А. Научный преподаватель: старший преподаватель Ямольская И.Е. </dc:title>
  <dc:creator>Снег</dc:creator>
  <cp:lastModifiedBy>dns</cp:lastModifiedBy>
  <cp:revision>55</cp:revision>
  <dcterms:created xsi:type="dcterms:W3CDTF">2011-05-23T10:21:43Z</dcterms:created>
  <dcterms:modified xsi:type="dcterms:W3CDTF">2012-06-03T17:16:47Z</dcterms:modified>
</cp:coreProperties>
</file>