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4B474-11FB-42DE-8BF5-2C51BE8102A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4173-1B89-4421-8222-2197FFF96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1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4173-1B89-4421-8222-2197FFF960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3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5055-F1F1-4429-B231-D463AD4916D8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4D22-A78D-46F7-B10D-B875BEB5EE1D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8932-64BF-4310-ADFF-19497BD669FD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E7D-4ABA-4821-B29D-FE2EA931F81E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D0E7-59F0-4C9C-BBE1-AC17AA176449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0797-B589-44C7-A97D-28B200078150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F59C-44F7-449F-9097-982830404486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CF7-CE2B-43EB-8BBA-697BE142A060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AECA-C76C-4EDC-AC48-C015F03251C4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E446-53E7-4466-A99B-3DC93CB4C7B2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1491-0A89-471B-AB2A-43A2FB89D0AA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D09F-25FC-4339-A4B6-E03C0B65F510}" type="datetime1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Business model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1" y="2017144"/>
            <a:ext cx="6424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Freemium – It’ll be free available to a limited set of functions of the program. Full functionality of the program will be cost 15 $ per month.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Targeting advertising. We’ll show ads for parents based on the preferences of the child.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Marketing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1" y="2017144"/>
            <a:ext cx="6424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  search engine optimization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adwords, Microsoft Advertising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advertising on line resources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affiliate programs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promotion in Twitter, on Facebook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Current status and plans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0" y="2017144"/>
            <a:ext cx="6424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We’ve a version for Windows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current development of software the version  for iPhone, Android</a:t>
            </a:r>
          </a:p>
          <a:p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Further plans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Care4business is the version for business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Care4education is the version for educational institutions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Team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357919"/>
            <a:ext cx="642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Alexander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Borisov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CEO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847725" cy="676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0" y="5661248"/>
            <a:ext cx="847725" cy="676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1" y="4797152"/>
            <a:ext cx="847725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3892675"/>
            <a:ext cx="847725" cy="676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37190"/>
            <a:ext cx="847725" cy="676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9712" y="4045730"/>
            <a:ext cx="642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 Miller Marketing manager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1" y="3190245"/>
            <a:ext cx="642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Yuri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Mosha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Business consultant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720" y="4950207"/>
            <a:ext cx="642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Vitaly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Tatarinov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8068" y="5814303"/>
            <a:ext cx="642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Andrey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Besyasychny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Main developer</a:t>
            </a:r>
          </a:p>
        </p:txBody>
      </p:sp>
    </p:spTree>
    <p:extLst>
      <p:ext uri="{BB962C8B-B14F-4D97-AF65-F5344CB8AC3E}">
        <p14:creationId xmlns:p14="http://schemas.microsoft.com/office/powerpoint/2010/main" val="38229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349011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Using our service parents can always be closer to their children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852936"/>
            <a:ext cx="7344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Remote viewing reports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About  visited sites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Running applications, games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 Remote settings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Prohibition of launch games or applications</a:t>
            </a:r>
          </a:p>
          <a:p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Blocking sites</a:t>
            </a:r>
            <a:endParaRPr lang="ru-RU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1" y="1054849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Convenient internal interface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92" y="1916832"/>
            <a:ext cx="5834712" cy="47881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3" y="980728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Video reports and  broadcast video from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child’s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 in the real time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8" y="2393766"/>
            <a:ext cx="7271792" cy="43313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1628800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Care4teen is the global parental control.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593" y="134901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Care4teen is the social service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Parents make lists of allowed sites and block unwanted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Parents can join into the group of people with similar views on network security.</a:t>
            </a:r>
            <a:endParaRPr lang="ru-RU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Market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1" y="201714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than 200 million potential users </a:t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computers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iPhone, android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Competition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1" y="201714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Netnanny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McAfee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PureSight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Various system built-in in antivirus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0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1334171"/>
            <a:ext cx="770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Our advantage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31" y="2017144"/>
            <a:ext cx="61363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Programs - competitors have changed little over the past  decade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care4teen – it’s a totally different approach to the safety of children on the Internet.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292</Words>
  <Application>Microsoft Office PowerPoint</Application>
  <PresentationFormat>Экран (4:3)</PresentationFormat>
  <Paragraphs>71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Natulik</cp:lastModifiedBy>
  <cp:revision>53</cp:revision>
  <dcterms:created xsi:type="dcterms:W3CDTF">2011-11-05T13:14:55Z</dcterms:created>
  <dcterms:modified xsi:type="dcterms:W3CDTF">2014-03-23T09:44:47Z</dcterms:modified>
</cp:coreProperties>
</file>