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charts/chart2.xml" ContentType="application/vnd.openxmlformats-officedocument.drawingml.chart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3.xml" ContentType="application/vnd.openxmlformats-officedocument.drawingml.chart+xml"/>
  <Override PartName="/ppt/theme/themeOverride1.xml" ContentType="application/vnd.openxmlformats-officedocument.themeOverr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0"/>
  </p:notesMasterIdLst>
  <p:sldIdLst>
    <p:sldId id="256" r:id="rId2"/>
    <p:sldId id="267" r:id="rId3"/>
    <p:sldId id="269" r:id="rId4"/>
    <p:sldId id="270" r:id="rId5"/>
    <p:sldId id="268" r:id="rId6"/>
    <p:sldId id="271" r:id="rId7"/>
    <p:sldId id="273" r:id="rId8"/>
    <p:sldId id="272" r:id="rId9"/>
  </p:sldIdLst>
  <p:sldSz cx="10688638" cy="7562850"/>
  <p:notesSz cx="6797675" cy="9928225"/>
  <p:defaultTextStyle>
    <a:defPPr>
      <a:defRPr lang="ru-RU"/>
    </a:defPPr>
    <a:lvl1pPr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1pPr>
    <a:lvl2pPr marL="520700" indent="-635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2pPr>
    <a:lvl3pPr marL="1041400" indent="-127000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3pPr>
    <a:lvl4pPr marL="1563688" indent="-1920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4pPr>
    <a:lvl5pPr marL="2084388" indent="-255588" algn="l" defTabSz="520700" rtl="0" fontAlgn="base">
      <a:spcBef>
        <a:spcPct val="0"/>
      </a:spcBef>
      <a:spcAft>
        <a:spcPct val="0"/>
      </a:spcAft>
      <a:defRPr sz="21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sz="2100"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692" autoAdjust="0"/>
    <p:restoredTop sz="98273" autoAdjust="0"/>
  </p:normalViewPr>
  <p:slideViewPr>
    <p:cSldViewPr snapToGrid="0" snapToObjects="1">
      <p:cViewPr>
        <p:scale>
          <a:sx n="80" d="100"/>
          <a:sy n="80" d="100"/>
        </p:scale>
        <p:origin x="-1008" y="-138"/>
      </p:cViewPr>
      <p:guideLst>
        <p:guide orient="horz" pos="2382"/>
        <p:guide pos="3367"/>
      </p:guideLst>
    </p:cSldViewPr>
  </p:slideViewPr>
  <p:outlineViewPr>
    <p:cViewPr>
      <p:scale>
        <a:sx n="33" d="100"/>
        <a:sy n="33" d="100"/>
      </p:scale>
      <p:origin x="24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 snapToGrid="0" snapToObjects="1">
      <p:cViewPr varScale="1">
        <p:scale>
          <a:sx n="60" d="100"/>
          <a:sy n="60" d="100"/>
        </p:scale>
        <p:origin x="-1722" y="-84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ulgaAY\&#1055;&#1090;&#1080;&#1095;&#1085;&#1080;&#1082;\&#1042;&#1099;&#1087;&#1080;&#1089;&#1082;&#1080;%20&#1089;%20&#1041;&#1072;&#1085;&#1082;&#1086;&#1074;%20(01.10.11-31.03.13)\&#1044;&#1044;&#1057;%20&#1055;&#1090;&#1080;&#1095;&#1085;&#1080;&#1082;%20&#1060;&#1040;&#1050;&#1058;-&#1055;&#1051;&#1040;&#1053;2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C:\Users\ShulgaAY\&#1055;&#1090;&#1080;&#1095;&#1085;&#1080;&#1082;\&#1042;&#1099;&#1087;&#1080;&#1089;&#1082;&#1080;%20&#1089;%20&#1041;&#1072;&#1085;&#1082;&#1086;&#1074;%20(01.10.11-31.03.13)\&#1044;&#1044;&#1057;%20&#1055;&#1090;&#1080;&#1095;&#1085;&#1080;&#1082;%20&#1060;&#1040;&#1050;&#1058;-&#1055;&#1051;&#1040;&#1053;2.xlsx" TargetMode="External"/></Relationships>
</file>

<file path=ppt/charts/_rels/chart3.xml.rels><?xml version="1.0" encoding="UTF-8" standalone="yes"?>
<Relationships xmlns="http://schemas.openxmlformats.org/package/2006/relationships"><Relationship Id="rId2" Type="http://schemas.openxmlformats.org/officeDocument/2006/relationships/oleObject" Target="file:///C:\Users\ShulgaAY\&#1055;&#1090;&#1080;&#1095;&#1085;&#1080;&#1082;\&#1042;&#1099;&#1087;&#1080;&#1089;&#1082;&#1080;%20&#1089;%20&#1041;&#1072;&#1085;&#1082;&#1086;&#1074;%20(01.10.11-31.03.13)\&#1044;&#1044;&#1057;%20&#1055;&#1090;&#1080;&#1095;&#1085;&#1080;&#1082;%20&#1060;&#1040;&#1050;&#1058;-&#1055;&#1051;&#1040;&#1053;2.xlsx" TargetMode="External"/><Relationship Id="rId1" Type="http://schemas.openxmlformats.org/officeDocument/2006/relationships/themeOverride" Target="../theme/themeOverride1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>
        <c:manualLayout>
          <c:layoutTarget val="inner"/>
          <c:xMode val="edge"/>
          <c:yMode val="edge"/>
          <c:x val="0.1066198681303623"/>
          <c:y val="4.5252908822138053E-2"/>
          <c:w val="0.80380412283634239"/>
          <c:h val="0.77962210184905256"/>
        </c:manualLayout>
      </c:layout>
      <c:lineChart>
        <c:grouping val="standard"/>
        <c:varyColors val="0"/>
        <c:ser>
          <c:idx val="0"/>
          <c:order val="0"/>
          <c:tx>
            <c:strRef>
              <c:f>ГРАФИК!$E$16</c:f>
              <c:strCache>
                <c:ptCount val="1"/>
                <c:pt idx="0">
                  <c:v>ФАКТ</c:v>
                </c:pt>
              </c:strCache>
            </c:strRef>
          </c:tx>
          <c:marker>
            <c:symbol val="none"/>
          </c:marker>
          <c:dPt>
            <c:idx val="15"/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16"/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17"/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18"/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19"/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20"/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21"/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22"/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23"/>
            <c:bubble3D val="0"/>
            <c:spPr>
              <a:ln>
                <a:solidFill>
                  <a:schemeClr val="accent3"/>
                </a:solidFill>
              </a:ln>
            </c:spPr>
          </c:dPt>
          <c:dPt>
            <c:idx val="24"/>
            <c:bubble3D val="0"/>
            <c:spPr>
              <a:ln>
                <a:solidFill>
                  <a:schemeClr val="accent3"/>
                </a:solidFill>
              </a:ln>
            </c:spPr>
          </c:dPt>
          <c:dLbls>
            <c:dLbl>
              <c:idx val="14"/>
              <c:layout>
                <c:manualLayout>
                  <c:x val="1.5572937569809985E-3"/>
                  <c:y val="2.6872686751226824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2"/>
              <c:layout/>
              <c:showLegendKey val="0"/>
              <c:showVal val="1"/>
              <c:showCatName val="0"/>
              <c:showSerName val="0"/>
              <c:showPercent val="0"/>
              <c:showBubbleSize val="0"/>
            </c:dLbl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ГРАФИК!$F$15:$AD$15</c:f>
              <c:numCache>
                <c:formatCode>mmm\-yy</c:formatCode>
                <c:ptCount val="2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</c:numCache>
            </c:numRef>
          </c:cat>
          <c:val>
            <c:numRef>
              <c:f>ГРАФИК!$F$16:$AD$16</c:f>
              <c:numCache>
                <c:formatCode>0.0</c:formatCode>
                <c:ptCount val="25"/>
                <c:pt idx="0">
                  <c:v>184.97168848718061</c:v>
                </c:pt>
                <c:pt idx="1">
                  <c:v>193.45174226998336</c:v>
                </c:pt>
                <c:pt idx="2">
                  <c:v>227.19339202283513</c:v>
                </c:pt>
                <c:pt idx="3">
                  <c:v>246.5238793447015</c:v>
                </c:pt>
                <c:pt idx="4">
                  <c:v>251.16135584950999</c:v>
                </c:pt>
                <c:pt idx="5">
                  <c:v>258.18129447918147</c:v>
                </c:pt>
                <c:pt idx="6">
                  <c:v>299.07706302714314</c:v>
                </c:pt>
                <c:pt idx="7">
                  <c:v>299.89075003418037</c:v>
                </c:pt>
                <c:pt idx="8">
                  <c:v>310.80744941366299</c:v>
                </c:pt>
                <c:pt idx="9">
                  <c:v>312.70164494366293</c:v>
                </c:pt>
                <c:pt idx="10">
                  <c:v>315.05470633366292</c:v>
                </c:pt>
                <c:pt idx="11">
                  <c:v>322.49614294366296</c:v>
                </c:pt>
                <c:pt idx="12">
                  <c:v>323.80259327366292</c:v>
                </c:pt>
                <c:pt idx="13">
                  <c:v>329.04219897366289</c:v>
                </c:pt>
                <c:pt idx="14">
                  <c:v>503.74940646977132</c:v>
                </c:pt>
                <c:pt idx="15">
                  <c:v>526.26286383472041</c:v>
                </c:pt>
                <c:pt idx="16">
                  <c:v>569.02916588059816</c:v>
                </c:pt>
                <c:pt idx="17">
                  <c:v>629.46947181579776</c:v>
                </c:pt>
                <c:pt idx="18">
                  <c:v>679.53335428796288</c:v>
                </c:pt>
                <c:pt idx="19">
                  <c:v>756.65740849635165</c:v>
                </c:pt>
                <c:pt idx="20">
                  <c:v>855.65720293580102</c:v>
                </c:pt>
                <c:pt idx="21">
                  <c:v>913.163735382499</c:v>
                </c:pt>
                <c:pt idx="22">
                  <c:v>927.61422245977121</c:v>
                </c:pt>
              </c:numCache>
            </c:numRef>
          </c:val>
          <c:smooth val="0"/>
        </c:ser>
        <c:ser>
          <c:idx val="1"/>
          <c:order val="1"/>
          <c:tx>
            <c:strRef>
              <c:f>ГРАФИК!$E$17</c:f>
              <c:strCache>
                <c:ptCount val="1"/>
                <c:pt idx="0">
                  <c:v>ПЛАН</c:v>
                </c:pt>
              </c:strCache>
            </c:strRef>
          </c:tx>
          <c:marker>
            <c:symbol val="none"/>
          </c:marker>
          <c:dLbls>
            <c:dLbl>
              <c:idx val="24"/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ГРАФИК!$F$15:$AD$15</c:f>
              <c:numCache>
                <c:formatCode>mmm\-yy</c:formatCode>
                <c:ptCount val="2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</c:numCache>
            </c:numRef>
          </c:cat>
          <c:val>
            <c:numRef>
              <c:f>ГРАФИК!$F$17:$AD$17</c:f>
              <c:numCache>
                <c:formatCode>0.0</c:formatCode>
                <c:ptCount val="25"/>
                <c:pt idx="0">
                  <c:v>163.75875203319046</c:v>
                </c:pt>
                <c:pt idx="1">
                  <c:v>185.81759720280755</c:v>
                </c:pt>
                <c:pt idx="2">
                  <c:v>213.06762209124346</c:v>
                </c:pt>
                <c:pt idx="3">
                  <c:v>237.37673725996709</c:v>
                </c:pt>
                <c:pt idx="4">
                  <c:v>348.07333491476862</c:v>
                </c:pt>
                <c:pt idx="5">
                  <c:v>443.23375465180101</c:v>
                </c:pt>
                <c:pt idx="6">
                  <c:v>518.68568901571382</c:v>
                </c:pt>
                <c:pt idx="7">
                  <c:v>557.31126097795197</c:v>
                </c:pt>
                <c:pt idx="8">
                  <c:v>735.00298952910941</c:v>
                </c:pt>
                <c:pt idx="9">
                  <c:v>782.20556710308631</c:v>
                </c:pt>
                <c:pt idx="10">
                  <c:v>839.1120051782392</c:v>
                </c:pt>
                <c:pt idx="11">
                  <c:v>889.72045410535998</c:v>
                </c:pt>
                <c:pt idx="12">
                  <c:v>889.72045410535998</c:v>
                </c:pt>
                <c:pt idx="13">
                  <c:v>889.72045410535998</c:v>
                </c:pt>
                <c:pt idx="14">
                  <c:v>889.72045410535998</c:v>
                </c:pt>
                <c:pt idx="15">
                  <c:v>889.72045410535998</c:v>
                </c:pt>
                <c:pt idx="16">
                  <c:v>889.72045410535998</c:v>
                </c:pt>
                <c:pt idx="17">
                  <c:v>889.72045410535998</c:v>
                </c:pt>
                <c:pt idx="18">
                  <c:v>889.72045410535998</c:v>
                </c:pt>
                <c:pt idx="19">
                  <c:v>889.72045410535998</c:v>
                </c:pt>
                <c:pt idx="20">
                  <c:v>889.72045410535998</c:v>
                </c:pt>
                <c:pt idx="21">
                  <c:v>889.72045410535998</c:v>
                </c:pt>
                <c:pt idx="22">
                  <c:v>889.72045410535998</c:v>
                </c:pt>
              </c:numCache>
            </c:numRef>
          </c:val>
          <c:smooth val="0"/>
        </c:ser>
        <c:ser>
          <c:idx val="2"/>
          <c:order val="2"/>
          <c:tx>
            <c:strRef>
              <c:f>ГРАФИК!$E$18</c:f>
              <c:strCache>
                <c:ptCount val="1"/>
                <c:pt idx="0">
                  <c:v>ПРОГНОЗ</c:v>
                </c:pt>
              </c:strCache>
            </c:strRef>
          </c:tx>
          <c:spPr>
            <a:ln>
              <a:solidFill>
                <a:schemeClr val="accent6"/>
              </a:solidFill>
            </a:ln>
          </c:spPr>
          <c:marker>
            <c:symbol val="none"/>
          </c:marker>
          <c:dPt>
            <c:idx val="1"/>
            <c:bubble3D val="0"/>
            <c:spPr>
              <a:ln>
                <a:noFill/>
              </a:ln>
            </c:spPr>
          </c:dPt>
          <c:dPt>
            <c:idx val="2"/>
            <c:bubble3D val="0"/>
            <c:spPr>
              <a:ln>
                <a:noFill/>
              </a:ln>
            </c:spPr>
          </c:dPt>
          <c:dPt>
            <c:idx val="3"/>
            <c:bubble3D val="0"/>
            <c:spPr>
              <a:ln>
                <a:noFill/>
              </a:ln>
            </c:spPr>
          </c:dPt>
          <c:dPt>
            <c:idx val="4"/>
            <c:bubble3D val="0"/>
            <c:spPr>
              <a:ln>
                <a:noFill/>
              </a:ln>
            </c:spPr>
          </c:dPt>
          <c:dPt>
            <c:idx val="5"/>
            <c:bubble3D val="0"/>
            <c:spPr>
              <a:ln>
                <a:noFill/>
              </a:ln>
            </c:spPr>
          </c:dPt>
          <c:dPt>
            <c:idx val="6"/>
            <c:bubble3D val="0"/>
            <c:spPr>
              <a:ln>
                <a:noFill/>
              </a:ln>
            </c:spPr>
          </c:dPt>
          <c:dPt>
            <c:idx val="7"/>
            <c:bubble3D val="0"/>
            <c:spPr>
              <a:ln>
                <a:noFill/>
              </a:ln>
            </c:spPr>
          </c:dPt>
          <c:dPt>
            <c:idx val="8"/>
            <c:bubble3D val="0"/>
            <c:spPr>
              <a:ln>
                <a:noFill/>
              </a:ln>
            </c:spPr>
          </c:dPt>
          <c:dPt>
            <c:idx val="9"/>
            <c:bubble3D val="0"/>
            <c:spPr>
              <a:ln>
                <a:noFill/>
              </a:ln>
            </c:spPr>
          </c:dPt>
          <c:dPt>
            <c:idx val="10"/>
            <c:bubble3D val="0"/>
            <c:spPr>
              <a:ln>
                <a:noFill/>
              </a:ln>
            </c:spPr>
          </c:dPt>
          <c:dPt>
            <c:idx val="11"/>
            <c:bubble3D val="0"/>
            <c:spPr>
              <a:ln>
                <a:noFill/>
              </a:ln>
            </c:spPr>
          </c:dPt>
          <c:dPt>
            <c:idx val="12"/>
            <c:bubble3D val="0"/>
            <c:spPr>
              <a:ln>
                <a:noFill/>
              </a:ln>
            </c:spPr>
          </c:dPt>
          <c:dLbls>
            <c:dLbl>
              <c:idx val="22"/>
              <c:layout>
                <c:manualLayout>
                  <c:x val="-1.1420022292788621E-16"/>
                  <c:y val="1.2214857614194011E-2"/>
                </c:manualLayout>
              </c:layout>
              <c:showLegendKey val="0"/>
              <c:showVal val="1"/>
              <c:showCatName val="0"/>
              <c:showSerName val="0"/>
              <c:showPercent val="0"/>
              <c:showBubbleSize val="0"/>
            </c:dLbl>
            <c:showLegendKey val="0"/>
            <c:showVal val="0"/>
            <c:showCatName val="0"/>
            <c:showSerName val="0"/>
            <c:showPercent val="0"/>
            <c:showBubbleSize val="0"/>
          </c:dLbls>
          <c:cat>
            <c:numRef>
              <c:f>ГРАФИК!$F$15:$AD$15</c:f>
              <c:numCache>
                <c:formatCode>mmm\-yy</c:formatCode>
                <c:ptCount val="25"/>
                <c:pt idx="0">
                  <c:v>40909</c:v>
                </c:pt>
                <c:pt idx="1">
                  <c:v>40940</c:v>
                </c:pt>
                <c:pt idx="2">
                  <c:v>40969</c:v>
                </c:pt>
                <c:pt idx="3">
                  <c:v>41000</c:v>
                </c:pt>
                <c:pt idx="4">
                  <c:v>41030</c:v>
                </c:pt>
                <c:pt idx="5">
                  <c:v>41061</c:v>
                </c:pt>
                <c:pt idx="6">
                  <c:v>41091</c:v>
                </c:pt>
                <c:pt idx="7">
                  <c:v>41122</c:v>
                </c:pt>
                <c:pt idx="8">
                  <c:v>41153</c:v>
                </c:pt>
                <c:pt idx="9">
                  <c:v>41183</c:v>
                </c:pt>
                <c:pt idx="10">
                  <c:v>41214</c:v>
                </c:pt>
                <c:pt idx="11">
                  <c:v>41244</c:v>
                </c:pt>
                <c:pt idx="12">
                  <c:v>41275</c:v>
                </c:pt>
                <c:pt idx="13">
                  <c:v>41306</c:v>
                </c:pt>
                <c:pt idx="14">
                  <c:v>41334</c:v>
                </c:pt>
                <c:pt idx="15">
                  <c:v>41365</c:v>
                </c:pt>
                <c:pt idx="16">
                  <c:v>41395</c:v>
                </c:pt>
                <c:pt idx="17">
                  <c:v>41426</c:v>
                </c:pt>
                <c:pt idx="18">
                  <c:v>41456</c:v>
                </c:pt>
                <c:pt idx="19">
                  <c:v>41487</c:v>
                </c:pt>
                <c:pt idx="20">
                  <c:v>41518</c:v>
                </c:pt>
                <c:pt idx="21">
                  <c:v>41548</c:v>
                </c:pt>
                <c:pt idx="22">
                  <c:v>41579</c:v>
                </c:pt>
              </c:numCache>
            </c:numRef>
          </c:cat>
          <c:val>
            <c:numRef>
              <c:f>ГРАФИК!$F$18:$AD$18</c:f>
              <c:numCache>
                <c:formatCode>General</c:formatCode>
                <c:ptCount val="25"/>
                <c:pt idx="11" formatCode="0.0">
                  <c:v>264.30066027769044</c:v>
                </c:pt>
                <c:pt idx="12" formatCode="0.0">
                  <c:v>374.46399707278192</c:v>
                </c:pt>
                <c:pt idx="13" formatCode="0.0">
                  <c:v>443.08114511669226</c:v>
                </c:pt>
                <c:pt idx="14" formatCode="0.0">
                  <c:v>518.93043249634502</c:v>
                </c:pt>
                <c:pt idx="15" formatCode="0.0">
                  <c:v>591.2380921971602</c:v>
                </c:pt>
                <c:pt idx="16" formatCode="0.0">
                  <c:v>684.71990630835739</c:v>
                </c:pt>
                <c:pt idx="17" formatCode="0.0">
                  <c:v>757.63276586079576</c:v>
                </c:pt>
                <c:pt idx="18" formatCode="0.0">
                  <c:v>808.22579093041077</c:v>
                </c:pt>
                <c:pt idx="19" formatCode="0.0">
                  <c:v>833.01770640254938</c:v>
                </c:pt>
                <c:pt idx="20" formatCode="0.0">
                  <c:v>857.2350694230264</c:v>
                </c:pt>
                <c:pt idx="21" formatCode="0.0">
                  <c:v>874.55729313067923</c:v>
                </c:pt>
                <c:pt idx="22" formatCode="0.0">
                  <c:v>889.72045400000002</c:v>
                </c:pt>
              </c:numCache>
            </c:numRef>
          </c:val>
          <c:smooth val="0"/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9609344"/>
        <c:axId val="89610880"/>
      </c:lineChart>
      <c:dateAx>
        <c:axId val="89609344"/>
        <c:scaling>
          <c:orientation val="minMax"/>
        </c:scaling>
        <c:delete val="0"/>
        <c:axPos val="b"/>
        <c:numFmt formatCode="mmm\-yy" sourceLinked="1"/>
        <c:majorTickMark val="out"/>
        <c:minorTickMark val="none"/>
        <c:tickLblPos val="nextTo"/>
        <c:crossAx val="89610880"/>
        <c:crosses val="autoZero"/>
        <c:auto val="1"/>
        <c:lblOffset val="100"/>
        <c:baseTimeUnit val="months"/>
      </c:dateAx>
      <c:valAx>
        <c:axId val="89610880"/>
        <c:scaling>
          <c:orientation val="minMax"/>
        </c:scaling>
        <c:delete val="0"/>
        <c:axPos val="l"/>
        <c:majorGridlines/>
        <c:numFmt formatCode="0.0" sourceLinked="1"/>
        <c:majorTickMark val="out"/>
        <c:minorTickMark val="none"/>
        <c:tickLblPos val="nextTo"/>
        <c:crossAx val="89609344"/>
        <c:crosses val="autoZero"/>
        <c:crossBetween val="between"/>
      </c:valAx>
    </c:plotArea>
    <c:plotVisOnly val="1"/>
    <c:dispBlanksAs val="gap"/>
    <c:showDLblsOverMax val="0"/>
  </c:chart>
  <c:txPr>
    <a:bodyPr/>
    <a:lstStyle/>
    <a:p>
      <a:pPr>
        <a:defRPr sz="1400">
          <a:latin typeface="Ekibastuz"/>
        </a:defRPr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pieChart>
        <c:varyColors val="1"/>
        <c:ser>
          <c:idx val="0"/>
          <c:order val="0"/>
          <c:dLbls>
            <c:txPr>
              <a:bodyPr/>
              <a:lstStyle/>
              <a:p>
                <a:pPr>
                  <a:defRPr sz="1050"/>
                </a:pPr>
                <a:endParaRPr lang="ru-RU"/>
              </a:p>
            </c:txPr>
            <c:showLegendKey val="0"/>
            <c:showVal val="1"/>
            <c:showCatName val="0"/>
            <c:showSerName val="0"/>
            <c:showPercent val="1"/>
            <c:showBubbleSize val="0"/>
            <c:showLeaderLines val="1"/>
          </c:dLbls>
          <c:cat>
            <c:strRef>
              <c:f>'Что будет сделано'!$A$27:$A$32</c:f>
              <c:strCache>
                <c:ptCount val="6"/>
                <c:pt idx="0">
                  <c:v>Инвестиционный кредит РСХБ (1 транш)</c:v>
                </c:pt>
                <c:pt idx="1">
                  <c:v>ПРББ</c:v>
                </c:pt>
                <c:pt idx="2">
                  <c:v>Потоцкий</c:v>
                </c:pt>
                <c:pt idx="3">
                  <c:v>Кредиты Сбербанк</c:v>
                </c:pt>
                <c:pt idx="4">
                  <c:v>Косачев</c:v>
                </c:pt>
                <c:pt idx="5">
                  <c:v>Предыдущие кредиты РСХБ</c:v>
                </c:pt>
              </c:strCache>
            </c:strRef>
          </c:cat>
          <c:val>
            <c:numRef>
              <c:f>'Что будет сделано'!$B$27:$B$32</c:f>
              <c:numCache>
                <c:formatCode>#,##0</c:formatCode>
                <c:ptCount val="6"/>
                <c:pt idx="0">
                  <c:v>218085406.249771</c:v>
                </c:pt>
                <c:pt idx="1">
                  <c:v>150000000</c:v>
                </c:pt>
                <c:pt idx="2">
                  <c:v>103881271.27000001</c:v>
                </c:pt>
                <c:pt idx="3">
                  <c:v>14834067.890000001</c:v>
                </c:pt>
                <c:pt idx="4">
                  <c:v>8800000</c:v>
                </c:pt>
                <c:pt idx="5">
                  <c:v>8148661.0600000024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0.68019452817024051"/>
          <c:y val="0.12707791538981553"/>
          <c:w val="0.30766419130069284"/>
          <c:h val="0.83324215016113612"/>
        </c:manualLayout>
      </c:layout>
      <c:overlay val="0"/>
      <c:txPr>
        <a:bodyPr/>
        <a:lstStyle/>
        <a:p>
          <a:pPr>
            <a:defRPr sz="1400"/>
          </a:pPr>
          <a:endParaRPr lang="ru-RU"/>
        </a:p>
      </c:txPr>
    </c:legend>
    <c:plotVisOnly val="1"/>
    <c:dispBlanksAs val="gap"/>
    <c:showDLblsOverMax val="0"/>
  </c:chart>
  <c:txPr>
    <a:bodyPr/>
    <a:lstStyle/>
    <a:p>
      <a:pPr>
        <a:defRPr>
          <a:latin typeface="Ekibastuz"/>
        </a:defRPr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plotArea>
      <c:layout>
        <c:manualLayout>
          <c:layoutTarget val="inner"/>
          <c:xMode val="edge"/>
          <c:yMode val="edge"/>
          <c:x val="4.782980725053828E-2"/>
          <c:y val="5.2073561209722154E-2"/>
          <c:w val="0.52610157053678219"/>
          <c:h val="0.53261607137749756"/>
        </c:manualLayout>
      </c:layout>
      <c:pieChart>
        <c:varyColors val="1"/>
        <c:ser>
          <c:idx val="0"/>
          <c:order val="0"/>
          <c:dLbls>
            <c:dLbl>
              <c:idx val="0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Ekibastuz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1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Ekibastuz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2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Ekibastuz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4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Ekibastuz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dLbl>
              <c:idx val="5"/>
              <c:spPr/>
              <c:txPr>
                <a:bodyPr/>
                <a:lstStyle/>
                <a:p>
                  <a:pPr>
                    <a:defRPr sz="1600">
                      <a:solidFill>
                        <a:schemeClr val="bg1"/>
                      </a:solidFill>
                      <a:latin typeface="Ekibastuz"/>
                    </a:defRPr>
                  </a:pPr>
                  <a:endParaRPr lang="ru-RU"/>
                </a:p>
              </c:txPr>
              <c:showLegendKey val="0"/>
              <c:showVal val="0"/>
              <c:showCatName val="0"/>
              <c:showSerName val="0"/>
              <c:showPercent val="1"/>
              <c:showBubbleSize val="0"/>
            </c:dLbl>
            <c:txPr>
              <a:bodyPr/>
              <a:lstStyle/>
              <a:p>
                <a:pPr>
                  <a:defRPr sz="1600">
                    <a:latin typeface="Ekibastuz"/>
                  </a:defRPr>
                </a:pPr>
                <a:endParaRPr lang="ru-RU"/>
              </a:p>
            </c:txPr>
            <c:showLegendKey val="0"/>
            <c:showVal val="0"/>
            <c:showCatName val="0"/>
            <c:showSerName val="0"/>
            <c:showPercent val="1"/>
            <c:showBubbleSize val="0"/>
            <c:showLeaderLines val="1"/>
          </c:dLbls>
          <c:cat>
            <c:strRef>
              <c:f>'Что будет сделано'!$A$2:$A$11</c:f>
              <c:strCache>
                <c:ptCount val="10"/>
                <c:pt idx="0">
                  <c:v>Инфраструктура</c:v>
                </c:pt>
                <c:pt idx="1">
                  <c:v>Зона подращивания (С)</c:v>
                </c:pt>
                <c:pt idx="2">
                  <c:v>Административные расходы</c:v>
                </c:pt>
                <c:pt idx="3">
                  <c:v>Убойный цех + Инкубаторий</c:v>
                </c:pt>
                <c:pt idx="4">
                  <c:v>Зона выращивания (С+С)</c:v>
                </c:pt>
                <c:pt idx="5">
                  <c:v>Проценты</c:v>
                </c:pt>
                <c:pt idx="6">
                  <c:v>Транспорт</c:v>
                </c:pt>
                <c:pt idx="7">
                  <c:v>Инвестиции в оборотный капитал</c:v>
                </c:pt>
                <c:pt idx="8">
                  <c:v>Проектирование и сопровождение</c:v>
                </c:pt>
                <c:pt idx="9">
                  <c:v>Непредвиденные расходы</c:v>
                </c:pt>
              </c:strCache>
            </c:strRef>
          </c:cat>
          <c:val>
            <c:numRef>
              <c:f>'Что будет сделано'!$B$2:$B$11</c:f>
              <c:numCache>
                <c:formatCode>#,##0</c:formatCode>
                <c:ptCount val="10"/>
                <c:pt idx="0">
                  <c:v>81812</c:v>
                </c:pt>
                <c:pt idx="1">
                  <c:v>80610</c:v>
                </c:pt>
                <c:pt idx="2">
                  <c:v>58739</c:v>
                </c:pt>
                <c:pt idx="3">
                  <c:v>50563</c:v>
                </c:pt>
                <c:pt idx="4">
                  <c:v>50491</c:v>
                </c:pt>
                <c:pt idx="5">
                  <c:v>32031</c:v>
                </c:pt>
                <c:pt idx="6">
                  <c:v>26639</c:v>
                </c:pt>
                <c:pt idx="7">
                  <c:v>17847</c:v>
                </c:pt>
                <c:pt idx="8">
                  <c:v>17017</c:v>
                </c:pt>
                <c:pt idx="9">
                  <c:v>8117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  <c:firstSliceAng val="0"/>
      </c:pieChart>
    </c:plotArea>
    <c:legend>
      <c:legendPos val="r"/>
      <c:layout>
        <c:manualLayout>
          <c:xMode val="edge"/>
          <c:yMode val="edge"/>
          <c:x val="7.684251937082473E-2"/>
          <c:y val="0.62523453096666803"/>
          <c:w val="0.60248517943417157"/>
          <c:h val="0.34206126978497514"/>
        </c:manualLayout>
      </c:layout>
      <c:overlay val="0"/>
      <c:txPr>
        <a:bodyPr/>
        <a:lstStyle/>
        <a:p>
          <a:pPr>
            <a:defRPr sz="1400">
              <a:latin typeface="Ekibastuz"/>
            </a:defRPr>
          </a:pPr>
          <a:endParaRPr lang="ru-RU"/>
        </a:p>
      </c:txPr>
    </c:legend>
    <c:plotVisOnly val="1"/>
    <c:dispBlanksAs val="gap"/>
    <c:showDLblsOverMax val="0"/>
  </c:chart>
  <c:externalData r:id="rId2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127267C-3AA5-4CCA-B71A-6EA58DF02709}" type="doc">
      <dgm:prSet loTypeId="urn:microsoft.com/office/officeart/2008/layout/Square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C6D68AE4-4DAD-441B-B17D-86797B8DFFAD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Зона выращивания (самцы и самки)</a:t>
          </a:r>
          <a:endParaRPr lang="ru-RU" dirty="0">
            <a:latin typeface="Ekibastuz"/>
          </a:endParaRPr>
        </a:p>
      </dgm:t>
    </dgm:pt>
    <dgm:pt modelId="{93EE2B31-C9E3-4339-B4DD-D5DE92C85429}" type="parTrans" cxnId="{076BFE11-0298-4A59-999D-2F5580E11F7F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8BE8107C-9F2A-432A-B607-E7BB2848EEE7}" type="sibTrans" cxnId="{076BFE11-0298-4A59-999D-2F5580E11F7F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F255DAD8-7427-4D21-99D4-9A24370643AA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7 птичников</a:t>
          </a:r>
          <a:endParaRPr lang="ru-RU" dirty="0">
            <a:latin typeface="Ekibastuz"/>
          </a:endParaRPr>
        </a:p>
      </dgm:t>
    </dgm:pt>
    <dgm:pt modelId="{7A47CAC8-400A-4121-9174-8E30A6C3D1FA}" type="parTrans" cxnId="{43670309-EC25-49B0-B7B1-4700DC584E7F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4C29A583-67A2-44AF-A053-977AD10C86F8}" type="sibTrans" cxnId="{43670309-EC25-49B0-B7B1-4700DC584E7F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B2544A73-0724-4981-B814-F12003F38728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Готовность = 26%</a:t>
          </a:r>
          <a:endParaRPr lang="ru-RU" dirty="0">
            <a:latin typeface="Ekibastuz"/>
          </a:endParaRPr>
        </a:p>
      </dgm:t>
    </dgm:pt>
    <dgm:pt modelId="{A5AC2955-8B5B-4AF9-A019-CB608732727A}" type="parTrans" cxnId="{FA4707BA-7365-4F16-B3E1-248EB29DBAC2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8223A7FA-FBBA-4371-BD73-B90B1C1D9F3A}" type="sibTrans" cxnId="{FA4707BA-7365-4F16-B3E1-248EB29DBAC2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79A58411-8C82-4A2A-8E52-09261EE31AA1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Оплачено = 50% </a:t>
          </a:r>
          <a:endParaRPr lang="ru-RU" dirty="0">
            <a:latin typeface="Ekibastuz"/>
          </a:endParaRPr>
        </a:p>
      </dgm:t>
    </dgm:pt>
    <dgm:pt modelId="{86CC25C8-9F23-4C33-9531-08E282A0104A}" type="parTrans" cxnId="{1A08670B-0AC5-4278-9336-E151A23FE074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9C3D269D-8B10-4550-94AB-668511298B1C}" type="sibTrans" cxnId="{1A08670B-0AC5-4278-9336-E151A23FE074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6A17166F-F0AE-4EAA-9F37-E0AE56A352EC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Зона </a:t>
          </a:r>
          <a:r>
            <a:rPr lang="ru-RU" dirty="0" err="1" smtClean="0">
              <a:latin typeface="Ekibastuz"/>
            </a:rPr>
            <a:t>подращивания</a:t>
          </a:r>
          <a:r>
            <a:rPr lang="ru-RU" dirty="0" smtClean="0">
              <a:latin typeface="Ekibastuz"/>
            </a:rPr>
            <a:t> самцов</a:t>
          </a:r>
          <a:endParaRPr lang="ru-RU" dirty="0">
            <a:latin typeface="Ekibastuz"/>
          </a:endParaRPr>
        </a:p>
      </dgm:t>
    </dgm:pt>
    <dgm:pt modelId="{A304356F-D883-4FC7-AE29-A8C5D48825BD}" type="parTrans" cxnId="{5282F8BB-78F4-42E9-AC9F-14B93EFFE109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069BB6EF-AE68-46FE-9FC4-C569C30D05C1}" type="sibTrans" cxnId="{5282F8BB-78F4-42E9-AC9F-14B93EFFE109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FC7E9442-D42C-4C36-A2E6-083F3AAE5FDD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13 птичников</a:t>
          </a:r>
          <a:endParaRPr lang="ru-RU" dirty="0">
            <a:latin typeface="Ekibastuz"/>
          </a:endParaRPr>
        </a:p>
      </dgm:t>
    </dgm:pt>
    <dgm:pt modelId="{32F19C4C-B67D-4BED-9436-14EE62E83651}" type="parTrans" cxnId="{C28146FB-018C-4F10-8212-9EF4DA6E1783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1F4C706E-9CC1-4FD4-B551-64FB26BE428D}" type="sibTrans" cxnId="{C28146FB-018C-4F10-8212-9EF4DA6E1783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E2A7806E-DF1B-4A1C-AB69-2E580EDD8D01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Готовность = 29%</a:t>
          </a:r>
          <a:endParaRPr lang="ru-RU" dirty="0">
            <a:latin typeface="Ekibastuz"/>
          </a:endParaRPr>
        </a:p>
      </dgm:t>
    </dgm:pt>
    <dgm:pt modelId="{42A074A8-B511-4DC1-924C-2D35930863C2}" type="parTrans" cxnId="{439431FB-C0FD-4B91-8102-EF14DDF5E3DC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56D8D8B3-D74C-46C2-87BD-CE6D441698E7}" type="sibTrans" cxnId="{439431FB-C0FD-4B91-8102-EF14DDF5E3DC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10CC66AA-8365-4740-B0B2-DAA8A4BCC9DB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Оплачено = 53% </a:t>
          </a:r>
          <a:endParaRPr lang="ru-RU" dirty="0">
            <a:latin typeface="Ekibastuz"/>
          </a:endParaRPr>
        </a:p>
      </dgm:t>
    </dgm:pt>
    <dgm:pt modelId="{360AA6DB-8EB6-4856-BC8B-1D4912DF2D10}" type="parTrans" cxnId="{7DCF4E01-C833-49C5-93FD-BF73504ECE9D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34DF1512-9DDC-4B08-82E8-B6F9CE6A6867}" type="sibTrans" cxnId="{7DCF4E01-C833-49C5-93FD-BF73504ECE9D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52C5F3BB-393F-49C1-A22D-579A8F069BD1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Цеха и прочие здания</a:t>
          </a:r>
          <a:endParaRPr lang="ru-RU" dirty="0">
            <a:latin typeface="Ekibastuz"/>
          </a:endParaRPr>
        </a:p>
      </dgm:t>
    </dgm:pt>
    <dgm:pt modelId="{83CE23D4-023F-4F32-926B-4D75BFF74DEC}" type="parTrans" cxnId="{6664B259-2DC4-483E-9933-FE11AF63E965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206BAA61-B3D8-4823-A2E5-CB4B0ACD88DE}" type="sibTrans" cxnId="{6664B259-2DC4-483E-9933-FE11AF63E965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E090A717-32FB-4DCA-BD34-D4BA8D5CC6B9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Оборудование = 43%</a:t>
          </a:r>
          <a:endParaRPr lang="ru-RU" dirty="0">
            <a:latin typeface="Ekibastuz"/>
          </a:endParaRPr>
        </a:p>
      </dgm:t>
    </dgm:pt>
    <dgm:pt modelId="{D6D99A04-612C-4CAF-8ADD-DE2BC99E19F0}" type="parTrans" cxnId="{566D523C-B144-45A6-843D-C0FCC5D69612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367F33DE-6079-4513-AE42-9172ED284200}" type="sibTrans" cxnId="{566D523C-B144-45A6-843D-C0FCC5D69612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1505AF9D-FF71-41CE-AD2B-0E32612E965D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Оборудование = 49%</a:t>
          </a:r>
          <a:endParaRPr lang="ru-RU" dirty="0">
            <a:latin typeface="Ekibastuz"/>
          </a:endParaRPr>
        </a:p>
      </dgm:t>
    </dgm:pt>
    <dgm:pt modelId="{F4C03A64-5158-42F1-B466-DC0FA3DFD971}" type="parTrans" cxnId="{B2E79993-3C1C-4067-A016-2C29053EE238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F79C3CC8-AD38-42DC-8C0D-8B410D6C030F}" type="sibTrans" cxnId="{B2E79993-3C1C-4067-A016-2C29053EE238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3802DA03-78C6-4801-82BE-FB526AB0590F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Убойных цех + цех переработки (реконструкция существующих зданий):</a:t>
          </a:r>
          <a:endParaRPr lang="ru-RU" dirty="0">
            <a:latin typeface="Ekibastuz"/>
          </a:endParaRPr>
        </a:p>
      </dgm:t>
    </dgm:pt>
    <dgm:pt modelId="{746E1813-897E-4D1C-8F86-269C65B55604}" type="parTrans" cxnId="{5489FBEC-74EA-4C77-B9B0-C83E3A6F7140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3E47840C-0955-4DC9-BC05-80885D343F59}" type="sibTrans" cxnId="{5489FBEC-74EA-4C77-B9B0-C83E3A6F7140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B3746337-00C1-445B-B243-83E5BAED0241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- объединили, готовность =  40%, оплачено = 59%, оборудование = 73%</a:t>
          </a:r>
          <a:endParaRPr lang="ru-RU" dirty="0">
            <a:latin typeface="Ekibastuz"/>
          </a:endParaRPr>
        </a:p>
      </dgm:t>
    </dgm:pt>
    <dgm:pt modelId="{F700DC73-6A24-44C5-851D-598F2B9AE8C1}" type="parTrans" cxnId="{33BB1DC4-2EE0-428C-A5DC-EBC5850B2BC9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84471C4F-A029-4E56-8C81-CA02F2375FFC}" type="sibTrans" cxnId="{33BB1DC4-2EE0-428C-A5DC-EBC5850B2BC9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2E116368-91E0-4BE0-9DD9-F270E524DE47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Инкубаторий:</a:t>
          </a:r>
          <a:endParaRPr lang="ru-RU" dirty="0">
            <a:latin typeface="Ekibastuz"/>
          </a:endParaRPr>
        </a:p>
      </dgm:t>
    </dgm:pt>
    <dgm:pt modelId="{D5464339-C102-42F9-8198-AF185EF3F0AB}" type="parTrans" cxnId="{5096EF07-64B3-40DD-AC47-46C3CD1895C7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929CB353-76C0-4C98-9354-81BE05C7A3B6}" type="sibTrans" cxnId="{5096EF07-64B3-40DD-AC47-46C3CD1895C7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40F5474F-C969-4995-A3BD-DD16CB019D13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- готовность = 0%, оплачено = 33%, оборудование = 0%  </a:t>
          </a:r>
          <a:endParaRPr lang="ru-RU" dirty="0">
            <a:latin typeface="Ekibastuz"/>
          </a:endParaRPr>
        </a:p>
      </dgm:t>
    </dgm:pt>
    <dgm:pt modelId="{DC2FF33F-D529-498F-84A4-DD0721A9E567}" type="parTrans" cxnId="{79DBFE38-B340-429C-BD95-745593D02596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13AB3098-397F-430B-B763-A797F2E9DA5A}" type="sibTrans" cxnId="{79DBFE38-B340-429C-BD95-745593D02596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DC2CC46C-DDD0-4462-A5CE-2B946627D913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Прочие здания (склады, лаборатории):</a:t>
          </a:r>
          <a:endParaRPr lang="ru-RU" dirty="0">
            <a:latin typeface="Ekibastuz"/>
          </a:endParaRPr>
        </a:p>
      </dgm:t>
    </dgm:pt>
    <dgm:pt modelId="{D87EC7E8-2AFB-43C4-B2EA-137D0E22D4F9}" type="parTrans" cxnId="{019A07F1-4C70-43FB-A9C9-4AA782354113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6D146AAB-B1DB-4915-9BB3-B33BC7A8BEBD}" type="sibTrans" cxnId="{019A07F1-4C70-43FB-A9C9-4AA782354113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7851BDBF-073B-4DA7-BAF4-49385FF64435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- готовность = 0%, оплачено = 21%</a:t>
          </a:r>
          <a:endParaRPr lang="ru-RU" dirty="0">
            <a:latin typeface="Ekibastuz"/>
          </a:endParaRPr>
        </a:p>
      </dgm:t>
    </dgm:pt>
    <dgm:pt modelId="{93852C8A-BB2E-4803-97FA-A49DBFF95A8E}" type="parTrans" cxnId="{142E3CB6-D697-4657-A81F-8DC0BAA47C73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4FF40064-BBA2-4B2D-9784-1FF64EDC1245}" type="sibTrans" cxnId="{142E3CB6-D697-4657-A81F-8DC0BAA47C73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88606EE0-D536-4173-B250-EB8618939A0A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Санпропускник: готовность = 0%, оплачено = 24% </a:t>
          </a:r>
          <a:endParaRPr lang="ru-RU" dirty="0">
            <a:latin typeface="Ekibastuz"/>
          </a:endParaRPr>
        </a:p>
      </dgm:t>
    </dgm:pt>
    <dgm:pt modelId="{889E93E8-AC6D-47DB-BC13-8A1C1B0DF18A}" type="parTrans" cxnId="{B47028D8-9960-4A2C-B561-4A38C944E746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EDF80834-4D49-47A5-B7BE-7EB7C3FD21B3}" type="sibTrans" cxnId="{B47028D8-9960-4A2C-B561-4A38C944E746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4415E771-DBC4-4DB3-9C2E-8B5E5B6B5B54}">
      <dgm:prSet phldrT="[Текст]"/>
      <dgm:spPr/>
      <dgm:t>
        <a:bodyPr/>
        <a:lstStyle/>
        <a:p>
          <a:r>
            <a:rPr lang="ru-RU" dirty="0" smtClean="0">
              <a:latin typeface="Ekibastuz"/>
            </a:rPr>
            <a:t>2 санпропускника = готовность = 41%, оплачено = 63%  </a:t>
          </a:r>
          <a:endParaRPr lang="ru-RU" dirty="0">
            <a:latin typeface="Ekibastuz"/>
          </a:endParaRPr>
        </a:p>
      </dgm:t>
    </dgm:pt>
    <dgm:pt modelId="{AF310430-35AB-4DA8-B469-8F7809D8B14A}" type="parTrans" cxnId="{07A06A1C-B9DC-42B5-8D09-D9199F2A3BC6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71E8C67F-6A91-42D5-BB8E-863AFC8CEDCA}" type="sibTrans" cxnId="{07A06A1C-B9DC-42B5-8D09-D9199F2A3BC6}">
      <dgm:prSet/>
      <dgm:spPr/>
      <dgm:t>
        <a:bodyPr/>
        <a:lstStyle/>
        <a:p>
          <a:endParaRPr lang="ru-RU">
            <a:latin typeface="Ekibastuz"/>
          </a:endParaRPr>
        </a:p>
      </dgm:t>
    </dgm:pt>
    <dgm:pt modelId="{DF04D305-8E12-474A-8AD4-EB3EC6DE9A53}" type="pres">
      <dgm:prSet presAssocID="{0127267C-3AA5-4CCA-B71A-6EA58DF02709}" presName="layout" presStyleCnt="0">
        <dgm:presLayoutVars>
          <dgm:chMax/>
          <dgm:chPref/>
          <dgm:dir/>
          <dgm:resizeHandles/>
        </dgm:presLayoutVars>
      </dgm:prSet>
      <dgm:spPr/>
      <dgm:t>
        <a:bodyPr/>
        <a:lstStyle/>
        <a:p>
          <a:endParaRPr lang="ru-RU"/>
        </a:p>
      </dgm:t>
    </dgm:pt>
    <dgm:pt modelId="{7D6F7A4E-942D-425B-9F75-5C327E8CA600}" type="pres">
      <dgm:prSet presAssocID="{C6D68AE4-4DAD-441B-B17D-86797B8DFFAD}" presName="root" presStyleCnt="0">
        <dgm:presLayoutVars>
          <dgm:chMax/>
          <dgm:chPref/>
        </dgm:presLayoutVars>
      </dgm:prSet>
      <dgm:spPr/>
    </dgm:pt>
    <dgm:pt modelId="{A2CBA93C-D07E-4DA1-B0F9-AA79F7DC4521}" type="pres">
      <dgm:prSet presAssocID="{C6D68AE4-4DAD-441B-B17D-86797B8DFFAD}" presName="rootComposite" presStyleCnt="0">
        <dgm:presLayoutVars/>
      </dgm:prSet>
      <dgm:spPr/>
    </dgm:pt>
    <dgm:pt modelId="{A6F42596-1429-4A89-9C08-515771A212FF}" type="pres">
      <dgm:prSet presAssocID="{C6D68AE4-4DAD-441B-B17D-86797B8DFFAD}" presName="ParentAccent" presStyleLbl="alignNode1" presStyleIdx="0" presStyleCnt="3"/>
      <dgm:spPr/>
      <dgm:t>
        <a:bodyPr/>
        <a:lstStyle/>
        <a:p>
          <a:endParaRPr lang="ru-RU"/>
        </a:p>
      </dgm:t>
    </dgm:pt>
    <dgm:pt modelId="{C2BA6AB2-292A-460A-AA5F-A500D8B923B9}" type="pres">
      <dgm:prSet presAssocID="{C6D68AE4-4DAD-441B-B17D-86797B8DFFAD}" presName="ParentSmallAccent" presStyleLbl="fgAcc1" presStyleIdx="0" presStyleCnt="3"/>
      <dgm:spPr/>
    </dgm:pt>
    <dgm:pt modelId="{B421D253-FD6D-49E7-A33C-20932A91A820}" type="pres">
      <dgm:prSet presAssocID="{C6D68AE4-4DAD-441B-B17D-86797B8DFFAD}" presName="Parent" presStyleLbl="revTx" presStyleIdx="0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32E0A94-EB77-4CC9-9B6E-F3FA863E5936}" type="pres">
      <dgm:prSet presAssocID="{C6D68AE4-4DAD-441B-B17D-86797B8DFFAD}" presName="childShape" presStyleCnt="0">
        <dgm:presLayoutVars>
          <dgm:chMax val="0"/>
          <dgm:chPref val="0"/>
        </dgm:presLayoutVars>
      </dgm:prSet>
      <dgm:spPr/>
    </dgm:pt>
    <dgm:pt modelId="{C6A844D6-536F-4898-A8B4-B98D6B1DF7DE}" type="pres">
      <dgm:prSet presAssocID="{F255DAD8-7427-4D21-99D4-9A24370643AA}" presName="childComposite" presStyleCnt="0">
        <dgm:presLayoutVars>
          <dgm:chMax val="0"/>
          <dgm:chPref val="0"/>
        </dgm:presLayoutVars>
      </dgm:prSet>
      <dgm:spPr/>
    </dgm:pt>
    <dgm:pt modelId="{69BD4AD4-FC8E-4397-B8C7-6EDBEBE6FA9A}" type="pres">
      <dgm:prSet presAssocID="{F255DAD8-7427-4D21-99D4-9A24370643AA}" presName="ChildAccent" presStyleLbl="solidFgAcc1" presStyleIdx="0" presStyleCnt="16"/>
      <dgm:spPr/>
    </dgm:pt>
    <dgm:pt modelId="{3F7A84D0-A120-4F38-9E70-3CD9191E4A63}" type="pres">
      <dgm:prSet presAssocID="{F255DAD8-7427-4D21-99D4-9A24370643AA}" presName="Child" presStyleLbl="revTx" presStyleIdx="1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4A3DCF1-5AC3-48EC-99A4-0A2FB9670A07}" type="pres">
      <dgm:prSet presAssocID="{B2544A73-0724-4981-B814-F12003F38728}" presName="childComposite" presStyleCnt="0">
        <dgm:presLayoutVars>
          <dgm:chMax val="0"/>
          <dgm:chPref val="0"/>
        </dgm:presLayoutVars>
      </dgm:prSet>
      <dgm:spPr/>
    </dgm:pt>
    <dgm:pt modelId="{4C1C9708-CFAD-4149-8F41-275FE3F3CF0F}" type="pres">
      <dgm:prSet presAssocID="{B2544A73-0724-4981-B814-F12003F38728}" presName="ChildAccent" presStyleLbl="solidFgAcc1" presStyleIdx="1" presStyleCnt="16"/>
      <dgm:spPr/>
    </dgm:pt>
    <dgm:pt modelId="{D6A84ED7-FE62-4311-B70D-918C7D406628}" type="pres">
      <dgm:prSet presAssocID="{B2544A73-0724-4981-B814-F12003F38728}" presName="Child" presStyleLbl="revTx" presStyleIdx="2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0EA48D-BEF1-4BAD-AE6B-2828CC7B78CB}" type="pres">
      <dgm:prSet presAssocID="{79A58411-8C82-4A2A-8E52-09261EE31AA1}" presName="childComposite" presStyleCnt="0">
        <dgm:presLayoutVars>
          <dgm:chMax val="0"/>
          <dgm:chPref val="0"/>
        </dgm:presLayoutVars>
      </dgm:prSet>
      <dgm:spPr/>
    </dgm:pt>
    <dgm:pt modelId="{B4A80C96-BB83-45F8-B057-23BAC3633E4A}" type="pres">
      <dgm:prSet presAssocID="{79A58411-8C82-4A2A-8E52-09261EE31AA1}" presName="ChildAccent" presStyleLbl="solidFgAcc1" presStyleIdx="2" presStyleCnt="16"/>
      <dgm:spPr/>
    </dgm:pt>
    <dgm:pt modelId="{8A3318E1-7A93-4E71-BDDE-F93D2512CC27}" type="pres">
      <dgm:prSet presAssocID="{79A58411-8C82-4A2A-8E52-09261EE31AA1}" presName="Child" presStyleLbl="revTx" presStyleIdx="3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1F13947-A5D2-42F5-A622-82EC332DCD1D}" type="pres">
      <dgm:prSet presAssocID="{E090A717-32FB-4DCA-BD34-D4BA8D5CC6B9}" presName="childComposite" presStyleCnt="0">
        <dgm:presLayoutVars>
          <dgm:chMax val="0"/>
          <dgm:chPref val="0"/>
        </dgm:presLayoutVars>
      </dgm:prSet>
      <dgm:spPr/>
    </dgm:pt>
    <dgm:pt modelId="{03DDB4D4-F3FF-4FB6-B912-F05691CB8393}" type="pres">
      <dgm:prSet presAssocID="{E090A717-32FB-4DCA-BD34-D4BA8D5CC6B9}" presName="ChildAccent" presStyleLbl="solidFgAcc1" presStyleIdx="3" presStyleCnt="16"/>
      <dgm:spPr/>
    </dgm:pt>
    <dgm:pt modelId="{12A77312-61FC-4B65-AC1C-75F7FA4A97CD}" type="pres">
      <dgm:prSet presAssocID="{E090A717-32FB-4DCA-BD34-D4BA8D5CC6B9}" presName="Child" presStyleLbl="revTx" presStyleIdx="4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6AC55CF-1A21-4F4C-97C8-AAD85CB509CD}" type="pres">
      <dgm:prSet presAssocID="{88606EE0-D536-4173-B250-EB8618939A0A}" presName="childComposite" presStyleCnt="0">
        <dgm:presLayoutVars>
          <dgm:chMax val="0"/>
          <dgm:chPref val="0"/>
        </dgm:presLayoutVars>
      </dgm:prSet>
      <dgm:spPr/>
    </dgm:pt>
    <dgm:pt modelId="{2D4BBAD3-876F-4797-A4A5-1D255B582411}" type="pres">
      <dgm:prSet presAssocID="{88606EE0-D536-4173-B250-EB8618939A0A}" presName="ChildAccent" presStyleLbl="solidFgAcc1" presStyleIdx="4" presStyleCnt="16"/>
      <dgm:spPr/>
    </dgm:pt>
    <dgm:pt modelId="{6A740D2D-1CC9-40C6-B06F-18E7F245FA35}" type="pres">
      <dgm:prSet presAssocID="{88606EE0-D536-4173-B250-EB8618939A0A}" presName="Child" presStyleLbl="revTx" presStyleIdx="5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244950-69FB-41DA-AEC8-E560843C4009}" type="pres">
      <dgm:prSet presAssocID="{6A17166F-F0AE-4EAA-9F37-E0AE56A352EC}" presName="root" presStyleCnt="0">
        <dgm:presLayoutVars>
          <dgm:chMax/>
          <dgm:chPref/>
        </dgm:presLayoutVars>
      </dgm:prSet>
      <dgm:spPr/>
    </dgm:pt>
    <dgm:pt modelId="{62539A86-6504-4B73-B69A-DB60CCFA22E0}" type="pres">
      <dgm:prSet presAssocID="{6A17166F-F0AE-4EAA-9F37-E0AE56A352EC}" presName="rootComposite" presStyleCnt="0">
        <dgm:presLayoutVars/>
      </dgm:prSet>
      <dgm:spPr/>
    </dgm:pt>
    <dgm:pt modelId="{CFCD48AF-CE9D-45EA-BEAF-25BBAD761B6A}" type="pres">
      <dgm:prSet presAssocID="{6A17166F-F0AE-4EAA-9F37-E0AE56A352EC}" presName="ParentAccent" presStyleLbl="alignNode1" presStyleIdx="1" presStyleCnt="3"/>
      <dgm:spPr/>
    </dgm:pt>
    <dgm:pt modelId="{C6AB4637-0FDC-46A2-A540-ECB27B445F64}" type="pres">
      <dgm:prSet presAssocID="{6A17166F-F0AE-4EAA-9F37-E0AE56A352EC}" presName="ParentSmallAccent" presStyleLbl="fgAcc1" presStyleIdx="1" presStyleCnt="3"/>
      <dgm:spPr/>
    </dgm:pt>
    <dgm:pt modelId="{7AA03FCC-6B62-41AE-A559-13842B1D237C}" type="pres">
      <dgm:prSet presAssocID="{6A17166F-F0AE-4EAA-9F37-E0AE56A352EC}" presName="Parent" presStyleLbl="revTx" presStyleIdx="6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0157D8A-15F2-4877-A729-3228FC2DFC03}" type="pres">
      <dgm:prSet presAssocID="{6A17166F-F0AE-4EAA-9F37-E0AE56A352EC}" presName="childShape" presStyleCnt="0">
        <dgm:presLayoutVars>
          <dgm:chMax val="0"/>
          <dgm:chPref val="0"/>
        </dgm:presLayoutVars>
      </dgm:prSet>
      <dgm:spPr/>
    </dgm:pt>
    <dgm:pt modelId="{7D2727F4-1929-4306-BE95-3A900075B73F}" type="pres">
      <dgm:prSet presAssocID="{FC7E9442-D42C-4C36-A2E6-083F3AAE5FDD}" presName="childComposite" presStyleCnt="0">
        <dgm:presLayoutVars>
          <dgm:chMax val="0"/>
          <dgm:chPref val="0"/>
        </dgm:presLayoutVars>
      </dgm:prSet>
      <dgm:spPr/>
    </dgm:pt>
    <dgm:pt modelId="{01A82414-46C8-478F-8EAC-F3657C26E0E3}" type="pres">
      <dgm:prSet presAssocID="{FC7E9442-D42C-4C36-A2E6-083F3AAE5FDD}" presName="ChildAccent" presStyleLbl="solidFgAcc1" presStyleIdx="5" presStyleCnt="16"/>
      <dgm:spPr/>
    </dgm:pt>
    <dgm:pt modelId="{7213002A-6F62-49FB-8884-3CE160F99438}" type="pres">
      <dgm:prSet presAssocID="{FC7E9442-D42C-4C36-A2E6-083F3AAE5FDD}" presName="Child" presStyleLbl="revTx" presStyleIdx="7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05D50F4-FF81-4D3A-AC0C-850C9FF29C16}" type="pres">
      <dgm:prSet presAssocID="{E2A7806E-DF1B-4A1C-AB69-2E580EDD8D01}" presName="childComposite" presStyleCnt="0">
        <dgm:presLayoutVars>
          <dgm:chMax val="0"/>
          <dgm:chPref val="0"/>
        </dgm:presLayoutVars>
      </dgm:prSet>
      <dgm:spPr/>
    </dgm:pt>
    <dgm:pt modelId="{49743AD3-4642-49E6-A848-0F7ABED5395B}" type="pres">
      <dgm:prSet presAssocID="{E2A7806E-DF1B-4A1C-AB69-2E580EDD8D01}" presName="ChildAccent" presStyleLbl="solidFgAcc1" presStyleIdx="6" presStyleCnt="16"/>
      <dgm:spPr/>
    </dgm:pt>
    <dgm:pt modelId="{E502F2E9-B4C7-4BAE-9956-72F75502BF86}" type="pres">
      <dgm:prSet presAssocID="{E2A7806E-DF1B-4A1C-AB69-2E580EDD8D01}" presName="Child" presStyleLbl="revTx" presStyleIdx="8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056A66-4FDC-47B8-96D8-3684FAED8007}" type="pres">
      <dgm:prSet presAssocID="{10CC66AA-8365-4740-B0B2-DAA8A4BCC9DB}" presName="childComposite" presStyleCnt="0">
        <dgm:presLayoutVars>
          <dgm:chMax val="0"/>
          <dgm:chPref val="0"/>
        </dgm:presLayoutVars>
      </dgm:prSet>
      <dgm:spPr/>
    </dgm:pt>
    <dgm:pt modelId="{9949803E-45CA-4226-8F6A-289AEDA287F4}" type="pres">
      <dgm:prSet presAssocID="{10CC66AA-8365-4740-B0B2-DAA8A4BCC9DB}" presName="ChildAccent" presStyleLbl="solidFgAcc1" presStyleIdx="7" presStyleCnt="16"/>
      <dgm:spPr/>
    </dgm:pt>
    <dgm:pt modelId="{BFCF710A-F885-4B1A-A249-9D1E076664A1}" type="pres">
      <dgm:prSet presAssocID="{10CC66AA-8365-4740-B0B2-DAA8A4BCC9DB}" presName="Child" presStyleLbl="revTx" presStyleIdx="9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5A436754-C40F-4B46-A2BF-41ABE10E623A}" type="pres">
      <dgm:prSet presAssocID="{1505AF9D-FF71-41CE-AD2B-0E32612E965D}" presName="childComposite" presStyleCnt="0">
        <dgm:presLayoutVars>
          <dgm:chMax val="0"/>
          <dgm:chPref val="0"/>
        </dgm:presLayoutVars>
      </dgm:prSet>
      <dgm:spPr/>
    </dgm:pt>
    <dgm:pt modelId="{8A2AE662-E9A0-424F-9B04-4341D3B5614C}" type="pres">
      <dgm:prSet presAssocID="{1505AF9D-FF71-41CE-AD2B-0E32612E965D}" presName="ChildAccent" presStyleLbl="solidFgAcc1" presStyleIdx="8" presStyleCnt="16"/>
      <dgm:spPr/>
    </dgm:pt>
    <dgm:pt modelId="{737F6F38-D36A-4E94-BBD4-2CD700FB3C7A}" type="pres">
      <dgm:prSet presAssocID="{1505AF9D-FF71-41CE-AD2B-0E32612E965D}" presName="Child" presStyleLbl="revTx" presStyleIdx="10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4FE7E9A-0214-482F-A9E2-92D7D2F03B63}" type="pres">
      <dgm:prSet presAssocID="{4415E771-DBC4-4DB3-9C2E-8B5E5B6B5B54}" presName="childComposite" presStyleCnt="0">
        <dgm:presLayoutVars>
          <dgm:chMax val="0"/>
          <dgm:chPref val="0"/>
        </dgm:presLayoutVars>
      </dgm:prSet>
      <dgm:spPr/>
    </dgm:pt>
    <dgm:pt modelId="{08425B8F-80F1-4412-8177-536E2D0F46F4}" type="pres">
      <dgm:prSet presAssocID="{4415E771-DBC4-4DB3-9C2E-8B5E5B6B5B54}" presName="ChildAccent" presStyleLbl="solidFgAcc1" presStyleIdx="9" presStyleCnt="16"/>
      <dgm:spPr/>
    </dgm:pt>
    <dgm:pt modelId="{EAABC866-ED0A-408B-840B-FBF778974C79}" type="pres">
      <dgm:prSet presAssocID="{4415E771-DBC4-4DB3-9C2E-8B5E5B6B5B54}" presName="Child" presStyleLbl="revTx" presStyleIdx="11" presStyleCnt="19" custLinFactNeighborX="63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B49BF7B-BE8E-46A0-9CC3-287D41E91002}" type="pres">
      <dgm:prSet presAssocID="{52C5F3BB-393F-49C1-A22D-579A8F069BD1}" presName="root" presStyleCnt="0">
        <dgm:presLayoutVars>
          <dgm:chMax/>
          <dgm:chPref/>
        </dgm:presLayoutVars>
      </dgm:prSet>
      <dgm:spPr/>
    </dgm:pt>
    <dgm:pt modelId="{65B739B9-7F96-4252-8D54-7F7EF673D7AD}" type="pres">
      <dgm:prSet presAssocID="{52C5F3BB-393F-49C1-A22D-579A8F069BD1}" presName="rootComposite" presStyleCnt="0">
        <dgm:presLayoutVars/>
      </dgm:prSet>
      <dgm:spPr/>
    </dgm:pt>
    <dgm:pt modelId="{300513DE-881C-4462-8D4A-EE87C21029E8}" type="pres">
      <dgm:prSet presAssocID="{52C5F3BB-393F-49C1-A22D-579A8F069BD1}" presName="ParentAccent" presStyleLbl="alignNode1" presStyleIdx="2" presStyleCnt="3"/>
      <dgm:spPr/>
    </dgm:pt>
    <dgm:pt modelId="{3B96D533-42BD-4224-89E2-794667B0530A}" type="pres">
      <dgm:prSet presAssocID="{52C5F3BB-393F-49C1-A22D-579A8F069BD1}" presName="ParentSmallAccent" presStyleLbl="fgAcc1" presStyleIdx="2" presStyleCnt="3"/>
      <dgm:spPr/>
    </dgm:pt>
    <dgm:pt modelId="{ED63BD8C-8487-473C-9AD5-3AA7FC680D54}" type="pres">
      <dgm:prSet presAssocID="{52C5F3BB-393F-49C1-A22D-579A8F069BD1}" presName="Parent" presStyleLbl="revTx" presStyleIdx="12" presStyleCnt="19">
        <dgm:presLayoutVars>
          <dgm:chMax/>
          <dgm:chPref val="4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00B293-CAC8-4CE6-8AD8-4E1EC1AE175B}" type="pres">
      <dgm:prSet presAssocID="{52C5F3BB-393F-49C1-A22D-579A8F069BD1}" presName="childShape" presStyleCnt="0">
        <dgm:presLayoutVars>
          <dgm:chMax val="0"/>
          <dgm:chPref val="0"/>
        </dgm:presLayoutVars>
      </dgm:prSet>
      <dgm:spPr/>
    </dgm:pt>
    <dgm:pt modelId="{C95D19BB-C6FD-476A-B520-9727554E43B1}" type="pres">
      <dgm:prSet presAssocID="{3802DA03-78C6-4801-82BE-FB526AB0590F}" presName="childComposite" presStyleCnt="0">
        <dgm:presLayoutVars>
          <dgm:chMax val="0"/>
          <dgm:chPref val="0"/>
        </dgm:presLayoutVars>
      </dgm:prSet>
      <dgm:spPr/>
    </dgm:pt>
    <dgm:pt modelId="{067F251E-5845-42B7-9068-FECA5E5A07B6}" type="pres">
      <dgm:prSet presAssocID="{3802DA03-78C6-4801-82BE-FB526AB0590F}" presName="ChildAccent" presStyleLbl="solidFgAcc1" presStyleIdx="10" presStyleCnt="16"/>
      <dgm:spPr/>
    </dgm:pt>
    <dgm:pt modelId="{47AFB784-BF91-4834-8B91-5D2924E9D9CE}" type="pres">
      <dgm:prSet presAssocID="{3802DA03-78C6-4801-82BE-FB526AB0590F}" presName="Child" presStyleLbl="revTx" presStyleIdx="13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D9125C2-F7A9-4484-99CD-2208D4C2652C}" type="pres">
      <dgm:prSet presAssocID="{B3746337-00C1-445B-B243-83E5BAED0241}" presName="childComposite" presStyleCnt="0">
        <dgm:presLayoutVars>
          <dgm:chMax val="0"/>
          <dgm:chPref val="0"/>
        </dgm:presLayoutVars>
      </dgm:prSet>
      <dgm:spPr/>
    </dgm:pt>
    <dgm:pt modelId="{F2CDE987-F941-4BF2-9857-340219C28941}" type="pres">
      <dgm:prSet presAssocID="{B3746337-00C1-445B-B243-83E5BAED0241}" presName="ChildAccent" presStyleLbl="solidFgAcc1" presStyleIdx="11" presStyleCnt="16"/>
      <dgm:spPr/>
    </dgm:pt>
    <dgm:pt modelId="{8E52FD80-B01F-4970-A02E-4B67BF8AB09C}" type="pres">
      <dgm:prSet presAssocID="{B3746337-00C1-445B-B243-83E5BAED0241}" presName="Child" presStyleLbl="revTx" presStyleIdx="14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6E04627-9B5A-4457-A094-486A5204EFE6}" type="pres">
      <dgm:prSet presAssocID="{2E116368-91E0-4BE0-9DD9-F270E524DE47}" presName="childComposite" presStyleCnt="0">
        <dgm:presLayoutVars>
          <dgm:chMax val="0"/>
          <dgm:chPref val="0"/>
        </dgm:presLayoutVars>
      </dgm:prSet>
      <dgm:spPr/>
    </dgm:pt>
    <dgm:pt modelId="{FA776251-CE58-45BC-BCA5-A86C4D9DA7F5}" type="pres">
      <dgm:prSet presAssocID="{2E116368-91E0-4BE0-9DD9-F270E524DE47}" presName="ChildAccent" presStyleLbl="solidFgAcc1" presStyleIdx="12" presStyleCnt="16"/>
      <dgm:spPr/>
    </dgm:pt>
    <dgm:pt modelId="{FE142276-E936-4313-95D5-C1D49E893548}" type="pres">
      <dgm:prSet presAssocID="{2E116368-91E0-4BE0-9DD9-F270E524DE47}" presName="Child" presStyleLbl="revTx" presStyleIdx="15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39F2D52-4210-4766-A393-53F62DB4C1C5}" type="pres">
      <dgm:prSet presAssocID="{40F5474F-C969-4995-A3BD-DD16CB019D13}" presName="childComposite" presStyleCnt="0">
        <dgm:presLayoutVars>
          <dgm:chMax val="0"/>
          <dgm:chPref val="0"/>
        </dgm:presLayoutVars>
      </dgm:prSet>
      <dgm:spPr/>
    </dgm:pt>
    <dgm:pt modelId="{02CDC581-075E-420B-8AD5-901EEFE75681}" type="pres">
      <dgm:prSet presAssocID="{40F5474F-C969-4995-A3BD-DD16CB019D13}" presName="ChildAccent" presStyleLbl="solidFgAcc1" presStyleIdx="13" presStyleCnt="16"/>
      <dgm:spPr/>
    </dgm:pt>
    <dgm:pt modelId="{E2208978-6417-47EB-9E2C-43BD7AAD52AB}" type="pres">
      <dgm:prSet presAssocID="{40F5474F-C969-4995-A3BD-DD16CB019D13}" presName="Child" presStyleLbl="revTx" presStyleIdx="16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6E46A04-78BD-463D-A89A-C11959625892}" type="pres">
      <dgm:prSet presAssocID="{DC2CC46C-DDD0-4462-A5CE-2B946627D913}" presName="childComposite" presStyleCnt="0">
        <dgm:presLayoutVars>
          <dgm:chMax val="0"/>
          <dgm:chPref val="0"/>
        </dgm:presLayoutVars>
      </dgm:prSet>
      <dgm:spPr/>
    </dgm:pt>
    <dgm:pt modelId="{F32247A1-013E-4A1F-816C-5CA291E7D1B6}" type="pres">
      <dgm:prSet presAssocID="{DC2CC46C-DDD0-4462-A5CE-2B946627D913}" presName="ChildAccent" presStyleLbl="solidFgAcc1" presStyleIdx="14" presStyleCnt="16"/>
      <dgm:spPr/>
    </dgm:pt>
    <dgm:pt modelId="{9577E9CF-C057-4313-B548-FE89E70F3765}" type="pres">
      <dgm:prSet presAssocID="{DC2CC46C-DDD0-4462-A5CE-2B946627D913}" presName="Child" presStyleLbl="revTx" presStyleIdx="17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E8AD6C-BBD0-4DED-B05A-2B4EB69119F0}" type="pres">
      <dgm:prSet presAssocID="{7851BDBF-073B-4DA7-BAF4-49385FF64435}" presName="childComposite" presStyleCnt="0">
        <dgm:presLayoutVars>
          <dgm:chMax val="0"/>
          <dgm:chPref val="0"/>
        </dgm:presLayoutVars>
      </dgm:prSet>
      <dgm:spPr/>
    </dgm:pt>
    <dgm:pt modelId="{5A996C5A-8666-48F3-983E-3D17B8436D6A}" type="pres">
      <dgm:prSet presAssocID="{7851BDBF-073B-4DA7-BAF4-49385FF64435}" presName="ChildAccent" presStyleLbl="solidFgAcc1" presStyleIdx="15" presStyleCnt="16"/>
      <dgm:spPr/>
    </dgm:pt>
    <dgm:pt modelId="{60A9DFD9-A59F-4FA9-AFEC-E2E986FABC03}" type="pres">
      <dgm:prSet presAssocID="{7851BDBF-073B-4DA7-BAF4-49385FF64435}" presName="Child" presStyleLbl="revTx" presStyleIdx="18" presStyleCnt="19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D2B8B307-A772-4DE5-8C17-FBF4C4782D57}" type="presOf" srcId="{F255DAD8-7427-4D21-99D4-9A24370643AA}" destId="{3F7A84D0-A120-4F38-9E70-3CD9191E4A63}" srcOrd="0" destOrd="0" presId="urn:microsoft.com/office/officeart/2008/layout/SquareAccentList"/>
    <dgm:cxn modelId="{B47028D8-9960-4A2C-B561-4A38C944E746}" srcId="{C6D68AE4-4DAD-441B-B17D-86797B8DFFAD}" destId="{88606EE0-D536-4173-B250-EB8618939A0A}" srcOrd="4" destOrd="0" parTransId="{889E93E8-AC6D-47DB-BC13-8A1C1B0DF18A}" sibTransId="{EDF80834-4D49-47A5-B7BE-7EB7C3FD21B3}"/>
    <dgm:cxn modelId="{2E3F3D82-C593-41DF-98A7-DB133816F7FD}" type="presOf" srcId="{88606EE0-D536-4173-B250-EB8618939A0A}" destId="{6A740D2D-1CC9-40C6-B06F-18E7F245FA35}" srcOrd="0" destOrd="0" presId="urn:microsoft.com/office/officeart/2008/layout/SquareAccentList"/>
    <dgm:cxn modelId="{ED1D6C00-C089-4A16-8AD9-DE790A142278}" type="presOf" srcId="{FC7E9442-D42C-4C36-A2E6-083F3AAE5FDD}" destId="{7213002A-6F62-49FB-8884-3CE160F99438}" srcOrd="0" destOrd="0" presId="urn:microsoft.com/office/officeart/2008/layout/SquareAccentList"/>
    <dgm:cxn modelId="{EFC0F999-3D5E-4C2E-BA39-2DD3AFEB8672}" type="presOf" srcId="{40F5474F-C969-4995-A3BD-DD16CB019D13}" destId="{E2208978-6417-47EB-9E2C-43BD7AAD52AB}" srcOrd="0" destOrd="0" presId="urn:microsoft.com/office/officeart/2008/layout/SquareAccentList"/>
    <dgm:cxn modelId="{C23CED6F-56EC-496B-85BC-962EA370EBC2}" type="presOf" srcId="{7851BDBF-073B-4DA7-BAF4-49385FF64435}" destId="{60A9DFD9-A59F-4FA9-AFEC-E2E986FABC03}" srcOrd="0" destOrd="0" presId="urn:microsoft.com/office/officeart/2008/layout/SquareAccentList"/>
    <dgm:cxn modelId="{0946BB69-899C-4714-8AC4-AC66B6588A43}" type="presOf" srcId="{E090A717-32FB-4DCA-BD34-D4BA8D5CC6B9}" destId="{12A77312-61FC-4B65-AC1C-75F7FA4A97CD}" srcOrd="0" destOrd="0" presId="urn:microsoft.com/office/officeart/2008/layout/SquareAccentList"/>
    <dgm:cxn modelId="{79DBFE38-B340-429C-BD95-745593D02596}" srcId="{52C5F3BB-393F-49C1-A22D-579A8F069BD1}" destId="{40F5474F-C969-4995-A3BD-DD16CB019D13}" srcOrd="3" destOrd="0" parTransId="{DC2FF33F-D529-498F-84A4-DD0721A9E567}" sibTransId="{13AB3098-397F-430B-B763-A797F2E9DA5A}"/>
    <dgm:cxn modelId="{57A6BE82-9E97-4EF9-92F2-1DA8A1EF4D62}" type="presOf" srcId="{3802DA03-78C6-4801-82BE-FB526AB0590F}" destId="{47AFB784-BF91-4834-8B91-5D2924E9D9CE}" srcOrd="0" destOrd="0" presId="urn:microsoft.com/office/officeart/2008/layout/SquareAccentList"/>
    <dgm:cxn modelId="{F61C06EB-D5D5-4C1D-90A1-188A011A630F}" type="presOf" srcId="{0127267C-3AA5-4CCA-B71A-6EA58DF02709}" destId="{DF04D305-8E12-474A-8AD4-EB3EC6DE9A53}" srcOrd="0" destOrd="0" presId="urn:microsoft.com/office/officeart/2008/layout/SquareAccentList"/>
    <dgm:cxn modelId="{AF0B9B00-BD01-4E41-8761-1D18CB26EC08}" type="presOf" srcId="{DC2CC46C-DDD0-4462-A5CE-2B946627D913}" destId="{9577E9CF-C057-4313-B548-FE89E70F3765}" srcOrd="0" destOrd="0" presId="urn:microsoft.com/office/officeart/2008/layout/SquareAccentList"/>
    <dgm:cxn modelId="{142E3CB6-D697-4657-A81F-8DC0BAA47C73}" srcId="{52C5F3BB-393F-49C1-A22D-579A8F069BD1}" destId="{7851BDBF-073B-4DA7-BAF4-49385FF64435}" srcOrd="5" destOrd="0" parTransId="{93852C8A-BB2E-4803-97FA-A49DBFF95A8E}" sibTransId="{4FF40064-BBA2-4B2D-9784-1FF64EDC1245}"/>
    <dgm:cxn modelId="{DCC5BC0E-9932-4100-B0A3-A8343E4873FE}" type="presOf" srcId="{4415E771-DBC4-4DB3-9C2E-8B5E5B6B5B54}" destId="{EAABC866-ED0A-408B-840B-FBF778974C79}" srcOrd="0" destOrd="0" presId="urn:microsoft.com/office/officeart/2008/layout/SquareAccentList"/>
    <dgm:cxn modelId="{5282F8BB-78F4-42E9-AC9F-14B93EFFE109}" srcId="{0127267C-3AA5-4CCA-B71A-6EA58DF02709}" destId="{6A17166F-F0AE-4EAA-9F37-E0AE56A352EC}" srcOrd="1" destOrd="0" parTransId="{A304356F-D883-4FC7-AE29-A8C5D48825BD}" sibTransId="{069BB6EF-AE68-46FE-9FC4-C569C30D05C1}"/>
    <dgm:cxn modelId="{566D523C-B144-45A6-843D-C0FCC5D69612}" srcId="{C6D68AE4-4DAD-441B-B17D-86797B8DFFAD}" destId="{E090A717-32FB-4DCA-BD34-D4BA8D5CC6B9}" srcOrd="3" destOrd="0" parTransId="{D6D99A04-612C-4CAF-8ADD-DE2BC99E19F0}" sibTransId="{367F33DE-6079-4513-AE42-9172ED284200}"/>
    <dgm:cxn modelId="{03FFC4F5-192E-45CA-AD99-32E6EE8E1B5A}" type="presOf" srcId="{C6D68AE4-4DAD-441B-B17D-86797B8DFFAD}" destId="{B421D253-FD6D-49E7-A33C-20932A91A820}" srcOrd="0" destOrd="0" presId="urn:microsoft.com/office/officeart/2008/layout/SquareAccentList"/>
    <dgm:cxn modelId="{5096EF07-64B3-40DD-AC47-46C3CD1895C7}" srcId="{52C5F3BB-393F-49C1-A22D-579A8F069BD1}" destId="{2E116368-91E0-4BE0-9DD9-F270E524DE47}" srcOrd="2" destOrd="0" parTransId="{D5464339-C102-42F9-8198-AF185EF3F0AB}" sibTransId="{929CB353-76C0-4C98-9354-81BE05C7A3B6}"/>
    <dgm:cxn modelId="{6664B259-2DC4-483E-9933-FE11AF63E965}" srcId="{0127267C-3AA5-4CCA-B71A-6EA58DF02709}" destId="{52C5F3BB-393F-49C1-A22D-579A8F069BD1}" srcOrd="2" destOrd="0" parTransId="{83CE23D4-023F-4F32-926B-4D75BFF74DEC}" sibTransId="{206BAA61-B3D8-4823-A2E5-CB4B0ACD88DE}"/>
    <dgm:cxn modelId="{7AB18766-0D3A-4A55-B0F3-DA73B287C378}" type="presOf" srcId="{B2544A73-0724-4981-B814-F12003F38728}" destId="{D6A84ED7-FE62-4311-B70D-918C7D406628}" srcOrd="0" destOrd="0" presId="urn:microsoft.com/office/officeart/2008/layout/SquareAccentList"/>
    <dgm:cxn modelId="{A58C80C8-B1EE-45DC-800D-DE64025A47B5}" type="presOf" srcId="{6A17166F-F0AE-4EAA-9F37-E0AE56A352EC}" destId="{7AA03FCC-6B62-41AE-A559-13842B1D237C}" srcOrd="0" destOrd="0" presId="urn:microsoft.com/office/officeart/2008/layout/SquareAccentList"/>
    <dgm:cxn modelId="{F1F4580D-2330-4DB0-8837-244A24B0670F}" type="presOf" srcId="{2E116368-91E0-4BE0-9DD9-F270E524DE47}" destId="{FE142276-E936-4313-95D5-C1D49E893548}" srcOrd="0" destOrd="0" presId="urn:microsoft.com/office/officeart/2008/layout/SquareAccentList"/>
    <dgm:cxn modelId="{43670309-EC25-49B0-B7B1-4700DC584E7F}" srcId="{C6D68AE4-4DAD-441B-B17D-86797B8DFFAD}" destId="{F255DAD8-7427-4D21-99D4-9A24370643AA}" srcOrd="0" destOrd="0" parTransId="{7A47CAC8-400A-4121-9174-8E30A6C3D1FA}" sibTransId="{4C29A583-67A2-44AF-A053-977AD10C86F8}"/>
    <dgm:cxn modelId="{E6E243C0-9BDC-4FAD-AD3E-875F98776299}" type="presOf" srcId="{52C5F3BB-393F-49C1-A22D-579A8F069BD1}" destId="{ED63BD8C-8487-473C-9AD5-3AA7FC680D54}" srcOrd="0" destOrd="0" presId="urn:microsoft.com/office/officeart/2008/layout/SquareAccentList"/>
    <dgm:cxn modelId="{FA4707BA-7365-4F16-B3E1-248EB29DBAC2}" srcId="{C6D68AE4-4DAD-441B-B17D-86797B8DFFAD}" destId="{B2544A73-0724-4981-B814-F12003F38728}" srcOrd="1" destOrd="0" parTransId="{A5AC2955-8B5B-4AF9-A019-CB608732727A}" sibTransId="{8223A7FA-FBBA-4371-BD73-B90B1C1D9F3A}"/>
    <dgm:cxn modelId="{5489FBEC-74EA-4C77-B9B0-C83E3A6F7140}" srcId="{52C5F3BB-393F-49C1-A22D-579A8F069BD1}" destId="{3802DA03-78C6-4801-82BE-FB526AB0590F}" srcOrd="0" destOrd="0" parTransId="{746E1813-897E-4D1C-8F86-269C65B55604}" sibTransId="{3E47840C-0955-4DC9-BC05-80885D343F59}"/>
    <dgm:cxn modelId="{07A06A1C-B9DC-42B5-8D09-D9199F2A3BC6}" srcId="{6A17166F-F0AE-4EAA-9F37-E0AE56A352EC}" destId="{4415E771-DBC4-4DB3-9C2E-8B5E5B6B5B54}" srcOrd="4" destOrd="0" parTransId="{AF310430-35AB-4DA8-B469-8F7809D8B14A}" sibTransId="{71E8C67F-6A91-42D5-BB8E-863AFC8CEDCA}"/>
    <dgm:cxn modelId="{240FFE88-B940-4E31-A8EB-94915EC91848}" type="presOf" srcId="{E2A7806E-DF1B-4A1C-AB69-2E580EDD8D01}" destId="{E502F2E9-B4C7-4BAE-9956-72F75502BF86}" srcOrd="0" destOrd="0" presId="urn:microsoft.com/office/officeart/2008/layout/SquareAccentList"/>
    <dgm:cxn modelId="{7024FCCB-2A59-4014-9D7F-E1D46AEF86F5}" type="presOf" srcId="{10CC66AA-8365-4740-B0B2-DAA8A4BCC9DB}" destId="{BFCF710A-F885-4B1A-A249-9D1E076664A1}" srcOrd="0" destOrd="0" presId="urn:microsoft.com/office/officeart/2008/layout/SquareAccentList"/>
    <dgm:cxn modelId="{7DCF4E01-C833-49C5-93FD-BF73504ECE9D}" srcId="{6A17166F-F0AE-4EAA-9F37-E0AE56A352EC}" destId="{10CC66AA-8365-4740-B0B2-DAA8A4BCC9DB}" srcOrd="2" destOrd="0" parTransId="{360AA6DB-8EB6-4856-BC8B-1D4912DF2D10}" sibTransId="{34DF1512-9DDC-4B08-82E8-B6F9CE6A6867}"/>
    <dgm:cxn modelId="{C28146FB-018C-4F10-8212-9EF4DA6E1783}" srcId="{6A17166F-F0AE-4EAA-9F37-E0AE56A352EC}" destId="{FC7E9442-D42C-4C36-A2E6-083F3AAE5FDD}" srcOrd="0" destOrd="0" parTransId="{32F19C4C-B67D-4BED-9436-14EE62E83651}" sibTransId="{1F4C706E-9CC1-4FD4-B551-64FB26BE428D}"/>
    <dgm:cxn modelId="{33BB1DC4-2EE0-428C-A5DC-EBC5850B2BC9}" srcId="{52C5F3BB-393F-49C1-A22D-579A8F069BD1}" destId="{B3746337-00C1-445B-B243-83E5BAED0241}" srcOrd="1" destOrd="0" parTransId="{F700DC73-6A24-44C5-851D-598F2B9AE8C1}" sibTransId="{84471C4F-A029-4E56-8C81-CA02F2375FFC}"/>
    <dgm:cxn modelId="{439431FB-C0FD-4B91-8102-EF14DDF5E3DC}" srcId="{6A17166F-F0AE-4EAA-9F37-E0AE56A352EC}" destId="{E2A7806E-DF1B-4A1C-AB69-2E580EDD8D01}" srcOrd="1" destOrd="0" parTransId="{42A074A8-B511-4DC1-924C-2D35930863C2}" sibTransId="{56D8D8B3-D74C-46C2-87BD-CE6D441698E7}"/>
    <dgm:cxn modelId="{076BFE11-0298-4A59-999D-2F5580E11F7F}" srcId="{0127267C-3AA5-4CCA-B71A-6EA58DF02709}" destId="{C6D68AE4-4DAD-441B-B17D-86797B8DFFAD}" srcOrd="0" destOrd="0" parTransId="{93EE2B31-C9E3-4339-B4DD-D5DE92C85429}" sibTransId="{8BE8107C-9F2A-432A-B607-E7BB2848EEE7}"/>
    <dgm:cxn modelId="{019A07F1-4C70-43FB-A9C9-4AA782354113}" srcId="{52C5F3BB-393F-49C1-A22D-579A8F069BD1}" destId="{DC2CC46C-DDD0-4462-A5CE-2B946627D913}" srcOrd="4" destOrd="0" parTransId="{D87EC7E8-2AFB-43C4-B2EA-137D0E22D4F9}" sibTransId="{6D146AAB-B1DB-4915-9BB3-B33BC7A8BEBD}"/>
    <dgm:cxn modelId="{BFEC9972-E68D-42F7-8292-38C16E447438}" type="presOf" srcId="{79A58411-8C82-4A2A-8E52-09261EE31AA1}" destId="{8A3318E1-7A93-4E71-BDDE-F93D2512CC27}" srcOrd="0" destOrd="0" presId="urn:microsoft.com/office/officeart/2008/layout/SquareAccentList"/>
    <dgm:cxn modelId="{1A08670B-0AC5-4278-9336-E151A23FE074}" srcId="{C6D68AE4-4DAD-441B-B17D-86797B8DFFAD}" destId="{79A58411-8C82-4A2A-8E52-09261EE31AA1}" srcOrd="2" destOrd="0" parTransId="{86CC25C8-9F23-4C33-9531-08E282A0104A}" sibTransId="{9C3D269D-8B10-4550-94AB-668511298B1C}"/>
    <dgm:cxn modelId="{D08C72ED-AD67-4266-A711-70AC78857FED}" type="presOf" srcId="{B3746337-00C1-445B-B243-83E5BAED0241}" destId="{8E52FD80-B01F-4970-A02E-4B67BF8AB09C}" srcOrd="0" destOrd="0" presId="urn:microsoft.com/office/officeart/2008/layout/SquareAccentList"/>
    <dgm:cxn modelId="{B2E79993-3C1C-4067-A016-2C29053EE238}" srcId="{6A17166F-F0AE-4EAA-9F37-E0AE56A352EC}" destId="{1505AF9D-FF71-41CE-AD2B-0E32612E965D}" srcOrd="3" destOrd="0" parTransId="{F4C03A64-5158-42F1-B466-DC0FA3DFD971}" sibTransId="{F79C3CC8-AD38-42DC-8C0D-8B410D6C030F}"/>
    <dgm:cxn modelId="{A6D645C6-72E5-49B6-9515-F23A3A8AC492}" type="presOf" srcId="{1505AF9D-FF71-41CE-AD2B-0E32612E965D}" destId="{737F6F38-D36A-4E94-BBD4-2CD700FB3C7A}" srcOrd="0" destOrd="0" presId="urn:microsoft.com/office/officeart/2008/layout/SquareAccentList"/>
    <dgm:cxn modelId="{8881E6AF-1485-4D24-92D5-9DEB65E1D52E}" type="presParOf" srcId="{DF04D305-8E12-474A-8AD4-EB3EC6DE9A53}" destId="{7D6F7A4E-942D-425B-9F75-5C327E8CA600}" srcOrd="0" destOrd="0" presId="urn:microsoft.com/office/officeart/2008/layout/SquareAccentList"/>
    <dgm:cxn modelId="{831CB632-AE8C-4373-8993-6DE7F97D905C}" type="presParOf" srcId="{7D6F7A4E-942D-425B-9F75-5C327E8CA600}" destId="{A2CBA93C-D07E-4DA1-B0F9-AA79F7DC4521}" srcOrd="0" destOrd="0" presId="urn:microsoft.com/office/officeart/2008/layout/SquareAccentList"/>
    <dgm:cxn modelId="{069BD47F-52D4-46DF-B1CD-B42334F8C57A}" type="presParOf" srcId="{A2CBA93C-D07E-4DA1-B0F9-AA79F7DC4521}" destId="{A6F42596-1429-4A89-9C08-515771A212FF}" srcOrd="0" destOrd="0" presId="urn:microsoft.com/office/officeart/2008/layout/SquareAccentList"/>
    <dgm:cxn modelId="{EB925A6A-8260-4FF4-A5B5-C0B9B7F45E87}" type="presParOf" srcId="{A2CBA93C-D07E-4DA1-B0F9-AA79F7DC4521}" destId="{C2BA6AB2-292A-460A-AA5F-A500D8B923B9}" srcOrd="1" destOrd="0" presId="urn:microsoft.com/office/officeart/2008/layout/SquareAccentList"/>
    <dgm:cxn modelId="{6CD971E0-2A1D-43E0-84B5-8C73CB44D45B}" type="presParOf" srcId="{A2CBA93C-D07E-4DA1-B0F9-AA79F7DC4521}" destId="{B421D253-FD6D-49E7-A33C-20932A91A820}" srcOrd="2" destOrd="0" presId="urn:microsoft.com/office/officeart/2008/layout/SquareAccentList"/>
    <dgm:cxn modelId="{AEE7BBD6-EC5D-42A6-99D0-42FB52B31054}" type="presParOf" srcId="{7D6F7A4E-942D-425B-9F75-5C327E8CA600}" destId="{832E0A94-EB77-4CC9-9B6E-F3FA863E5936}" srcOrd="1" destOrd="0" presId="urn:microsoft.com/office/officeart/2008/layout/SquareAccentList"/>
    <dgm:cxn modelId="{EB0C014E-8D92-47C2-9BA2-D506A6AD35F0}" type="presParOf" srcId="{832E0A94-EB77-4CC9-9B6E-F3FA863E5936}" destId="{C6A844D6-536F-4898-A8B4-B98D6B1DF7DE}" srcOrd="0" destOrd="0" presId="urn:microsoft.com/office/officeart/2008/layout/SquareAccentList"/>
    <dgm:cxn modelId="{6B1D876A-CA9B-44A1-82D4-FBA8B63BA660}" type="presParOf" srcId="{C6A844D6-536F-4898-A8B4-B98D6B1DF7DE}" destId="{69BD4AD4-FC8E-4397-B8C7-6EDBEBE6FA9A}" srcOrd="0" destOrd="0" presId="urn:microsoft.com/office/officeart/2008/layout/SquareAccentList"/>
    <dgm:cxn modelId="{66D2E89D-425E-4571-9543-183D8C0AC4F0}" type="presParOf" srcId="{C6A844D6-536F-4898-A8B4-B98D6B1DF7DE}" destId="{3F7A84D0-A120-4F38-9E70-3CD9191E4A63}" srcOrd="1" destOrd="0" presId="urn:microsoft.com/office/officeart/2008/layout/SquareAccentList"/>
    <dgm:cxn modelId="{7827D841-9B05-40ED-9486-654CF91E294A}" type="presParOf" srcId="{832E0A94-EB77-4CC9-9B6E-F3FA863E5936}" destId="{B4A3DCF1-5AC3-48EC-99A4-0A2FB9670A07}" srcOrd="1" destOrd="0" presId="urn:microsoft.com/office/officeart/2008/layout/SquareAccentList"/>
    <dgm:cxn modelId="{039D9F26-7678-4397-B297-AFC6E934C07D}" type="presParOf" srcId="{B4A3DCF1-5AC3-48EC-99A4-0A2FB9670A07}" destId="{4C1C9708-CFAD-4149-8F41-275FE3F3CF0F}" srcOrd="0" destOrd="0" presId="urn:microsoft.com/office/officeart/2008/layout/SquareAccentList"/>
    <dgm:cxn modelId="{1671B11F-FC4F-4D89-94DC-5BB80E92563F}" type="presParOf" srcId="{B4A3DCF1-5AC3-48EC-99A4-0A2FB9670A07}" destId="{D6A84ED7-FE62-4311-B70D-918C7D406628}" srcOrd="1" destOrd="0" presId="urn:microsoft.com/office/officeart/2008/layout/SquareAccentList"/>
    <dgm:cxn modelId="{F33FA09A-E820-40AF-B4C0-42CEE3B5C502}" type="presParOf" srcId="{832E0A94-EB77-4CC9-9B6E-F3FA863E5936}" destId="{2A0EA48D-BEF1-4BAD-AE6B-2828CC7B78CB}" srcOrd="2" destOrd="0" presId="urn:microsoft.com/office/officeart/2008/layout/SquareAccentList"/>
    <dgm:cxn modelId="{C5FEB833-0BA4-4CA2-8AAB-8544670ADD88}" type="presParOf" srcId="{2A0EA48D-BEF1-4BAD-AE6B-2828CC7B78CB}" destId="{B4A80C96-BB83-45F8-B057-23BAC3633E4A}" srcOrd="0" destOrd="0" presId="urn:microsoft.com/office/officeart/2008/layout/SquareAccentList"/>
    <dgm:cxn modelId="{150C2FC0-F272-40C7-AB88-47960DE11C31}" type="presParOf" srcId="{2A0EA48D-BEF1-4BAD-AE6B-2828CC7B78CB}" destId="{8A3318E1-7A93-4E71-BDDE-F93D2512CC27}" srcOrd="1" destOrd="0" presId="urn:microsoft.com/office/officeart/2008/layout/SquareAccentList"/>
    <dgm:cxn modelId="{7BACC59B-A981-42A6-8D09-A7166F7AB779}" type="presParOf" srcId="{832E0A94-EB77-4CC9-9B6E-F3FA863E5936}" destId="{B1F13947-A5D2-42F5-A622-82EC332DCD1D}" srcOrd="3" destOrd="0" presId="urn:microsoft.com/office/officeart/2008/layout/SquareAccentList"/>
    <dgm:cxn modelId="{AEE1C929-7711-44BA-AFA8-B3F3DAC19D28}" type="presParOf" srcId="{B1F13947-A5D2-42F5-A622-82EC332DCD1D}" destId="{03DDB4D4-F3FF-4FB6-B912-F05691CB8393}" srcOrd="0" destOrd="0" presId="urn:microsoft.com/office/officeart/2008/layout/SquareAccentList"/>
    <dgm:cxn modelId="{695C5D04-18D8-46C7-85ED-DF499D313E53}" type="presParOf" srcId="{B1F13947-A5D2-42F5-A622-82EC332DCD1D}" destId="{12A77312-61FC-4B65-AC1C-75F7FA4A97CD}" srcOrd="1" destOrd="0" presId="urn:microsoft.com/office/officeart/2008/layout/SquareAccentList"/>
    <dgm:cxn modelId="{45F24E41-9142-4C4B-971F-73655F0B1E22}" type="presParOf" srcId="{832E0A94-EB77-4CC9-9B6E-F3FA863E5936}" destId="{A6AC55CF-1A21-4F4C-97C8-AAD85CB509CD}" srcOrd="4" destOrd="0" presId="urn:microsoft.com/office/officeart/2008/layout/SquareAccentList"/>
    <dgm:cxn modelId="{B63A18F9-344E-4A4B-9FD9-2F8855C43C0C}" type="presParOf" srcId="{A6AC55CF-1A21-4F4C-97C8-AAD85CB509CD}" destId="{2D4BBAD3-876F-4797-A4A5-1D255B582411}" srcOrd="0" destOrd="0" presId="urn:microsoft.com/office/officeart/2008/layout/SquareAccentList"/>
    <dgm:cxn modelId="{71100223-8158-49AF-8195-EC34265A5F19}" type="presParOf" srcId="{A6AC55CF-1A21-4F4C-97C8-AAD85CB509CD}" destId="{6A740D2D-1CC9-40C6-B06F-18E7F245FA35}" srcOrd="1" destOrd="0" presId="urn:microsoft.com/office/officeart/2008/layout/SquareAccentList"/>
    <dgm:cxn modelId="{F51F3F7B-2CD5-41BC-A68C-19E2471991CD}" type="presParOf" srcId="{DF04D305-8E12-474A-8AD4-EB3EC6DE9A53}" destId="{8E244950-69FB-41DA-AEC8-E560843C4009}" srcOrd="1" destOrd="0" presId="urn:microsoft.com/office/officeart/2008/layout/SquareAccentList"/>
    <dgm:cxn modelId="{C60C6B1A-261B-41FC-95FB-C587602CE95E}" type="presParOf" srcId="{8E244950-69FB-41DA-AEC8-E560843C4009}" destId="{62539A86-6504-4B73-B69A-DB60CCFA22E0}" srcOrd="0" destOrd="0" presId="urn:microsoft.com/office/officeart/2008/layout/SquareAccentList"/>
    <dgm:cxn modelId="{62F252DA-7D5A-402E-B433-514F46372021}" type="presParOf" srcId="{62539A86-6504-4B73-B69A-DB60CCFA22E0}" destId="{CFCD48AF-CE9D-45EA-BEAF-25BBAD761B6A}" srcOrd="0" destOrd="0" presId="urn:microsoft.com/office/officeart/2008/layout/SquareAccentList"/>
    <dgm:cxn modelId="{7621CF7F-EE69-40D3-B4A0-FC39E08ADA57}" type="presParOf" srcId="{62539A86-6504-4B73-B69A-DB60CCFA22E0}" destId="{C6AB4637-0FDC-46A2-A540-ECB27B445F64}" srcOrd="1" destOrd="0" presId="urn:microsoft.com/office/officeart/2008/layout/SquareAccentList"/>
    <dgm:cxn modelId="{23CF0114-9596-44B1-A8E1-A6A64384BBBB}" type="presParOf" srcId="{62539A86-6504-4B73-B69A-DB60CCFA22E0}" destId="{7AA03FCC-6B62-41AE-A559-13842B1D237C}" srcOrd="2" destOrd="0" presId="urn:microsoft.com/office/officeart/2008/layout/SquareAccentList"/>
    <dgm:cxn modelId="{E0D6265C-B6A9-4829-8D0B-F066F865F212}" type="presParOf" srcId="{8E244950-69FB-41DA-AEC8-E560843C4009}" destId="{10157D8A-15F2-4877-A729-3228FC2DFC03}" srcOrd="1" destOrd="0" presId="urn:microsoft.com/office/officeart/2008/layout/SquareAccentList"/>
    <dgm:cxn modelId="{B3877233-7962-47E3-B789-3A8A4DF0D39C}" type="presParOf" srcId="{10157D8A-15F2-4877-A729-3228FC2DFC03}" destId="{7D2727F4-1929-4306-BE95-3A900075B73F}" srcOrd="0" destOrd="0" presId="urn:microsoft.com/office/officeart/2008/layout/SquareAccentList"/>
    <dgm:cxn modelId="{75812E3C-6259-4502-ACC2-33DBB51B038E}" type="presParOf" srcId="{7D2727F4-1929-4306-BE95-3A900075B73F}" destId="{01A82414-46C8-478F-8EAC-F3657C26E0E3}" srcOrd="0" destOrd="0" presId="urn:microsoft.com/office/officeart/2008/layout/SquareAccentList"/>
    <dgm:cxn modelId="{2D259B52-19B6-4780-819D-4F317D9D6330}" type="presParOf" srcId="{7D2727F4-1929-4306-BE95-3A900075B73F}" destId="{7213002A-6F62-49FB-8884-3CE160F99438}" srcOrd="1" destOrd="0" presId="urn:microsoft.com/office/officeart/2008/layout/SquareAccentList"/>
    <dgm:cxn modelId="{80D70931-68FA-465C-9517-E2E9124235EE}" type="presParOf" srcId="{10157D8A-15F2-4877-A729-3228FC2DFC03}" destId="{E05D50F4-FF81-4D3A-AC0C-850C9FF29C16}" srcOrd="1" destOrd="0" presId="urn:microsoft.com/office/officeart/2008/layout/SquareAccentList"/>
    <dgm:cxn modelId="{D9AB72B4-F423-49CE-AE66-30C6BE6E7E55}" type="presParOf" srcId="{E05D50F4-FF81-4D3A-AC0C-850C9FF29C16}" destId="{49743AD3-4642-49E6-A848-0F7ABED5395B}" srcOrd="0" destOrd="0" presId="urn:microsoft.com/office/officeart/2008/layout/SquareAccentList"/>
    <dgm:cxn modelId="{D42682CF-B808-4B0D-95E3-7CBAA582AA3E}" type="presParOf" srcId="{E05D50F4-FF81-4D3A-AC0C-850C9FF29C16}" destId="{E502F2E9-B4C7-4BAE-9956-72F75502BF86}" srcOrd="1" destOrd="0" presId="urn:microsoft.com/office/officeart/2008/layout/SquareAccentList"/>
    <dgm:cxn modelId="{5BB0881B-DCB2-4C9D-B1F6-C06E7C9B8A4A}" type="presParOf" srcId="{10157D8A-15F2-4877-A729-3228FC2DFC03}" destId="{EF056A66-4FDC-47B8-96D8-3684FAED8007}" srcOrd="2" destOrd="0" presId="urn:microsoft.com/office/officeart/2008/layout/SquareAccentList"/>
    <dgm:cxn modelId="{A1A8A2AE-DD8F-4B36-8B57-F8744877AEBE}" type="presParOf" srcId="{EF056A66-4FDC-47B8-96D8-3684FAED8007}" destId="{9949803E-45CA-4226-8F6A-289AEDA287F4}" srcOrd="0" destOrd="0" presId="urn:microsoft.com/office/officeart/2008/layout/SquareAccentList"/>
    <dgm:cxn modelId="{078F54F1-C854-414E-93A2-185A001B6E8B}" type="presParOf" srcId="{EF056A66-4FDC-47B8-96D8-3684FAED8007}" destId="{BFCF710A-F885-4B1A-A249-9D1E076664A1}" srcOrd="1" destOrd="0" presId="urn:microsoft.com/office/officeart/2008/layout/SquareAccentList"/>
    <dgm:cxn modelId="{3D93BCA1-31AC-48A4-9C79-D26EEB1B889C}" type="presParOf" srcId="{10157D8A-15F2-4877-A729-3228FC2DFC03}" destId="{5A436754-C40F-4B46-A2BF-41ABE10E623A}" srcOrd="3" destOrd="0" presId="urn:microsoft.com/office/officeart/2008/layout/SquareAccentList"/>
    <dgm:cxn modelId="{6D69E4BF-2C00-4746-800A-A286E9D6CBC8}" type="presParOf" srcId="{5A436754-C40F-4B46-A2BF-41ABE10E623A}" destId="{8A2AE662-E9A0-424F-9B04-4341D3B5614C}" srcOrd="0" destOrd="0" presId="urn:microsoft.com/office/officeart/2008/layout/SquareAccentList"/>
    <dgm:cxn modelId="{8D92C586-6B5E-402C-BBD6-2F34E71D407D}" type="presParOf" srcId="{5A436754-C40F-4B46-A2BF-41ABE10E623A}" destId="{737F6F38-D36A-4E94-BBD4-2CD700FB3C7A}" srcOrd="1" destOrd="0" presId="urn:microsoft.com/office/officeart/2008/layout/SquareAccentList"/>
    <dgm:cxn modelId="{56BF37FE-75A1-429C-A8C6-B6373ECCB032}" type="presParOf" srcId="{10157D8A-15F2-4877-A729-3228FC2DFC03}" destId="{34FE7E9A-0214-482F-A9E2-92D7D2F03B63}" srcOrd="4" destOrd="0" presId="urn:microsoft.com/office/officeart/2008/layout/SquareAccentList"/>
    <dgm:cxn modelId="{1123E3DC-5EF9-4B04-8692-DDA9B2DC6867}" type="presParOf" srcId="{34FE7E9A-0214-482F-A9E2-92D7D2F03B63}" destId="{08425B8F-80F1-4412-8177-536E2D0F46F4}" srcOrd="0" destOrd="0" presId="urn:microsoft.com/office/officeart/2008/layout/SquareAccentList"/>
    <dgm:cxn modelId="{49436E91-D3EB-4039-9C35-9281C38F5521}" type="presParOf" srcId="{34FE7E9A-0214-482F-A9E2-92D7D2F03B63}" destId="{EAABC866-ED0A-408B-840B-FBF778974C79}" srcOrd="1" destOrd="0" presId="urn:microsoft.com/office/officeart/2008/layout/SquareAccentList"/>
    <dgm:cxn modelId="{D5964B0E-AE34-4BF2-BF66-3AA9876473D0}" type="presParOf" srcId="{DF04D305-8E12-474A-8AD4-EB3EC6DE9A53}" destId="{DB49BF7B-BE8E-46A0-9CC3-287D41E91002}" srcOrd="2" destOrd="0" presId="urn:microsoft.com/office/officeart/2008/layout/SquareAccentList"/>
    <dgm:cxn modelId="{7D6B4E59-E227-499C-84DE-1F706BDE1D55}" type="presParOf" srcId="{DB49BF7B-BE8E-46A0-9CC3-287D41E91002}" destId="{65B739B9-7F96-4252-8D54-7F7EF673D7AD}" srcOrd="0" destOrd="0" presId="urn:microsoft.com/office/officeart/2008/layout/SquareAccentList"/>
    <dgm:cxn modelId="{3E213209-7A8C-4FBE-AD2E-6C715C246B9A}" type="presParOf" srcId="{65B739B9-7F96-4252-8D54-7F7EF673D7AD}" destId="{300513DE-881C-4462-8D4A-EE87C21029E8}" srcOrd="0" destOrd="0" presId="urn:microsoft.com/office/officeart/2008/layout/SquareAccentList"/>
    <dgm:cxn modelId="{B80BE5FE-8826-4E60-A58F-09AE0189103D}" type="presParOf" srcId="{65B739B9-7F96-4252-8D54-7F7EF673D7AD}" destId="{3B96D533-42BD-4224-89E2-794667B0530A}" srcOrd="1" destOrd="0" presId="urn:microsoft.com/office/officeart/2008/layout/SquareAccentList"/>
    <dgm:cxn modelId="{2ADFD162-38A2-4706-A221-E523D5FEECCE}" type="presParOf" srcId="{65B739B9-7F96-4252-8D54-7F7EF673D7AD}" destId="{ED63BD8C-8487-473C-9AD5-3AA7FC680D54}" srcOrd="2" destOrd="0" presId="urn:microsoft.com/office/officeart/2008/layout/SquareAccentList"/>
    <dgm:cxn modelId="{523CD809-AE78-4270-A3FE-2807D42BFE1E}" type="presParOf" srcId="{DB49BF7B-BE8E-46A0-9CC3-287D41E91002}" destId="{7A00B293-CAC8-4CE6-8AD8-4E1EC1AE175B}" srcOrd="1" destOrd="0" presId="urn:microsoft.com/office/officeart/2008/layout/SquareAccentList"/>
    <dgm:cxn modelId="{F7962EFB-C03A-45CD-9AF8-C804A5B79966}" type="presParOf" srcId="{7A00B293-CAC8-4CE6-8AD8-4E1EC1AE175B}" destId="{C95D19BB-C6FD-476A-B520-9727554E43B1}" srcOrd="0" destOrd="0" presId="urn:microsoft.com/office/officeart/2008/layout/SquareAccentList"/>
    <dgm:cxn modelId="{ED161A30-445C-4AE2-98ED-6A00E7DDACFB}" type="presParOf" srcId="{C95D19BB-C6FD-476A-B520-9727554E43B1}" destId="{067F251E-5845-42B7-9068-FECA5E5A07B6}" srcOrd="0" destOrd="0" presId="urn:microsoft.com/office/officeart/2008/layout/SquareAccentList"/>
    <dgm:cxn modelId="{440732DA-5433-4696-A6EF-16901346A1BE}" type="presParOf" srcId="{C95D19BB-C6FD-476A-B520-9727554E43B1}" destId="{47AFB784-BF91-4834-8B91-5D2924E9D9CE}" srcOrd="1" destOrd="0" presId="urn:microsoft.com/office/officeart/2008/layout/SquareAccentList"/>
    <dgm:cxn modelId="{8A35BA2D-3D29-494D-A648-2CE2C4FD2A0A}" type="presParOf" srcId="{7A00B293-CAC8-4CE6-8AD8-4E1EC1AE175B}" destId="{AD9125C2-F7A9-4484-99CD-2208D4C2652C}" srcOrd="1" destOrd="0" presId="urn:microsoft.com/office/officeart/2008/layout/SquareAccentList"/>
    <dgm:cxn modelId="{9F8D9185-710B-401C-9272-E4C4FDC6566B}" type="presParOf" srcId="{AD9125C2-F7A9-4484-99CD-2208D4C2652C}" destId="{F2CDE987-F941-4BF2-9857-340219C28941}" srcOrd="0" destOrd="0" presId="urn:microsoft.com/office/officeart/2008/layout/SquareAccentList"/>
    <dgm:cxn modelId="{640219FB-C44B-4547-85EF-372E5B429797}" type="presParOf" srcId="{AD9125C2-F7A9-4484-99CD-2208D4C2652C}" destId="{8E52FD80-B01F-4970-A02E-4B67BF8AB09C}" srcOrd="1" destOrd="0" presId="urn:microsoft.com/office/officeart/2008/layout/SquareAccentList"/>
    <dgm:cxn modelId="{94EE27AF-5756-45DF-9185-A85A0EDF4E8A}" type="presParOf" srcId="{7A00B293-CAC8-4CE6-8AD8-4E1EC1AE175B}" destId="{76E04627-9B5A-4457-A094-486A5204EFE6}" srcOrd="2" destOrd="0" presId="urn:microsoft.com/office/officeart/2008/layout/SquareAccentList"/>
    <dgm:cxn modelId="{A5733A6B-27DA-4E8F-B111-5F06AA321F93}" type="presParOf" srcId="{76E04627-9B5A-4457-A094-486A5204EFE6}" destId="{FA776251-CE58-45BC-BCA5-A86C4D9DA7F5}" srcOrd="0" destOrd="0" presId="urn:microsoft.com/office/officeart/2008/layout/SquareAccentList"/>
    <dgm:cxn modelId="{3F9CE9FC-5245-49BA-8DE2-3D9D3373B965}" type="presParOf" srcId="{76E04627-9B5A-4457-A094-486A5204EFE6}" destId="{FE142276-E936-4313-95D5-C1D49E893548}" srcOrd="1" destOrd="0" presId="urn:microsoft.com/office/officeart/2008/layout/SquareAccentList"/>
    <dgm:cxn modelId="{10B2F400-B974-40CA-9BEA-282A1201027B}" type="presParOf" srcId="{7A00B293-CAC8-4CE6-8AD8-4E1EC1AE175B}" destId="{439F2D52-4210-4766-A393-53F62DB4C1C5}" srcOrd="3" destOrd="0" presId="urn:microsoft.com/office/officeart/2008/layout/SquareAccentList"/>
    <dgm:cxn modelId="{4CD8319E-4335-45B4-A81E-912E58BCE443}" type="presParOf" srcId="{439F2D52-4210-4766-A393-53F62DB4C1C5}" destId="{02CDC581-075E-420B-8AD5-901EEFE75681}" srcOrd="0" destOrd="0" presId="urn:microsoft.com/office/officeart/2008/layout/SquareAccentList"/>
    <dgm:cxn modelId="{20AF0EA1-AC71-4440-945C-2F17850B48C3}" type="presParOf" srcId="{439F2D52-4210-4766-A393-53F62DB4C1C5}" destId="{E2208978-6417-47EB-9E2C-43BD7AAD52AB}" srcOrd="1" destOrd="0" presId="urn:microsoft.com/office/officeart/2008/layout/SquareAccentList"/>
    <dgm:cxn modelId="{A245FF2A-D2FD-4624-86BE-65A88B3FD4CC}" type="presParOf" srcId="{7A00B293-CAC8-4CE6-8AD8-4E1EC1AE175B}" destId="{46E46A04-78BD-463D-A89A-C11959625892}" srcOrd="4" destOrd="0" presId="urn:microsoft.com/office/officeart/2008/layout/SquareAccentList"/>
    <dgm:cxn modelId="{025266B3-1A21-447C-ADCE-20E4B5E11488}" type="presParOf" srcId="{46E46A04-78BD-463D-A89A-C11959625892}" destId="{F32247A1-013E-4A1F-816C-5CA291E7D1B6}" srcOrd="0" destOrd="0" presId="urn:microsoft.com/office/officeart/2008/layout/SquareAccentList"/>
    <dgm:cxn modelId="{4E8D626F-C921-4EE6-BB0E-D4E303AAADC5}" type="presParOf" srcId="{46E46A04-78BD-463D-A89A-C11959625892}" destId="{9577E9CF-C057-4313-B548-FE89E70F3765}" srcOrd="1" destOrd="0" presId="urn:microsoft.com/office/officeart/2008/layout/SquareAccentList"/>
    <dgm:cxn modelId="{8C2A9209-7863-49A5-87D4-DCA6F494DF5E}" type="presParOf" srcId="{7A00B293-CAC8-4CE6-8AD8-4E1EC1AE175B}" destId="{2CE8AD6C-BBD0-4DED-B05A-2B4EB69119F0}" srcOrd="5" destOrd="0" presId="urn:microsoft.com/office/officeart/2008/layout/SquareAccentList"/>
    <dgm:cxn modelId="{7F6C55AF-D41E-4D25-86B2-C84A1A398583}" type="presParOf" srcId="{2CE8AD6C-BBD0-4DED-B05A-2B4EB69119F0}" destId="{5A996C5A-8666-48F3-983E-3D17B8436D6A}" srcOrd="0" destOrd="0" presId="urn:microsoft.com/office/officeart/2008/layout/SquareAccentList"/>
    <dgm:cxn modelId="{AFB63A4F-1825-445B-B962-22E09CB22D5C}" type="presParOf" srcId="{2CE8AD6C-BBD0-4DED-B05A-2B4EB69119F0}" destId="{60A9DFD9-A59F-4FA9-AFEC-E2E986FABC03}" srcOrd="1" destOrd="0" presId="urn:microsoft.com/office/officeart/2008/layout/Square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A6CB1CF0-3018-4746-A1B1-E497DEB0EB0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E7DC3-03BA-455C-88C6-C3B1102992DA}">
      <dgm:prSet phldrT="[Текст]"/>
      <dgm:spPr/>
      <dgm:t>
        <a:bodyPr/>
        <a:lstStyle/>
        <a:p>
          <a:endParaRPr lang="ru-RU" dirty="0"/>
        </a:p>
      </dgm:t>
    </dgm:pt>
    <dgm:pt modelId="{6089F267-2608-4859-973F-403D8A1E1752}" type="parTrans" cxnId="{127517BD-C894-4CDD-8982-0E80438F2770}">
      <dgm:prSet/>
      <dgm:spPr/>
      <dgm:t>
        <a:bodyPr/>
        <a:lstStyle/>
        <a:p>
          <a:endParaRPr lang="ru-RU"/>
        </a:p>
      </dgm:t>
    </dgm:pt>
    <dgm:pt modelId="{E7A6004C-8C2B-41CA-A087-EF57E25CE288}" type="sibTrans" cxnId="{127517BD-C894-4CDD-8982-0E80438F2770}">
      <dgm:prSet/>
      <dgm:spPr/>
      <dgm:t>
        <a:bodyPr/>
        <a:lstStyle/>
        <a:p>
          <a:endParaRPr lang="ru-RU"/>
        </a:p>
      </dgm:t>
    </dgm:pt>
    <dgm:pt modelId="{6040A120-E051-4584-AF9A-474298721530}">
      <dgm:prSet phldrT="[Текст]"/>
      <dgm:spPr/>
      <dgm:t>
        <a:bodyPr/>
        <a:lstStyle/>
        <a:p>
          <a:r>
            <a:rPr lang="ru-RU" dirty="0" smtClean="0"/>
            <a:t>63 млн рублей</a:t>
          </a:r>
          <a:endParaRPr lang="ru-RU" dirty="0"/>
        </a:p>
      </dgm:t>
    </dgm:pt>
    <dgm:pt modelId="{57559C0C-D718-477A-B979-956B4343B731}" type="parTrans" cxnId="{9063D251-D3C1-424F-80A8-91C5ED11797F}">
      <dgm:prSet/>
      <dgm:spPr/>
      <dgm:t>
        <a:bodyPr/>
        <a:lstStyle/>
        <a:p>
          <a:endParaRPr lang="ru-RU"/>
        </a:p>
      </dgm:t>
    </dgm:pt>
    <dgm:pt modelId="{CE9777AF-54B0-42C3-B014-7AF538C342C9}" type="sibTrans" cxnId="{9063D251-D3C1-424F-80A8-91C5ED11797F}">
      <dgm:prSet/>
      <dgm:spPr/>
      <dgm:t>
        <a:bodyPr/>
        <a:lstStyle/>
        <a:p>
          <a:endParaRPr lang="ru-RU"/>
        </a:p>
      </dgm:t>
    </dgm:pt>
    <dgm:pt modelId="{E9914C28-BDF4-400D-A0C8-DD23EBCCFCBA}" type="pres">
      <dgm:prSet presAssocID="{A6CB1CF0-3018-4746-A1B1-E497DEB0EB0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96D6108-23DB-4286-83E9-18A95E381B97}" type="pres">
      <dgm:prSet presAssocID="{AFDE7DC3-03BA-455C-88C6-C3B1102992DA}" presName="parenttextcomposite" presStyleCnt="0"/>
      <dgm:spPr/>
      <dgm:t>
        <a:bodyPr/>
        <a:lstStyle/>
        <a:p>
          <a:endParaRPr lang="ru-RU"/>
        </a:p>
      </dgm:t>
    </dgm:pt>
    <dgm:pt modelId="{5B925C0A-9362-4CC5-AE07-B198384418C1}" type="pres">
      <dgm:prSet presAssocID="{AFDE7DC3-03BA-455C-88C6-C3B1102992DA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604C8-854E-455C-895E-1DBA6AB44956}" type="pres">
      <dgm:prSet presAssocID="{AFDE7DC3-03BA-455C-88C6-C3B1102992DA}" presName="composite" presStyleCnt="0"/>
      <dgm:spPr/>
      <dgm:t>
        <a:bodyPr/>
        <a:lstStyle/>
        <a:p>
          <a:endParaRPr lang="ru-RU"/>
        </a:p>
      </dgm:t>
    </dgm:pt>
    <dgm:pt modelId="{869C1BC1-78F4-4493-8CE3-A02BDE6FA18E}" type="pres">
      <dgm:prSet presAssocID="{AFDE7DC3-03BA-455C-88C6-C3B1102992DA}" presName="chevron1" presStyleLbl="alignNode1" presStyleIdx="0" presStyleCnt="7"/>
      <dgm:spPr/>
      <dgm:t>
        <a:bodyPr/>
        <a:lstStyle/>
        <a:p>
          <a:endParaRPr lang="ru-RU"/>
        </a:p>
      </dgm:t>
    </dgm:pt>
    <dgm:pt modelId="{74C2FEC3-1D41-462B-A448-3697637105EC}" type="pres">
      <dgm:prSet presAssocID="{AFDE7DC3-03BA-455C-88C6-C3B1102992DA}" presName="chevron2" presStyleLbl="alignNode1" presStyleIdx="1" presStyleCnt="7"/>
      <dgm:spPr/>
      <dgm:t>
        <a:bodyPr/>
        <a:lstStyle/>
        <a:p>
          <a:endParaRPr lang="ru-RU"/>
        </a:p>
      </dgm:t>
    </dgm:pt>
    <dgm:pt modelId="{4515254E-2FEF-4131-A385-271496031FD7}" type="pres">
      <dgm:prSet presAssocID="{AFDE7DC3-03BA-455C-88C6-C3B1102992DA}" presName="chevron3" presStyleLbl="alignNode1" presStyleIdx="2" presStyleCnt="7"/>
      <dgm:spPr/>
      <dgm:t>
        <a:bodyPr/>
        <a:lstStyle/>
        <a:p>
          <a:endParaRPr lang="ru-RU"/>
        </a:p>
      </dgm:t>
    </dgm:pt>
    <dgm:pt modelId="{9421D153-FEF7-493C-911C-DDFA3CA682E4}" type="pres">
      <dgm:prSet presAssocID="{AFDE7DC3-03BA-455C-88C6-C3B1102992DA}" presName="chevron4" presStyleLbl="alignNode1" presStyleIdx="3" presStyleCnt="7"/>
      <dgm:spPr/>
      <dgm:t>
        <a:bodyPr/>
        <a:lstStyle/>
        <a:p>
          <a:endParaRPr lang="ru-RU"/>
        </a:p>
      </dgm:t>
    </dgm:pt>
    <dgm:pt modelId="{F2245E06-9DAC-4EB7-A04E-865561A782A8}" type="pres">
      <dgm:prSet presAssocID="{AFDE7DC3-03BA-455C-88C6-C3B1102992DA}" presName="chevron5" presStyleLbl="alignNode1" presStyleIdx="4" presStyleCnt="7"/>
      <dgm:spPr/>
      <dgm:t>
        <a:bodyPr/>
        <a:lstStyle/>
        <a:p>
          <a:endParaRPr lang="ru-RU"/>
        </a:p>
      </dgm:t>
    </dgm:pt>
    <dgm:pt modelId="{876B510A-FB44-4FEB-AD73-2B41A8183E68}" type="pres">
      <dgm:prSet presAssocID="{AFDE7DC3-03BA-455C-88C6-C3B1102992DA}" presName="chevron6" presStyleLbl="alignNode1" presStyleIdx="5" presStyleCnt="7"/>
      <dgm:spPr/>
      <dgm:t>
        <a:bodyPr/>
        <a:lstStyle/>
        <a:p>
          <a:endParaRPr lang="ru-RU"/>
        </a:p>
      </dgm:t>
    </dgm:pt>
    <dgm:pt modelId="{0D49865A-84B1-4629-AF8F-8FB8C07AD7E1}" type="pres">
      <dgm:prSet presAssocID="{AFDE7DC3-03BA-455C-88C6-C3B1102992DA}" presName="chevron7" presStyleLbl="alignNode1" presStyleIdx="6" presStyleCnt="7"/>
      <dgm:spPr/>
      <dgm:t>
        <a:bodyPr/>
        <a:lstStyle/>
        <a:p>
          <a:endParaRPr lang="ru-RU"/>
        </a:p>
      </dgm:t>
    </dgm:pt>
    <dgm:pt modelId="{AD58DEE5-A203-4DAC-850A-13300BD8366C}" type="pres">
      <dgm:prSet presAssocID="{AFDE7DC3-03BA-455C-88C6-C3B1102992DA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063D251-D3C1-424F-80A8-91C5ED11797F}" srcId="{AFDE7DC3-03BA-455C-88C6-C3B1102992DA}" destId="{6040A120-E051-4584-AF9A-474298721530}" srcOrd="0" destOrd="0" parTransId="{57559C0C-D718-477A-B979-956B4343B731}" sibTransId="{CE9777AF-54B0-42C3-B014-7AF538C342C9}"/>
    <dgm:cxn modelId="{C975EE1B-3FE6-44A4-9AE7-A5AFC2F292DF}" type="presOf" srcId="{AFDE7DC3-03BA-455C-88C6-C3B1102992DA}" destId="{5B925C0A-9362-4CC5-AE07-B198384418C1}" srcOrd="0" destOrd="0" presId="urn:microsoft.com/office/officeart/2008/layout/VerticalAccentList"/>
    <dgm:cxn modelId="{A7C7624E-BBF4-4A84-BD57-BA26B8A17B72}" type="presOf" srcId="{6040A120-E051-4584-AF9A-474298721530}" destId="{AD58DEE5-A203-4DAC-850A-13300BD8366C}" srcOrd="0" destOrd="0" presId="urn:microsoft.com/office/officeart/2008/layout/VerticalAccentList"/>
    <dgm:cxn modelId="{E73DEEC7-F78A-47CE-820B-F1DF1C25D99C}" type="presOf" srcId="{A6CB1CF0-3018-4746-A1B1-E497DEB0EB01}" destId="{E9914C28-BDF4-400D-A0C8-DD23EBCCFCBA}" srcOrd="0" destOrd="0" presId="urn:microsoft.com/office/officeart/2008/layout/VerticalAccentList"/>
    <dgm:cxn modelId="{127517BD-C894-4CDD-8982-0E80438F2770}" srcId="{A6CB1CF0-3018-4746-A1B1-E497DEB0EB01}" destId="{AFDE7DC3-03BA-455C-88C6-C3B1102992DA}" srcOrd="0" destOrd="0" parTransId="{6089F267-2608-4859-973F-403D8A1E1752}" sibTransId="{E7A6004C-8C2B-41CA-A087-EF57E25CE288}"/>
    <dgm:cxn modelId="{E1A91C74-8F7E-460B-B2FB-7AED961E6DC5}" type="presParOf" srcId="{E9914C28-BDF4-400D-A0C8-DD23EBCCFCBA}" destId="{C96D6108-23DB-4286-83E9-18A95E381B97}" srcOrd="0" destOrd="0" presId="urn:microsoft.com/office/officeart/2008/layout/VerticalAccentList"/>
    <dgm:cxn modelId="{0B1B7583-5D3B-4622-994B-D6111005EDBA}" type="presParOf" srcId="{C96D6108-23DB-4286-83E9-18A95E381B97}" destId="{5B925C0A-9362-4CC5-AE07-B198384418C1}" srcOrd="0" destOrd="0" presId="urn:microsoft.com/office/officeart/2008/layout/VerticalAccentList"/>
    <dgm:cxn modelId="{993759B0-7E24-4814-9361-EA69EDC613A5}" type="presParOf" srcId="{E9914C28-BDF4-400D-A0C8-DD23EBCCFCBA}" destId="{E6F604C8-854E-455C-895E-1DBA6AB44956}" srcOrd="1" destOrd="0" presId="urn:microsoft.com/office/officeart/2008/layout/VerticalAccentList"/>
    <dgm:cxn modelId="{5A75EF65-97AA-4F52-8ABA-DBE4305160BA}" type="presParOf" srcId="{E6F604C8-854E-455C-895E-1DBA6AB44956}" destId="{869C1BC1-78F4-4493-8CE3-A02BDE6FA18E}" srcOrd="0" destOrd="0" presId="urn:microsoft.com/office/officeart/2008/layout/VerticalAccentList"/>
    <dgm:cxn modelId="{A170E071-0552-4699-A43D-614FA94A84BF}" type="presParOf" srcId="{E6F604C8-854E-455C-895E-1DBA6AB44956}" destId="{74C2FEC3-1D41-462B-A448-3697637105EC}" srcOrd="1" destOrd="0" presId="urn:microsoft.com/office/officeart/2008/layout/VerticalAccentList"/>
    <dgm:cxn modelId="{B04DB184-3928-4826-AD43-A95DD1FA6189}" type="presParOf" srcId="{E6F604C8-854E-455C-895E-1DBA6AB44956}" destId="{4515254E-2FEF-4131-A385-271496031FD7}" srcOrd="2" destOrd="0" presId="urn:microsoft.com/office/officeart/2008/layout/VerticalAccentList"/>
    <dgm:cxn modelId="{303D9387-DC0F-43AD-B762-75776ECD3310}" type="presParOf" srcId="{E6F604C8-854E-455C-895E-1DBA6AB44956}" destId="{9421D153-FEF7-493C-911C-DDFA3CA682E4}" srcOrd="3" destOrd="0" presId="urn:microsoft.com/office/officeart/2008/layout/VerticalAccentList"/>
    <dgm:cxn modelId="{3CC17B8A-5CD2-4D7D-97DD-7363BFF84980}" type="presParOf" srcId="{E6F604C8-854E-455C-895E-1DBA6AB44956}" destId="{F2245E06-9DAC-4EB7-A04E-865561A782A8}" srcOrd="4" destOrd="0" presId="urn:microsoft.com/office/officeart/2008/layout/VerticalAccentList"/>
    <dgm:cxn modelId="{47E8CFA0-342E-4301-9F62-CCE28039D4D6}" type="presParOf" srcId="{E6F604C8-854E-455C-895E-1DBA6AB44956}" destId="{876B510A-FB44-4FEB-AD73-2B41A8183E68}" srcOrd="5" destOrd="0" presId="urn:microsoft.com/office/officeart/2008/layout/VerticalAccentList"/>
    <dgm:cxn modelId="{56489F03-BF76-4E38-9836-F461A04B3BFF}" type="presParOf" srcId="{E6F604C8-854E-455C-895E-1DBA6AB44956}" destId="{0D49865A-84B1-4629-AF8F-8FB8C07AD7E1}" srcOrd="6" destOrd="0" presId="urn:microsoft.com/office/officeart/2008/layout/VerticalAccentList"/>
    <dgm:cxn modelId="{F6EADA04-08DE-4246-BBC1-B751E61BA3D4}" type="presParOf" srcId="{E6F604C8-854E-455C-895E-1DBA6AB44956}" destId="{AD58DEE5-A203-4DAC-850A-13300BD8366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0BE95854-0E42-43B6-9FB3-6D6D7348BBC6}" type="doc">
      <dgm:prSet loTypeId="urn:microsoft.com/office/officeart/2005/8/layout/arrow2" loCatId="process" qsTypeId="urn:microsoft.com/office/officeart/2005/8/quickstyle/simple1" qsCatId="simple" csTypeId="urn:microsoft.com/office/officeart/2005/8/colors/accent1_2" csCatId="accent1" phldr="1"/>
      <dgm:spPr/>
    </dgm:pt>
    <dgm:pt modelId="{AD82D4FC-8538-4002-903B-FBC502F04E4F}">
      <dgm:prSet phldrT="[Текст]" custT="1"/>
      <dgm:spPr/>
      <dgm:t>
        <a:bodyPr/>
        <a:lstStyle/>
        <a:p>
          <a:r>
            <a:rPr lang="ru-RU" sz="1600" dirty="0" smtClean="0">
              <a:latin typeface="Ekibastuz"/>
            </a:rPr>
            <a:t>Лето-осень 2012</a:t>
          </a:r>
          <a:endParaRPr lang="ru-RU" sz="1600" dirty="0">
            <a:latin typeface="Ekibastuz"/>
          </a:endParaRPr>
        </a:p>
      </dgm:t>
    </dgm:pt>
    <dgm:pt modelId="{C04C2E94-0F5D-4152-91BD-A641B5171A59}" type="parTrans" cxnId="{5CD4F8C0-3F89-45C9-9C1D-ADD03D91E68D}">
      <dgm:prSet/>
      <dgm:spPr/>
      <dgm:t>
        <a:bodyPr/>
        <a:lstStyle/>
        <a:p>
          <a:endParaRPr lang="ru-RU" sz="1600">
            <a:latin typeface="Ekibastuz"/>
          </a:endParaRPr>
        </a:p>
      </dgm:t>
    </dgm:pt>
    <dgm:pt modelId="{74A0E67E-8265-4917-8F4C-FB13CE142DBD}" type="sibTrans" cxnId="{5CD4F8C0-3F89-45C9-9C1D-ADD03D91E68D}">
      <dgm:prSet/>
      <dgm:spPr/>
      <dgm:t>
        <a:bodyPr/>
        <a:lstStyle/>
        <a:p>
          <a:endParaRPr lang="ru-RU" sz="1600">
            <a:latin typeface="Ekibastuz"/>
          </a:endParaRPr>
        </a:p>
      </dgm:t>
    </dgm:pt>
    <dgm:pt modelId="{67CF028E-4DB4-4BA2-BE80-30219728ABD6}">
      <dgm:prSet phldrT="[Текст]" custT="1"/>
      <dgm:spPr/>
      <dgm:t>
        <a:bodyPr/>
        <a:lstStyle/>
        <a:p>
          <a:r>
            <a:rPr lang="ru-RU" sz="1600" dirty="0" smtClean="0">
              <a:latin typeface="Ekibastuz"/>
            </a:rPr>
            <a:t>Зима 2012-13</a:t>
          </a:r>
          <a:endParaRPr lang="ru-RU" sz="1600" dirty="0">
            <a:latin typeface="Ekibastuz"/>
          </a:endParaRPr>
        </a:p>
      </dgm:t>
    </dgm:pt>
    <dgm:pt modelId="{845BFD5F-831F-49F4-8AF1-332C4D83C24A}" type="parTrans" cxnId="{653ED586-8A59-44E5-9184-CEE1DFBB61BE}">
      <dgm:prSet/>
      <dgm:spPr/>
      <dgm:t>
        <a:bodyPr/>
        <a:lstStyle/>
        <a:p>
          <a:endParaRPr lang="ru-RU" sz="1600">
            <a:latin typeface="Ekibastuz"/>
          </a:endParaRPr>
        </a:p>
      </dgm:t>
    </dgm:pt>
    <dgm:pt modelId="{AC5C554E-AE21-45FC-9DE7-A15B53F136E4}" type="sibTrans" cxnId="{653ED586-8A59-44E5-9184-CEE1DFBB61BE}">
      <dgm:prSet/>
      <dgm:spPr/>
      <dgm:t>
        <a:bodyPr/>
        <a:lstStyle/>
        <a:p>
          <a:endParaRPr lang="ru-RU" sz="1600">
            <a:latin typeface="Ekibastuz"/>
          </a:endParaRPr>
        </a:p>
      </dgm:t>
    </dgm:pt>
    <dgm:pt modelId="{CBEB359F-69D1-4062-B279-2383DA3682F7}">
      <dgm:prSet phldrT="[Текст]" custT="1"/>
      <dgm:spPr/>
      <dgm:t>
        <a:bodyPr/>
        <a:lstStyle/>
        <a:p>
          <a:r>
            <a:rPr lang="ru-RU" sz="1600" dirty="0" smtClean="0">
              <a:latin typeface="Ekibastuz"/>
            </a:rPr>
            <a:t>Весна-лето-осень 2013</a:t>
          </a:r>
          <a:endParaRPr lang="ru-RU" sz="1600" dirty="0">
            <a:latin typeface="Ekibastuz"/>
          </a:endParaRPr>
        </a:p>
      </dgm:t>
    </dgm:pt>
    <dgm:pt modelId="{CEED8A01-F1CD-480E-A472-837F5E11A216}" type="parTrans" cxnId="{580CABE4-27D3-44CF-A2F7-0D33680A23B7}">
      <dgm:prSet/>
      <dgm:spPr/>
      <dgm:t>
        <a:bodyPr/>
        <a:lstStyle/>
        <a:p>
          <a:endParaRPr lang="ru-RU" sz="1600">
            <a:latin typeface="Ekibastuz"/>
          </a:endParaRPr>
        </a:p>
      </dgm:t>
    </dgm:pt>
    <dgm:pt modelId="{A7A227C8-5236-433F-B010-F3EF43B332A9}" type="sibTrans" cxnId="{580CABE4-27D3-44CF-A2F7-0D33680A23B7}">
      <dgm:prSet/>
      <dgm:spPr/>
      <dgm:t>
        <a:bodyPr/>
        <a:lstStyle/>
        <a:p>
          <a:endParaRPr lang="ru-RU" sz="1600">
            <a:latin typeface="Ekibastuz"/>
          </a:endParaRPr>
        </a:p>
      </dgm:t>
    </dgm:pt>
    <dgm:pt modelId="{8E84EEB6-F48B-4E0E-98F0-DAB24624704D}" type="pres">
      <dgm:prSet presAssocID="{0BE95854-0E42-43B6-9FB3-6D6D7348BBC6}" presName="arrowDiagram" presStyleCnt="0">
        <dgm:presLayoutVars>
          <dgm:chMax val="5"/>
          <dgm:dir/>
          <dgm:resizeHandles val="exact"/>
        </dgm:presLayoutVars>
      </dgm:prSet>
      <dgm:spPr/>
    </dgm:pt>
    <dgm:pt modelId="{4CCD761B-1BBD-4A5B-9EB7-3F0A686426EC}" type="pres">
      <dgm:prSet presAssocID="{0BE95854-0E42-43B6-9FB3-6D6D7348BBC6}" presName="arrow" presStyleLbl="bgShp" presStyleIdx="0" presStyleCnt="1"/>
      <dgm:spPr/>
    </dgm:pt>
    <dgm:pt modelId="{DB1FF12A-8D5D-4E7B-9E3D-B84A1397A26C}" type="pres">
      <dgm:prSet presAssocID="{0BE95854-0E42-43B6-9FB3-6D6D7348BBC6}" presName="arrowDiagram3" presStyleCnt="0"/>
      <dgm:spPr/>
    </dgm:pt>
    <dgm:pt modelId="{24F90D79-EE59-456C-A0EA-EFB6AB553B12}" type="pres">
      <dgm:prSet presAssocID="{AD82D4FC-8538-4002-903B-FBC502F04E4F}" presName="bullet3a" presStyleLbl="node1" presStyleIdx="0" presStyleCnt="3"/>
      <dgm:spPr/>
    </dgm:pt>
    <dgm:pt modelId="{EBF6D7E5-58CD-4018-A24E-D378A85EC446}" type="pres">
      <dgm:prSet presAssocID="{AD82D4FC-8538-4002-903B-FBC502F04E4F}" presName="textBox3a" presStyleLbl="revTx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E5F7E3D-BE43-4930-8247-97A01E2B21AC}" type="pres">
      <dgm:prSet presAssocID="{67CF028E-4DB4-4BA2-BE80-30219728ABD6}" presName="bullet3b" presStyleLbl="node1" presStyleIdx="1" presStyleCnt="3"/>
      <dgm:spPr/>
    </dgm:pt>
    <dgm:pt modelId="{8A9AE91C-58A1-4743-982D-F544982FB014}" type="pres">
      <dgm:prSet presAssocID="{67CF028E-4DB4-4BA2-BE80-30219728ABD6}" presName="textBox3b" presStyleLbl="revTx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55AF3D7-B481-427D-812E-4E296F0B0F64}" type="pres">
      <dgm:prSet presAssocID="{CBEB359F-69D1-4062-B279-2383DA3682F7}" presName="bullet3c" presStyleLbl="node1" presStyleIdx="2" presStyleCnt="3"/>
      <dgm:spPr/>
    </dgm:pt>
    <dgm:pt modelId="{888A92A4-E5E9-412D-9063-BEA0F44059BC}" type="pres">
      <dgm:prSet presAssocID="{CBEB359F-69D1-4062-B279-2383DA3682F7}" presName="textBox3c" presStyleLbl="revTx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5DD573A-0513-4C16-A914-CF25E7986D33}" type="presOf" srcId="{0BE95854-0E42-43B6-9FB3-6D6D7348BBC6}" destId="{8E84EEB6-F48B-4E0E-98F0-DAB24624704D}" srcOrd="0" destOrd="0" presId="urn:microsoft.com/office/officeart/2005/8/layout/arrow2"/>
    <dgm:cxn modelId="{580CABE4-27D3-44CF-A2F7-0D33680A23B7}" srcId="{0BE95854-0E42-43B6-9FB3-6D6D7348BBC6}" destId="{CBEB359F-69D1-4062-B279-2383DA3682F7}" srcOrd="2" destOrd="0" parTransId="{CEED8A01-F1CD-480E-A472-837F5E11A216}" sibTransId="{A7A227C8-5236-433F-B010-F3EF43B332A9}"/>
    <dgm:cxn modelId="{653ED586-8A59-44E5-9184-CEE1DFBB61BE}" srcId="{0BE95854-0E42-43B6-9FB3-6D6D7348BBC6}" destId="{67CF028E-4DB4-4BA2-BE80-30219728ABD6}" srcOrd="1" destOrd="0" parTransId="{845BFD5F-831F-49F4-8AF1-332C4D83C24A}" sibTransId="{AC5C554E-AE21-45FC-9DE7-A15B53F136E4}"/>
    <dgm:cxn modelId="{3CA4B0EE-36FE-4D63-AC68-ED2AE98E6136}" type="presOf" srcId="{AD82D4FC-8538-4002-903B-FBC502F04E4F}" destId="{EBF6D7E5-58CD-4018-A24E-D378A85EC446}" srcOrd="0" destOrd="0" presId="urn:microsoft.com/office/officeart/2005/8/layout/arrow2"/>
    <dgm:cxn modelId="{5CD4F8C0-3F89-45C9-9C1D-ADD03D91E68D}" srcId="{0BE95854-0E42-43B6-9FB3-6D6D7348BBC6}" destId="{AD82D4FC-8538-4002-903B-FBC502F04E4F}" srcOrd="0" destOrd="0" parTransId="{C04C2E94-0F5D-4152-91BD-A641B5171A59}" sibTransId="{74A0E67E-8265-4917-8F4C-FB13CE142DBD}"/>
    <dgm:cxn modelId="{838D64A0-E067-4339-B22F-1AF2AE25EC38}" type="presOf" srcId="{CBEB359F-69D1-4062-B279-2383DA3682F7}" destId="{888A92A4-E5E9-412D-9063-BEA0F44059BC}" srcOrd="0" destOrd="0" presId="urn:microsoft.com/office/officeart/2005/8/layout/arrow2"/>
    <dgm:cxn modelId="{519175FD-51D1-48D1-B4E9-B88D4957D504}" type="presOf" srcId="{67CF028E-4DB4-4BA2-BE80-30219728ABD6}" destId="{8A9AE91C-58A1-4743-982D-F544982FB014}" srcOrd="0" destOrd="0" presId="urn:microsoft.com/office/officeart/2005/8/layout/arrow2"/>
    <dgm:cxn modelId="{F729134C-ECE1-4676-8098-0B5C2D952AB0}" type="presParOf" srcId="{8E84EEB6-F48B-4E0E-98F0-DAB24624704D}" destId="{4CCD761B-1BBD-4A5B-9EB7-3F0A686426EC}" srcOrd="0" destOrd="0" presId="urn:microsoft.com/office/officeart/2005/8/layout/arrow2"/>
    <dgm:cxn modelId="{061176C8-DC6C-4BF7-BA6C-A1112A57A557}" type="presParOf" srcId="{8E84EEB6-F48B-4E0E-98F0-DAB24624704D}" destId="{DB1FF12A-8D5D-4E7B-9E3D-B84A1397A26C}" srcOrd="1" destOrd="0" presId="urn:microsoft.com/office/officeart/2005/8/layout/arrow2"/>
    <dgm:cxn modelId="{3E7F6AAF-A8AD-440F-8DB9-A543FB2B92C3}" type="presParOf" srcId="{DB1FF12A-8D5D-4E7B-9E3D-B84A1397A26C}" destId="{24F90D79-EE59-456C-A0EA-EFB6AB553B12}" srcOrd="0" destOrd="0" presId="urn:microsoft.com/office/officeart/2005/8/layout/arrow2"/>
    <dgm:cxn modelId="{2C61771E-31A4-485E-A4C2-92CA04BB176C}" type="presParOf" srcId="{DB1FF12A-8D5D-4E7B-9E3D-B84A1397A26C}" destId="{EBF6D7E5-58CD-4018-A24E-D378A85EC446}" srcOrd="1" destOrd="0" presId="urn:microsoft.com/office/officeart/2005/8/layout/arrow2"/>
    <dgm:cxn modelId="{317FF131-7508-46FC-AB85-C90F17577627}" type="presParOf" srcId="{DB1FF12A-8D5D-4E7B-9E3D-B84A1397A26C}" destId="{8E5F7E3D-BE43-4930-8247-97A01E2B21AC}" srcOrd="2" destOrd="0" presId="urn:microsoft.com/office/officeart/2005/8/layout/arrow2"/>
    <dgm:cxn modelId="{CB38F49C-4472-4A99-BCFB-86CD893FF93A}" type="presParOf" srcId="{DB1FF12A-8D5D-4E7B-9E3D-B84A1397A26C}" destId="{8A9AE91C-58A1-4743-982D-F544982FB014}" srcOrd="3" destOrd="0" presId="urn:microsoft.com/office/officeart/2005/8/layout/arrow2"/>
    <dgm:cxn modelId="{0E4B8ACD-6C0E-4376-8418-AB560459121A}" type="presParOf" srcId="{DB1FF12A-8D5D-4E7B-9E3D-B84A1397A26C}" destId="{355AF3D7-B481-427D-812E-4E296F0B0F64}" srcOrd="4" destOrd="0" presId="urn:microsoft.com/office/officeart/2005/8/layout/arrow2"/>
    <dgm:cxn modelId="{E3EE4BC4-695E-46A8-9B33-A58D28393BC1}" type="presParOf" srcId="{DB1FF12A-8D5D-4E7B-9E3D-B84A1397A26C}" destId="{888A92A4-E5E9-412D-9063-BEA0F44059BC}" srcOrd="5" destOrd="0" presId="urn:microsoft.com/office/officeart/2005/8/layout/arrow2"/>
  </dgm:cxnLst>
  <dgm:bg/>
  <dgm:whole/>
  <dgm:extLst>
    <a:ext uri="http://schemas.microsoft.com/office/drawing/2008/diagram">
      <dsp:dataModelExt xmlns:dsp="http://schemas.microsoft.com/office/drawing/2008/diagram" relId="rId14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A6CB1CF0-3018-4746-A1B1-E497DEB0EB0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DE7DC3-03BA-455C-88C6-C3B1102992DA}">
      <dgm:prSet phldrT="[Текст]"/>
      <dgm:spPr/>
      <dgm:t>
        <a:bodyPr/>
        <a:lstStyle/>
        <a:p>
          <a:endParaRPr lang="ru-RU" dirty="0"/>
        </a:p>
      </dgm:t>
    </dgm:pt>
    <dgm:pt modelId="{6089F267-2608-4859-973F-403D8A1E1752}" type="parTrans" cxnId="{127517BD-C894-4CDD-8982-0E80438F2770}">
      <dgm:prSet/>
      <dgm:spPr/>
      <dgm:t>
        <a:bodyPr/>
        <a:lstStyle/>
        <a:p>
          <a:endParaRPr lang="ru-RU"/>
        </a:p>
      </dgm:t>
    </dgm:pt>
    <dgm:pt modelId="{E7A6004C-8C2B-41CA-A087-EF57E25CE288}" type="sibTrans" cxnId="{127517BD-C894-4CDD-8982-0E80438F2770}">
      <dgm:prSet/>
      <dgm:spPr/>
      <dgm:t>
        <a:bodyPr/>
        <a:lstStyle/>
        <a:p>
          <a:endParaRPr lang="ru-RU"/>
        </a:p>
      </dgm:t>
    </dgm:pt>
    <dgm:pt modelId="{6040A120-E051-4584-AF9A-474298721530}">
      <dgm:prSet phldrT="[Текст]"/>
      <dgm:spPr/>
      <dgm:t>
        <a:bodyPr/>
        <a:lstStyle/>
        <a:p>
          <a:r>
            <a:rPr lang="ru-RU" dirty="0" smtClean="0"/>
            <a:t>504 </a:t>
          </a:r>
          <a:r>
            <a:rPr lang="ru-RU" dirty="0" smtClean="0"/>
            <a:t>млн рублей</a:t>
          </a:r>
          <a:endParaRPr lang="ru-RU" dirty="0"/>
        </a:p>
      </dgm:t>
    </dgm:pt>
    <dgm:pt modelId="{57559C0C-D718-477A-B979-956B4343B731}" type="parTrans" cxnId="{9063D251-D3C1-424F-80A8-91C5ED11797F}">
      <dgm:prSet/>
      <dgm:spPr/>
      <dgm:t>
        <a:bodyPr/>
        <a:lstStyle/>
        <a:p>
          <a:endParaRPr lang="ru-RU"/>
        </a:p>
      </dgm:t>
    </dgm:pt>
    <dgm:pt modelId="{CE9777AF-54B0-42C3-B014-7AF538C342C9}" type="sibTrans" cxnId="{9063D251-D3C1-424F-80A8-91C5ED11797F}">
      <dgm:prSet/>
      <dgm:spPr/>
      <dgm:t>
        <a:bodyPr/>
        <a:lstStyle/>
        <a:p>
          <a:endParaRPr lang="ru-RU"/>
        </a:p>
      </dgm:t>
    </dgm:pt>
    <dgm:pt modelId="{E9914C28-BDF4-400D-A0C8-DD23EBCCFCBA}" type="pres">
      <dgm:prSet presAssocID="{A6CB1CF0-3018-4746-A1B1-E497DEB0EB0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96D6108-23DB-4286-83E9-18A95E381B97}" type="pres">
      <dgm:prSet presAssocID="{AFDE7DC3-03BA-455C-88C6-C3B1102992DA}" presName="parenttextcomposite" presStyleCnt="0"/>
      <dgm:spPr/>
    </dgm:pt>
    <dgm:pt modelId="{5B925C0A-9362-4CC5-AE07-B198384418C1}" type="pres">
      <dgm:prSet presAssocID="{AFDE7DC3-03BA-455C-88C6-C3B1102992DA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604C8-854E-455C-895E-1DBA6AB44956}" type="pres">
      <dgm:prSet presAssocID="{AFDE7DC3-03BA-455C-88C6-C3B1102992DA}" presName="composite" presStyleCnt="0"/>
      <dgm:spPr/>
    </dgm:pt>
    <dgm:pt modelId="{869C1BC1-78F4-4493-8CE3-A02BDE6FA18E}" type="pres">
      <dgm:prSet presAssocID="{AFDE7DC3-03BA-455C-88C6-C3B1102992DA}" presName="chevron1" presStyleLbl="alignNode1" presStyleIdx="0" presStyleCnt="7"/>
      <dgm:spPr/>
    </dgm:pt>
    <dgm:pt modelId="{74C2FEC3-1D41-462B-A448-3697637105EC}" type="pres">
      <dgm:prSet presAssocID="{AFDE7DC3-03BA-455C-88C6-C3B1102992DA}" presName="chevron2" presStyleLbl="alignNode1" presStyleIdx="1" presStyleCnt="7"/>
      <dgm:spPr/>
    </dgm:pt>
    <dgm:pt modelId="{4515254E-2FEF-4131-A385-271496031FD7}" type="pres">
      <dgm:prSet presAssocID="{AFDE7DC3-03BA-455C-88C6-C3B1102992DA}" presName="chevron3" presStyleLbl="alignNode1" presStyleIdx="2" presStyleCnt="7"/>
      <dgm:spPr/>
    </dgm:pt>
    <dgm:pt modelId="{9421D153-FEF7-493C-911C-DDFA3CA682E4}" type="pres">
      <dgm:prSet presAssocID="{AFDE7DC3-03BA-455C-88C6-C3B1102992DA}" presName="chevron4" presStyleLbl="alignNode1" presStyleIdx="3" presStyleCnt="7"/>
      <dgm:spPr/>
    </dgm:pt>
    <dgm:pt modelId="{F2245E06-9DAC-4EB7-A04E-865561A782A8}" type="pres">
      <dgm:prSet presAssocID="{AFDE7DC3-03BA-455C-88C6-C3B1102992DA}" presName="chevron5" presStyleLbl="alignNode1" presStyleIdx="4" presStyleCnt="7"/>
      <dgm:spPr/>
    </dgm:pt>
    <dgm:pt modelId="{876B510A-FB44-4FEB-AD73-2B41A8183E68}" type="pres">
      <dgm:prSet presAssocID="{AFDE7DC3-03BA-455C-88C6-C3B1102992DA}" presName="chevron6" presStyleLbl="alignNode1" presStyleIdx="5" presStyleCnt="7"/>
      <dgm:spPr/>
    </dgm:pt>
    <dgm:pt modelId="{0D49865A-84B1-4629-AF8F-8FB8C07AD7E1}" type="pres">
      <dgm:prSet presAssocID="{AFDE7DC3-03BA-455C-88C6-C3B1102992DA}" presName="chevron7" presStyleLbl="alignNode1" presStyleIdx="6" presStyleCnt="7"/>
      <dgm:spPr/>
    </dgm:pt>
    <dgm:pt modelId="{AD58DEE5-A203-4DAC-850A-13300BD8366C}" type="pres">
      <dgm:prSet presAssocID="{AFDE7DC3-03BA-455C-88C6-C3B1102992DA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B81B199A-20E5-408F-82D9-05C3FB190CDC}" type="presOf" srcId="{A6CB1CF0-3018-4746-A1B1-E497DEB0EB01}" destId="{E9914C28-BDF4-400D-A0C8-DD23EBCCFCBA}" srcOrd="0" destOrd="0" presId="urn:microsoft.com/office/officeart/2008/layout/VerticalAccentList"/>
    <dgm:cxn modelId="{B4A0F8DC-07B6-4386-811D-0CB13503118A}" type="presOf" srcId="{6040A120-E051-4584-AF9A-474298721530}" destId="{AD58DEE5-A203-4DAC-850A-13300BD8366C}" srcOrd="0" destOrd="0" presId="urn:microsoft.com/office/officeart/2008/layout/VerticalAccentList"/>
    <dgm:cxn modelId="{774D7FDE-8B15-40F9-83ED-EE4DA2277815}" type="presOf" srcId="{AFDE7DC3-03BA-455C-88C6-C3B1102992DA}" destId="{5B925C0A-9362-4CC5-AE07-B198384418C1}" srcOrd="0" destOrd="0" presId="urn:microsoft.com/office/officeart/2008/layout/VerticalAccentList"/>
    <dgm:cxn modelId="{9063D251-D3C1-424F-80A8-91C5ED11797F}" srcId="{AFDE7DC3-03BA-455C-88C6-C3B1102992DA}" destId="{6040A120-E051-4584-AF9A-474298721530}" srcOrd="0" destOrd="0" parTransId="{57559C0C-D718-477A-B979-956B4343B731}" sibTransId="{CE9777AF-54B0-42C3-B014-7AF538C342C9}"/>
    <dgm:cxn modelId="{127517BD-C894-4CDD-8982-0E80438F2770}" srcId="{A6CB1CF0-3018-4746-A1B1-E497DEB0EB01}" destId="{AFDE7DC3-03BA-455C-88C6-C3B1102992DA}" srcOrd="0" destOrd="0" parTransId="{6089F267-2608-4859-973F-403D8A1E1752}" sibTransId="{E7A6004C-8C2B-41CA-A087-EF57E25CE288}"/>
    <dgm:cxn modelId="{DAD4FB89-1A3E-4B8E-AB7B-06B6B35780C7}" type="presParOf" srcId="{E9914C28-BDF4-400D-A0C8-DD23EBCCFCBA}" destId="{C96D6108-23DB-4286-83E9-18A95E381B97}" srcOrd="0" destOrd="0" presId="urn:microsoft.com/office/officeart/2008/layout/VerticalAccentList"/>
    <dgm:cxn modelId="{63522640-6FA7-494A-B359-316EFCC4FA57}" type="presParOf" srcId="{C96D6108-23DB-4286-83E9-18A95E381B97}" destId="{5B925C0A-9362-4CC5-AE07-B198384418C1}" srcOrd="0" destOrd="0" presId="urn:microsoft.com/office/officeart/2008/layout/VerticalAccentList"/>
    <dgm:cxn modelId="{95444D47-974F-45B6-962E-F3EA53C08789}" type="presParOf" srcId="{E9914C28-BDF4-400D-A0C8-DD23EBCCFCBA}" destId="{E6F604C8-854E-455C-895E-1DBA6AB44956}" srcOrd="1" destOrd="0" presId="urn:microsoft.com/office/officeart/2008/layout/VerticalAccentList"/>
    <dgm:cxn modelId="{9E9EC9C1-7D2A-45BB-8DA7-6AFB4CFC5141}" type="presParOf" srcId="{E6F604C8-854E-455C-895E-1DBA6AB44956}" destId="{869C1BC1-78F4-4493-8CE3-A02BDE6FA18E}" srcOrd="0" destOrd="0" presId="urn:microsoft.com/office/officeart/2008/layout/VerticalAccentList"/>
    <dgm:cxn modelId="{383FE5FD-817E-4E78-92A8-2302084AD48A}" type="presParOf" srcId="{E6F604C8-854E-455C-895E-1DBA6AB44956}" destId="{74C2FEC3-1D41-462B-A448-3697637105EC}" srcOrd="1" destOrd="0" presId="urn:microsoft.com/office/officeart/2008/layout/VerticalAccentList"/>
    <dgm:cxn modelId="{D34F8B5D-80D4-41C5-86F1-8C34CCC3852A}" type="presParOf" srcId="{E6F604C8-854E-455C-895E-1DBA6AB44956}" destId="{4515254E-2FEF-4131-A385-271496031FD7}" srcOrd="2" destOrd="0" presId="urn:microsoft.com/office/officeart/2008/layout/VerticalAccentList"/>
    <dgm:cxn modelId="{293B8BFB-50EC-4A4A-BB31-CB78CB85ABB5}" type="presParOf" srcId="{E6F604C8-854E-455C-895E-1DBA6AB44956}" destId="{9421D153-FEF7-493C-911C-DDFA3CA682E4}" srcOrd="3" destOrd="0" presId="urn:microsoft.com/office/officeart/2008/layout/VerticalAccentList"/>
    <dgm:cxn modelId="{F82DBD24-4BDF-4ADC-B203-9A96DA74F7EC}" type="presParOf" srcId="{E6F604C8-854E-455C-895E-1DBA6AB44956}" destId="{F2245E06-9DAC-4EB7-A04E-865561A782A8}" srcOrd="4" destOrd="0" presId="urn:microsoft.com/office/officeart/2008/layout/VerticalAccentList"/>
    <dgm:cxn modelId="{1E2E2D33-8E67-47F8-B05D-E801E3892636}" type="presParOf" srcId="{E6F604C8-854E-455C-895E-1DBA6AB44956}" destId="{876B510A-FB44-4FEB-AD73-2B41A8183E68}" srcOrd="5" destOrd="0" presId="urn:microsoft.com/office/officeart/2008/layout/VerticalAccentList"/>
    <dgm:cxn modelId="{6C8B9583-7BB8-48DC-AF35-97C80F1CF28B}" type="presParOf" srcId="{E6F604C8-854E-455C-895E-1DBA6AB44956}" destId="{0D49865A-84B1-4629-AF8F-8FB8C07AD7E1}" srcOrd="6" destOrd="0" presId="urn:microsoft.com/office/officeart/2008/layout/VerticalAccentList"/>
    <dgm:cxn modelId="{C7A412DB-F4A1-44F6-8E36-747093B7EBD8}" type="presParOf" srcId="{E6F604C8-854E-455C-895E-1DBA6AB44956}" destId="{AD58DEE5-A203-4DAC-850A-13300BD8366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A6CB1CF0-3018-4746-A1B1-E497DEB0EB0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DE7DC3-03BA-455C-88C6-C3B1102992DA}">
      <dgm:prSet phldrT="[Текст]"/>
      <dgm:spPr/>
      <dgm:t>
        <a:bodyPr/>
        <a:lstStyle/>
        <a:p>
          <a:endParaRPr lang="ru-RU" dirty="0"/>
        </a:p>
      </dgm:t>
    </dgm:pt>
    <dgm:pt modelId="{6089F267-2608-4859-973F-403D8A1E1752}" type="parTrans" cxnId="{127517BD-C894-4CDD-8982-0E80438F2770}">
      <dgm:prSet/>
      <dgm:spPr/>
      <dgm:t>
        <a:bodyPr/>
        <a:lstStyle/>
        <a:p>
          <a:endParaRPr lang="ru-RU"/>
        </a:p>
      </dgm:t>
    </dgm:pt>
    <dgm:pt modelId="{E7A6004C-8C2B-41CA-A087-EF57E25CE288}" type="sibTrans" cxnId="{127517BD-C894-4CDD-8982-0E80438F2770}">
      <dgm:prSet/>
      <dgm:spPr/>
      <dgm:t>
        <a:bodyPr/>
        <a:lstStyle/>
        <a:p>
          <a:endParaRPr lang="ru-RU"/>
        </a:p>
      </dgm:t>
    </dgm:pt>
    <dgm:pt modelId="{6040A120-E051-4584-AF9A-474298721530}">
      <dgm:prSet phldrT="[Текст]"/>
      <dgm:spPr/>
      <dgm:t>
        <a:bodyPr/>
        <a:lstStyle/>
        <a:p>
          <a:r>
            <a:rPr lang="ru-RU" dirty="0" smtClean="0"/>
            <a:t>424 млн рублей</a:t>
          </a:r>
          <a:endParaRPr lang="ru-RU" dirty="0"/>
        </a:p>
      </dgm:t>
    </dgm:pt>
    <dgm:pt modelId="{57559C0C-D718-477A-B979-956B4343B731}" type="parTrans" cxnId="{9063D251-D3C1-424F-80A8-91C5ED11797F}">
      <dgm:prSet/>
      <dgm:spPr/>
      <dgm:t>
        <a:bodyPr/>
        <a:lstStyle/>
        <a:p>
          <a:endParaRPr lang="ru-RU"/>
        </a:p>
      </dgm:t>
    </dgm:pt>
    <dgm:pt modelId="{CE9777AF-54B0-42C3-B014-7AF538C342C9}" type="sibTrans" cxnId="{9063D251-D3C1-424F-80A8-91C5ED11797F}">
      <dgm:prSet/>
      <dgm:spPr/>
      <dgm:t>
        <a:bodyPr/>
        <a:lstStyle/>
        <a:p>
          <a:endParaRPr lang="ru-RU"/>
        </a:p>
      </dgm:t>
    </dgm:pt>
    <dgm:pt modelId="{E9914C28-BDF4-400D-A0C8-DD23EBCCFCBA}" type="pres">
      <dgm:prSet presAssocID="{A6CB1CF0-3018-4746-A1B1-E497DEB0EB0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96D6108-23DB-4286-83E9-18A95E381B97}" type="pres">
      <dgm:prSet presAssocID="{AFDE7DC3-03BA-455C-88C6-C3B1102992DA}" presName="parenttextcomposite" presStyleCnt="0"/>
      <dgm:spPr/>
    </dgm:pt>
    <dgm:pt modelId="{5B925C0A-9362-4CC5-AE07-B198384418C1}" type="pres">
      <dgm:prSet presAssocID="{AFDE7DC3-03BA-455C-88C6-C3B1102992DA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604C8-854E-455C-895E-1DBA6AB44956}" type="pres">
      <dgm:prSet presAssocID="{AFDE7DC3-03BA-455C-88C6-C3B1102992DA}" presName="composite" presStyleCnt="0"/>
      <dgm:spPr/>
    </dgm:pt>
    <dgm:pt modelId="{869C1BC1-78F4-4493-8CE3-A02BDE6FA18E}" type="pres">
      <dgm:prSet presAssocID="{AFDE7DC3-03BA-455C-88C6-C3B1102992DA}" presName="chevron1" presStyleLbl="alignNode1" presStyleIdx="0" presStyleCnt="7"/>
      <dgm:spPr/>
    </dgm:pt>
    <dgm:pt modelId="{74C2FEC3-1D41-462B-A448-3697637105EC}" type="pres">
      <dgm:prSet presAssocID="{AFDE7DC3-03BA-455C-88C6-C3B1102992DA}" presName="chevron2" presStyleLbl="alignNode1" presStyleIdx="1" presStyleCnt="7"/>
      <dgm:spPr/>
    </dgm:pt>
    <dgm:pt modelId="{4515254E-2FEF-4131-A385-271496031FD7}" type="pres">
      <dgm:prSet presAssocID="{AFDE7DC3-03BA-455C-88C6-C3B1102992DA}" presName="chevron3" presStyleLbl="alignNode1" presStyleIdx="2" presStyleCnt="7"/>
      <dgm:spPr/>
    </dgm:pt>
    <dgm:pt modelId="{9421D153-FEF7-493C-911C-DDFA3CA682E4}" type="pres">
      <dgm:prSet presAssocID="{AFDE7DC3-03BA-455C-88C6-C3B1102992DA}" presName="chevron4" presStyleLbl="alignNode1" presStyleIdx="3" presStyleCnt="7"/>
      <dgm:spPr/>
    </dgm:pt>
    <dgm:pt modelId="{F2245E06-9DAC-4EB7-A04E-865561A782A8}" type="pres">
      <dgm:prSet presAssocID="{AFDE7DC3-03BA-455C-88C6-C3B1102992DA}" presName="chevron5" presStyleLbl="alignNode1" presStyleIdx="4" presStyleCnt="7"/>
      <dgm:spPr/>
    </dgm:pt>
    <dgm:pt modelId="{876B510A-FB44-4FEB-AD73-2B41A8183E68}" type="pres">
      <dgm:prSet presAssocID="{AFDE7DC3-03BA-455C-88C6-C3B1102992DA}" presName="chevron6" presStyleLbl="alignNode1" presStyleIdx="5" presStyleCnt="7"/>
      <dgm:spPr/>
    </dgm:pt>
    <dgm:pt modelId="{0D49865A-84B1-4629-AF8F-8FB8C07AD7E1}" type="pres">
      <dgm:prSet presAssocID="{AFDE7DC3-03BA-455C-88C6-C3B1102992DA}" presName="chevron7" presStyleLbl="alignNode1" presStyleIdx="6" presStyleCnt="7"/>
      <dgm:spPr/>
    </dgm:pt>
    <dgm:pt modelId="{AD58DEE5-A203-4DAC-850A-13300BD8366C}" type="pres">
      <dgm:prSet presAssocID="{AFDE7DC3-03BA-455C-88C6-C3B1102992DA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DAC1A79-FF01-445C-BF2B-09240D919D49}" type="presOf" srcId="{A6CB1CF0-3018-4746-A1B1-E497DEB0EB01}" destId="{E9914C28-BDF4-400D-A0C8-DD23EBCCFCBA}" srcOrd="0" destOrd="0" presId="urn:microsoft.com/office/officeart/2008/layout/VerticalAccentList"/>
    <dgm:cxn modelId="{9063D251-D3C1-424F-80A8-91C5ED11797F}" srcId="{AFDE7DC3-03BA-455C-88C6-C3B1102992DA}" destId="{6040A120-E051-4584-AF9A-474298721530}" srcOrd="0" destOrd="0" parTransId="{57559C0C-D718-477A-B979-956B4343B731}" sibTransId="{CE9777AF-54B0-42C3-B014-7AF538C342C9}"/>
    <dgm:cxn modelId="{81641D04-669D-420A-8E25-7C1EC5D92BCA}" type="presOf" srcId="{6040A120-E051-4584-AF9A-474298721530}" destId="{AD58DEE5-A203-4DAC-850A-13300BD8366C}" srcOrd="0" destOrd="0" presId="urn:microsoft.com/office/officeart/2008/layout/VerticalAccentList"/>
    <dgm:cxn modelId="{3956BA06-B158-4522-9FE9-95A76C60FD41}" type="presOf" srcId="{AFDE7DC3-03BA-455C-88C6-C3B1102992DA}" destId="{5B925C0A-9362-4CC5-AE07-B198384418C1}" srcOrd="0" destOrd="0" presId="urn:microsoft.com/office/officeart/2008/layout/VerticalAccentList"/>
    <dgm:cxn modelId="{127517BD-C894-4CDD-8982-0E80438F2770}" srcId="{A6CB1CF0-3018-4746-A1B1-E497DEB0EB01}" destId="{AFDE7DC3-03BA-455C-88C6-C3B1102992DA}" srcOrd="0" destOrd="0" parTransId="{6089F267-2608-4859-973F-403D8A1E1752}" sibTransId="{E7A6004C-8C2B-41CA-A087-EF57E25CE288}"/>
    <dgm:cxn modelId="{9E8EB1DC-7E61-4628-8614-A2FD7F8FEEAA}" type="presParOf" srcId="{E9914C28-BDF4-400D-A0C8-DD23EBCCFCBA}" destId="{C96D6108-23DB-4286-83E9-18A95E381B97}" srcOrd="0" destOrd="0" presId="urn:microsoft.com/office/officeart/2008/layout/VerticalAccentList"/>
    <dgm:cxn modelId="{D9FEDD59-7597-4E08-8CFF-97F7A68D21B2}" type="presParOf" srcId="{C96D6108-23DB-4286-83E9-18A95E381B97}" destId="{5B925C0A-9362-4CC5-AE07-B198384418C1}" srcOrd="0" destOrd="0" presId="urn:microsoft.com/office/officeart/2008/layout/VerticalAccentList"/>
    <dgm:cxn modelId="{AD815177-C70C-420E-91F7-22632921554B}" type="presParOf" srcId="{E9914C28-BDF4-400D-A0C8-DD23EBCCFCBA}" destId="{E6F604C8-854E-455C-895E-1DBA6AB44956}" srcOrd="1" destOrd="0" presId="urn:microsoft.com/office/officeart/2008/layout/VerticalAccentList"/>
    <dgm:cxn modelId="{D42A7444-1C4A-420C-B1D3-07F557A52E49}" type="presParOf" srcId="{E6F604C8-854E-455C-895E-1DBA6AB44956}" destId="{869C1BC1-78F4-4493-8CE3-A02BDE6FA18E}" srcOrd="0" destOrd="0" presId="urn:microsoft.com/office/officeart/2008/layout/VerticalAccentList"/>
    <dgm:cxn modelId="{6C40A2C6-17DF-4B6D-876C-1784AE8BF83A}" type="presParOf" srcId="{E6F604C8-854E-455C-895E-1DBA6AB44956}" destId="{74C2FEC3-1D41-462B-A448-3697637105EC}" srcOrd="1" destOrd="0" presId="urn:microsoft.com/office/officeart/2008/layout/VerticalAccentList"/>
    <dgm:cxn modelId="{2AE7BCCE-7827-4E4F-9479-D2FF3B417DAE}" type="presParOf" srcId="{E6F604C8-854E-455C-895E-1DBA6AB44956}" destId="{4515254E-2FEF-4131-A385-271496031FD7}" srcOrd="2" destOrd="0" presId="urn:microsoft.com/office/officeart/2008/layout/VerticalAccentList"/>
    <dgm:cxn modelId="{76D88409-4637-4E0D-89A3-17200C1EC493}" type="presParOf" srcId="{E6F604C8-854E-455C-895E-1DBA6AB44956}" destId="{9421D153-FEF7-493C-911C-DDFA3CA682E4}" srcOrd="3" destOrd="0" presId="urn:microsoft.com/office/officeart/2008/layout/VerticalAccentList"/>
    <dgm:cxn modelId="{6D55607B-5907-44C4-B20D-C9FC818ACCD8}" type="presParOf" srcId="{E6F604C8-854E-455C-895E-1DBA6AB44956}" destId="{F2245E06-9DAC-4EB7-A04E-865561A782A8}" srcOrd="4" destOrd="0" presId="urn:microsoft.com/office/officeart/2008/layout/VerticalAccentList"/>
    <dgm:cxn modelId="{39B4B023-43E7-4C37-8B89-7BC150D61C73}" type="presParOf" srcId="{E6F604C8-854E-455C-895E-1DBA6AB44956}" destId="{876B510A-FB44-4FEB-AD73-2B41A8183E68}" srcOrd="5" destOrd="0" presId="urn:microsoft.com/office/officeart/2008/layout/VerticalAccentList"/>
    <dgm:cxn modelId="{6C0390A7-E358-45D5-B888-BC999E163B27}" type="presParOf" srcId="{E6F604C8-854E-455C-895E-1DBA6AB44956}" destId="{0D49865A-84B1-4629-AF8F-8FB8C07AD7E1}" srcOrd="6" destOrd="0" presId="urn:microsoft.com/office/officeart/2008/layout/VerticalAccentList"/>
    <dgm:cxn modelId="{E3753415-FC63-4877-8BC0-C9EE1964B7E2}" type="presParOf" srcId="{E6F604C8-854E-455C-895E-1DBA6AB44956}" destId="{AD58DEE5-A203-4DAC-850A-13300BD8366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6CB1CF0-3018-4746-A1B1-E497DEB0EB0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DE7DC3-03BA-455C-88C6-C3B1102992DA}">
      <dgm:prSet phldrT="[Текст]"/>
      <dgm:spPr/>
      <dgm:t>
        <a:bodyPr/>
        <a:lstStyle/>
        <a:p>
          <a:endParaRPr lang="ru-RU" dirty="0"/>
        </a:p>
      </dgm:t>
    </dgm:pt>
    <dgm:pt modelId="{6089F267-2608-4859-973F-403D8A1E1752}" type="parTrans" cxnId="{127517BD-C894-4CDD-8982-0E80438F2770}">
      <dgm:prSet/>
      <dgm:spPr/>
      <dgm:t>
        <a:bodyPr/>
        <a:lstStyle/>
        <a:p>
          <a:endParaRPr lang="ru-RU"/>
        </a:p>
      </dgm:t>
    </dgm:pt>
    <dgm:pt modelId="{E7A6004C-8C2B-41CA-A087-EF57E25CE288}" type="sibTrans" cxnId="{127517BD-C894-4CDD-8982-0E80438F2770}">
      <dgm:prSet/>
      <dgm:spPr/>
      <dgm:t>
        <a:bodyPr/>
        <a:lstStyle/>
        <a:p>
          <a:endParaRPr lang="ru-RU"/>
        </a:p>
      </dgm:t>
    </dgm:pt>
    <dgm:pt modelId="{6040A120-E051-4584-AF9A-474298721530}">
      <dgm:prSet phldrT="[Текст]"/>
      <dgm:spPr/>
      <dgm:t>
        <a:bodyPr/>
        <a:lstStyle/>
        <a:p>
          <a:r>
            <a:rPr lang="ru-RU" dirty="0" smtClean="0"/>
            <a:t>361 млн рублей</a:t>
          </a:r>
          <a:endParaRPr lang="ru-RU" dirty="0"/>
        </a:p>
      </dgm:t>
    </dgm:pt>
    <dgm:pt modelId="{57559C0C-D718-477A-B979-956B4343B731}" type="parTrans" cxnId="{9063D251-D3C1-424F-80A8-91C5ED11797F}">
      <dgm:prSet/>
      <dgm:spPr/>
      <dgm:t>
        <a:bodyPr/>
        <a:lstStyle/>
        <a:p>
          <a:endParaRPr lang="ru-RU"/>
        </a:p>
      </dgm:t>
    </dgm:pt>
    <dgm:pt modelId="{CE9777AF-54B0-42C3-B014-7AF538C342C9}" type="sibTrans" cxnId="{9063D251-D3C1-424F-80A8-91C5ED11797F}">
      <dgm:prSet/>
      <dgm:spPr/>
      <dgm:t>
        <a:bodyPr/>
        <a:lstStyle/>
        <a:p>
          <a:endParaRPr lang="ru-RU"/>
        </a:p>
      </dgm:t>
    </dgm:pt>
    <dgm:pt modelId="{E9914C28-BDF4-400D-A0C8-DD23EBCCFCBA}" type="pres">
      <dgm:prSet presAssocID="{A6CB1CF0-3018-4746-A1B1-E497DEB0EB0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96D6108-23DB-4286-83E9-18A95E381B97}" type="pres">
      <dgm:prSet presAssocID="{AFDE7DC3-03BA-455C-88C6-C3B1102992DA}" presName="parenttextcomposite" presStyleCnt="0"/>
      <dgm:spPr/>
    </dgm:pt>
    <dgm:pt modelId="{5B925C0A-9362-4CC5-AE07-B198384418C1}" type="pres">
      <dgm:prSet presAssocID="{AFDE7DC3-03BA-455C-88C6-C3B1102992DA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604C8-854E-455C-895E-1DBA6AB44956}" type="pres">
      <dgm:prSet presAssocID="{AFDE7DC3-03BA-455C-88C6-C3B1102992DA}" presName="composite" presStyleCnt="0"/>
      <dgm:spPr/>
    </dgm:pt>
    <dgm:pt modelId="{869C1BC1-78F4-4493-8CE3-A02BDE6FA18E}" type="pres">
      <dgm:prSet presAssocID="{AFDE7DC3-03BA-455C-88C6-C3B1102992DA}" presName="chevron1" presStyleLbl="alignNode1" presStyleIdx="0" presStyleCnt="7"/>
      <dgm:spPr/>
    </dgm:pt>
    <dgm:pt modelId="{74C2FEC3-1D41-462B-A448-3697637105EC}" type="pres">
      <dgm:prSet presAssocID="{AFDE7DC3-03BA-455C-88C6-C3B1102992DA}" presName="chevron2" presStyleLbl="alignNode1" presStyleIdx="1" presStyleCnt="7"/>
      <dgm:spPr/>
    </dgm:pt>
    <dgm:pt modelId="{4515254E-2FEF-4131-A385-271496031FD7}" type="pres">
      <dgm:prSet presAssocID="{AFDE7DC3-03BA-455C-88C6-C3B1102992DA}" presName="chevron3" presStyleLbl="alignNode1" presStyleIdx="2" presStyleCnt="7"/>
      <dgm:spPr/>
    </dgm:pt>
    <dgm:pt modelId="{9421D153-FEF7-493C-911C-DDFA3CA682E4}" type="pres">
      <dgm:prSet presAssocID="{AFDE7DC3-03BA-455C-88C6-C3B1102992DA}" presName="chevron4" presStyleLbl="alignNode1" presStyleIdx="3" presStyleCnt="7"/>
      <dgm:spPr/>
    </dgm:pt>
    <dgm:pt modelId="{F2245E06-9DAC-4EB7-A04E-865561A782A8}" type="pres">
      <dgm:prSet presAssocID="{AFDE7DC3-03BA-455C-88C6-C3B1102992DA}" presName="chevron5" presStyleLbl="alignNode1" presStyleIdx="4" presStyleCnt="7"/>
      <dgm:spPr/>
    </dgm:pt>
    <dgm:pt modelId="{876B510A-FB44-4FEB-AD73-2B41A8183E68}" type="pres">
      <dgm:prSet presAssocID="{AFDE7DC3-03BA-455C-88C6-C3B1102992DA}" presName="chevron6" presStyleLbl="alignNode1" presStyleIdx="5" presStyleCnt="7"/>
      <dgm:spPr/>
    </dgm:pt>
    <dgm:pt modelId="{0D49865A-84B1-4629-AF8F-8FB8C07AD7E1}" type="pres">
      <dgm:prSet presAssocID="{AFDE7DC3-03BA-455C-88C6-C3B1102992DA}" presName="chevron7" presStyleLbl="alignNode1" presStyleIdx="6" presStyleCnt="7"/>
      <dgm:spPr/>
    </dgm:pt>
    <dgm:pt modelId="{AD58DEE5-A203-4DAC-850A-13300BD8366C}" type="pres">
      <dgm:prSet presAssocID="{AFDE7DC3-03BA-455C-88C6-C3B1102992DA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8AA0E56A-2EC9-4701-A9D3-BEFC7221BC90}" type="presOf" srcId="{AFDE7DC3-03BA-455C-88C6-C3B1102992DA}" destId="{5B925C0A-9362-4CC5-AE07-B198384418C1}" srcOrd="0" destOrd="0" presId="urn:microsoft.com/office/officeart/2008/layout/VerticalAccentList"/>
    <dgm:cxn modelId="{9063D251-D3C1-424F-80A8-91C5ED11797F}" srcId="{AFDE7DC3-03BA-455C-88C6-C3B1102992DA}" destId="{6040A120-E051-4584-AF9A-474298721530}" srcOrd="0" destOrd="0" parTransId="{57559C0C-D718-477A-B979-956B4343B731}" sibTransId="{CE9777AF-54B0-42C3-B014-7AF538C342C9}"/>
    <dgm:cxn modelId="{AACDCBA2-29BB-49C9-A48B-D565C2FD44A3}" type="presOf" srcId="{A6CB1CF0-3018-4746-A1B1-E497DEB0EB01}" destId="{E9914C28-BDF4-400D-A0C8-DD23EBCCFCBA}" srcOrd="0" destOrd="0" presId="urn:microsoft.com/office/officeart/2008/layout/VerticalAccentList"/>
    <dgm:cxn modelId="{127517BD-C894-4CDD-8982-0E80438F2770}" srcId="{A6CB1CF0-3018-4746-A1B1-E497DEB0EB01}" destId="{AFDE7DC3-03BA-455C-88C6-C3B1102992DA}" srcOrd="0" destOrd="0" parTransId="{6089F267-2608-4859-973F-403D8A1E1752}" sibTransId="{E7A6004C-8C2B-41CA-A087-EF57E25CE288}"/>
    <dgm:cxn modelId="{9CF562C9-476C-4E9F-87AA-C62CC5D8AAB5}" type="presOf" srcId="{6040A120-E051-4584-AF9A-474298721530}" destId="{AD58DEE5-A203-4DAC-850A-13300BD8366C}" srcOrd="0" destOrd="0" presId="urn:microsoft.com/office/officeart/2008/layout/VerticalAccentList"/>
    <dgm:cxn modelId="{D25471E4-0AB4-4C63-B2E4-F2ECA4BAE3EA}" type="presParOf" srcId="{E9914C28-BDF4-400D-A0C8-DD23EBCCFCBA}" destId="{C96D6108-23DB-4286-83E9-18A95E381B97}" srcOrd="0" destOrd="0" presId="urn:microsoft.com/office/officeart/2008/layout/VerticalAccentList"/>
    <dgm:cxn modelId="{23B164A0-BA9E-42D1-A7F5-68B6071E5CE8}" type="presParOf" srcId="{C96D6108-23DB-4286-83E9-18A95E381B97}" destId="{5B925C0A-9362-4CC5-AE07-B198384418C1}" srcOrd="0" destOrd="0" presId="urn:microsoft.com/office/officeart/2008/layout/VerticalAccentList"/>
    <dgm:cxn modelId="{87322B32-06BF-4AE8-9AA9-FD68D0AB500C}" type="presParOf" srcId="{E9914C28-BDF4-400D-A0C8-DD23EBCCFCBA}" destId="{E6F604C8-854E-455C-895E-1DBA6AB44956}" srcOrd="1" destOrd="0" presId="urn:microsoft.com/office/officeart/2008/layout/VerticalAccentList"/>
    <dgm:cxn modelId="{AFC954B5-46CD-480B-9F20-2EAC7E0F579E}" type="presParOf" srcId="{E6F604C8-854E-455C-895E-1DBA6AB44956}" destId="{869C1BC1-78F4-4493-8CE3-A02BDE6FA18E}" srcOrd="0" destOrd="0" presId="urn:microsoft.com/office/officeart/2008/layout/VerticalAccentList"/>
    <dgm:cxn modelId="{C8460918-2410-4495-8C87-7252881E7AAC}" type="presParOf" srcId="{E6F604C8-854E-455C-895E-1DBA6AB44956}" destId="{74C2FEC3-1D41-462B-A448-3697637105EC}" srcOrd="1" destOrd="0" presId="urn:microsoft.com/office/officeart/2008/layout/VerticalAccentList"/>
    <dgm:cxn modelId="{3249AF94-C289-44EB-9667-E7960F5D7757}" type="presParOf" srcId="{E6F604C8-854E-455C-895E-1DBA6AB44956}" destId="{4515254E-2FEF-4131-A385-271496031FD7}" srcOrd="2" destOrd="0" presId="urn:microsoft.com/office/officeart/2008/layout/VerticalAccentList"/>
    <dgm:cxn modelId="{F4ABCC15-3000-47DF-8229-D65DEE4AB502}" type="presParOf" srcId="{E6F604C8-854E-455C-895E-1DBA6AB44956}" destId="{9421D153-FEF7-493C-911C-DDFA3CA682E4}" srcOrd="3" destOrd="0" presId="urn:microsoft.com/office/officeart/2008/layout/VerticalAccentList"/>
    <dgm:cxn modelId="{E641A43A-9CC1-4B2D-994E-34B0DFAB61C1}" type="presParOf" srcId="{E6F604C8-854E-455C-895E-1DBA6AB44956}" destId="{F2245E06-9DAC-4EB7-A04E-865561A782A8}" srcOrd="4" destOrd="0" presId="urn:microsoft.com/office/officeart/2008/layout/VerticalAccentList"/>
    <dgm:cxn modelId="{95A391DA-F7F1-4FE8-8469-E7121EF5077A}" type="presParOf" srcId="{E6F604C8-854E-455C-895E-1DBA6AB44956}" destId="{876B510A-FB44-4FEB-AD73-2B41A8183E68}" srcOrd="5" destOrd="0" presId="urn:microsoft.com/office/officeart/2008/layout/VerticalAccentList"/>
    <dgm:cxn modelId="{46C450AA-CC68-4B76-88E5-FB7E1B336DF9}" type="presParOf" srcId="{E6F604C8-854E-455C-895E-1DBA6AB44956}" destId="{0D49865A-84B1-4629-AF8F-8FB8C07AD7E1}" srcOrd="6" destOrd="0" presId="urn:microsoft.com/office/officeart/2008/layout/VerticalAccentList"/>
    <dgm:cxn modelId="{1614A6B4-542D-496B-A1AE-6F5446717884}" type="presParOf" srcId="{E6F604C8-854E-455C-895E-1DBA6AB44956}" destId="{AD58DEE5-A203-4DAC-850A-13300BD8366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BE5ADB1-3CC8-4BEB-9909-697D744FD96E}" type="doc">
      <dgm:prSet loTypeId="urn:microsoft.com/office/officeart/2005/8/layout/lProcess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FCAE0CC7-B1F3-453C-8586-F2E1DA7FCFD4}">
      <dgm:prSet phldrT="[Текст]"/>
      <dgm:spPr/>
      <dgm:t>
        <a:bodyPr/>
        <a:lstStyle/>
        <a:p>
          <a:r>
            <a:rPr lang="ru-RU" b="1" dirty="0" smtClean="0"/>
            <a:t>Кредит РСХБ</a:t>
          </a:r>
          <a:endParaRPr lang="ru-RU" b="1" dirty="0"/>
        </a:p>
      </dgm:t>
    </dgm:pt>
    <dgm:pt modelId="{3E6C876F-9F56-4125-840C-FDC17C89E872}" type="parTrans" cxnId="{519918F1-6E85-44E5-941F-606A36E17731}">
      <dgm:prSet/>
      <dgm:spPr/>
      <dgm:t>
        <a:bodyPr/>
        <a:lstStyle/>
        <a:p>
          <a:endParaRPr lang="ru-RU"/>
        </a:p>
      </dgm:t>
    </dgm:pt>
    <dgm:pt modelId="{58C40892-6D31-423F-A8FB-3072B6582FBA}" type="sibTrans" cxnId="{519918F1-6E85-44E5-941F-606A36E17731}">
      <dgm:prSet/>
      <dgm:spPr/>
      <dgm:t>
        <a:bodyPr/>
        <a:lstStyle/>
        <a:p>
          <a:endParaRPr lang="ru-RU"/>
        </a:p>
      </dgm:t>
    </dgm:pt>
    <dgm:pt modelId="{EE50FE05-2424-4065-959D-0B9ABCA08D0C}">
      <dgm:prSet phldrT="[Текст]"/>
      <dgm:spPr/>
      <dgm:t>
        <a:bodyPr/>
        <a:lstStyle/>
        <a:p>
          <a:r>
            <a:rPr lang="ru-RU" dirty="0" smtClean="0"/>
            <a:t>15 млн руб.</a:t>
          </a:r>
          <a:endParaRPr lang="ru-RU" dirty="0"/>
        </a:p>
      </dgm:t>
    </dgm:pt>
    <dgm:pt modelId="{12EDC061-CCC9-4E78-B0A9-EF61BABA8688}" type="parTrans" cxnId="{0D803CBC-8530-44D6-A6AC-EC588AA82467}">
      <dgm:prSet/>
      <dgm:spPr/>
      <dgm:t>
        <a:bodyPr/>
        <a:lstStyle/>
        <a:p>
          <a:endParaRPr lang="ru-RU"/>
        </a:p>
      </dgm:t>
    </dgm:pt>
    <dgm:pt modelId="{902E9625-E81C-48ED-BBC2-31F213C70607}" type="sibTrans" cxnId="{0D803CBC-8530-44D6-A6AC-EC588AA82467}">
      <dgm:prSet/>
      <dgm:spPr/>
      <dgm:t>
        <a:bodyPr/>
        <a:lstStyle/>
        <a:p>
          <a:endParaRPr lang="ru-RU"/>
        </a:p>
      </dgm:t>
    </dgm:pt>
    <dgm:pt modelId="{70543B82-3759-4C1F-B15E-043890BEFC63}">
      <dgm:prSet phldrT="[Текст]"/>
      <dgm:spPr/>
      <dgm:t>
        <a:bodyPr/>
        <a:lstStyle/>
        <a:p>
          <a:r>
            <a:rPr lang="ru-RU" dirty="0" smtClean="0"/>
            <a:t>266 млн руб.</a:t>
          </a:r>
          <a:endParaRPr lang="ru-RU" dirty="0"/>
        </a:p>
      </dgm:t>
    </dgm:pt>
    <dgm:pt modelId="{96A3A4FC-8EDE-47EF-BB37-1659D6575422}" type="parTrans" cxnId="{4FD761F8-9E1A-4C96-A5BB-B38025A32D2A}">
      <dgm:prSet/>
      <dgm:spPr/>
      <dgm:t>
        <a:bodyPr/>
        <a:lstStyle/>
        <a:p>
          <a:endParaRPr lang="ru-RU"/>
        </a:p>
      </dgm:t>
    </dgm:pt>
    <dgm:pt modelId="{4C737997-37E4-49FC-B222-8D292199872F}" type="sibTrans" cxnId="{4FD761F8-9E1A-4C96-A5BB-B38025A32D2A}">
      <dgm:prSet/>
      <dgm:spPr/>
      <dgm:t>
        <a:bodyPr/>
        <a:lstStyle/>
        <a:p>
          <a:endParaRPr lang="ru-RU"/>
        </a:p>
      </dgm:t>
    </dgm:pt>
    <dgm:pt modelId="{895EAC2D-CD5A-426C-9056-3BD816DBA318}">
      <dgm:prSet phldrT="[Текст]"/>
      <dgm:spPr/>
      <dgm:t>
        <a:bodyPr/>
        <a:lstStyle/>
        <a:p>
          <a:r>
            <a:rPr lang="ru-RU" b="1" smtClean="0"/>
            <a:t>Вложения </a:t>
          </a:r>
          <a:r>
            <a:rPr lang="ru-RU" b="1" dirty="0" err="1" smtClean="0"/>
            <a:t>Потоцкого</a:t>
          </a:r>
          <a:endParaRPr lang="ru-RU"/>
        </a:p>
      </dgm:t>
    </dgm:pt>
    <dgm:pt modelId="{5AE85F01-DFCA-4660-AB95-A76CC975B01C}" type="parTrans" cxnId="{ED29B726-F61D-4D3F-BEF5-722DF4FAF7B6}">
      <dgm:prSet/>
      <dgm:spPr/>
      <dgm:t>
        <a:bodyPr/>
        <a:lstStyle/>
        <a:p>
          <a:endParaRPr lang="ru-RU"/>
        </a:p>
      </dgm:t>
    </dgm:pt>
    <dgm:pt modelId="{003354D2-4A8E-4A85-8953-D03DD1C46B55}" type="sibTrans" cxnId="{ED29B726-F61D-4D3F-BEF5-722DF4FAF7B6}">
      <dgm:prSet/>
      <dgm:spPr/>
      <dgm:t>
        <a:bodyPr/>
        <a:lstStyle/>
        <a:p>
          <a:endParaRPr lang="ru-RU"/>
        </a:p>
      </dgm:t>
    </dgm:pt>
    <dgm:pt modelId="{6C1EC8B5-F1E8-4995-BFA3-DADD35954794}">
      <dgm:prSet phldrT="[Текст]"/>
      <dgm:spPr/>
      <dgm:t>
        <a:bodyPr/>
        <a:lstStyle/>
        <a:p>
          <a:r>
            <a:rPr lang="ru-RU" b="1" dirty="0" smtClean="0"/>
            <a:t>Возмещение НДС</a:t>
          </a:r>
          <a:endParaRPr lang="ru-RU" b="1" dirty="0"/>
        </a:p>
      </dgm:t>
    </dgm:pt>
    <dgm:pt modelId="{D78A87BA-F5E2-464B-8A37-540DACE8BD08}" type="parTrans" cxnId="{9C8700FB-9829-4DB0-A23D-FC6DB1D34C0E}">
      <dgm:prSet/>
      <dgm:spPr/>
      <dgm:t>
        <a:bodyPr/>
        <a:lstStyle/>
        <a:p>
          <a:endParaRPr lang="ru-RU"/>
        </a:p>
      </dgm:t>
    </dgm:pt>
    <dgm:pt modelId="{B2593D0A-485D-41F8-9F2A-B49CEC391DA4}" type="sibTrans" cxnId="{9C8700FB-9829-4DB0-A23D-FC6DB1D34C0E}">
      <dgm:prSet/>
      <dgm:spPr/>
      <dgm:t>
        <a:bodyPr/>
        <a:lstStyle/>
        <a:p>
          <a:endParaRPr lang="ru-RU"/>
        </a:p>
      </dgm:t>
    </dgm:pt>
    <dgm:pt modelId="{E576CB49-6EB5-4B91-B24F-71A2CC33A57D}">
      <dgm:prSet phldrT="[Текст]"/>
      <dgm:spPr/>
      <dgm:t>
        <a:bodyPr/>
        <a:lstStyle/>
        <a:p>
          <a:r>
            <a:rPr lang="ru-RU" dirty="0" smtClean="0"/>
            <a:t>80 млн руб.</a:t>
          </a:r>
          <a:endParaRPr lang="ru-RU" dirty="0"/>
        </a:p>
      </dgm:t>
    </dgm:pt>
    <dgm:pt modelId="{996D9A25-5FDE-449B-8633-66457EDC9612}" type="parTrans" cxnId="{607B170A-21E5-4DA0-8021-FE220C5A7D30}">
      <dgm:prSet/>
      <dgm:spPr/>
      <dgm:t>
        <a:bodyPr/>
        <a:lstStyle/>
        <a:p>
          <a:endParaRPr lang="ru-RU"/>
        </a:p>
      </dgm:t>
    </dgm:pt>
    <dgm:pt modelId="{93C2F0C2-0837-4B23-903A-31F6FEE5D195}" type="sibTrans" cxnId="{607B170A-21E5-4DA0-8021-FE220C5A7D30}">
      <dgm:prSet/>
      <dgm:spPr/>
      <dgm:t>
        <a:bodyPr/>
        <a:lstStyle/>
        <a:p>
          <a:endParaRPr lang="ru-RU"/>
        </a:p>
      </dgm:t>
    </dgm:pt>
    <dgm:pt modelId="{3A680419-906D-4221-BABA-EFD6AD9FF605}" type="pres">
      <dgm:prSet presAssocID="{1BE5ADB1-3CC8-4BEB-9909-697D744FD96E}" presName="theList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6C46673-8323-46EB-AE30-91F9A66BEE2E}" type="pres">
      <dgm:prSet presAssocID="{FCAE0CC7-B1F3-453C-8586-F2E1DA7FCFD4}" presName="compNode" presStyleCnt="0"/>
      <dgm:spPr/>
    </dgm:pt>
    <dgm:pt modelId="{2AA54590-1661-4F32-9D83-548D502BAFBA}" type="pres">
      <dgm:prSet presAssocID="{FCAE0CC7-B1F3-453C-8586-F2E1DA7FCFD4}" presName="aNode" presStyleLbl="bgShp" presStyleIdx="0" presStyleCnt="3"/>
      <dgm:spPr/>
      <dgm:t>
        <a:bodyPr/>
        <a:lstStyle/>
        <a:p>
          <a:endParaRPr lang="ru-RU"/>
        </a:p>
      </dgm:t>
    </dgm:pt>
    <dgm:pt modelId="{DC6379D2-70DF-4F7D-91EF-97B85281AEB4}" type="pres">
      <dgm:prSet presAssocID="{FCAE0CC7-B1F3-453C-8586-F2E1DA7FCFD4}" presName="textNode" presStyleLbl="bgShp" presStyleIdx="0" presStyleCnt="3"/>
      <dgm:spPr/>
      <dgm:t>
        <a:bodyPr/>
        <a:lstStyle/>
        <a:p>
          <a:endParaRPr lang="ru-RU"/>
        </a:p>
      </dgm:t>
    </dgm:pt>
    <dgm:pt modelId="{46E8D1DC-389D-416B-9EE3-2EEE0BCFE3F3}" type="pres">
      <dgm:prSet presAssocID="{FCAE0CC7-B1F3-453C-8586-F2E1DA7FCFD4}" presName="compChildNode" presStyleCnt="0"/>
      <dgm:spPr/>
    </dgm:pt>
    <dgm:pt modelId="{AC2FD714-F674-4979-82A9-3788AA91AF33}" type="pres">
      <dgm:prSet presAssocID="{FCAE0CC7-B1F3-453C-8586-F2E1DA7FCFD4}" presName="theInnerList" presStyleCnt="0"/>
      <dgm:spPr/>
    </dgm:pt>
    <dgm:pt modelId="{9C3A6809-1B1B-4E54-ACC3-880B9F8E42B6}" type="pres">
      <dgm:prSet presAssocID="{70543B82-3759-4C1F-B15E-043890BEFC63}" presName="child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3C893A-49E9-4787-BC40-B5256465FF3A}" type="pres">
      <dgm:prSet presAssocID="{FCAE0CC7-B1F3-453C-8586-F2E1DA7FCFD4}" presName="aSpace" presStyleCnt="0"/>
      <dgm:spPr/>
    </dgm:pt>
    <dgm:pt modelId="{986CB971-E027-48AB-A7F4-37752D4F5788}" type="pres">
      <dgm:prSet presAssocID="{895EAC2D-CD5A-426C-9056-3BD816DBA318}" presName="compNode" presStyleCnt="0"/>
      <dgm:spPr/>
    </dgm:pt>
    <dgm:pt modelId="{F1069EFE-7E8B-4627-8A44-6526F938E254}" type="pres">
      <dgm:prSet presAssocID="{895EAC2D-CD5A-426C-9056-3BD816DBA318}" presName="aNode" presStyleLbl="bgShp" presStyleIdx="1" presStyleCnt="3"/>
      <dgm:spPr/>
      <dgm:t>
        <a:bodyPr/>
        <a:lstStyle/>
        <a:p>
          <a:endParaRPr lang="ru-RU"/>
        </a:p>
      </dgm:t>
    </dgm:pt>
    <dgm:pt modelId="{B9604029-A6C7-4819-B564-A953B34D4FC2}" type="pres">
      <dgm:prSet presAssocID="{895EAC2D-CD5A-426C-9056-3BD816DBA318}" presName="textNode" presStyleLbl="bgShp" presStyleIdx="1" presStyleCnt="3"/>
      <dgm:spPr/>
      <dgm:t>
        <a:bodyPr/>
        <a:lstStyle/>
        <a:p>
          <a:endParaRPr lang="ru-RU"/>
        </a:p>
      </dgm:t>
    </dgm:pt>
    <dgm:pt modelId="{D15206A4-B7D1-4F2A-BECF-836866F9DFFC}" type="pres">
      <dgm:prSet presAssocID="{895EAC2D-CD5A-426C-9056-3BD816DBA318}" presName="compChildNode" presStyleCnt="0"/>
      <dgm:spPr/>
    </dgm:pt>
    <dgm:pt modelId="{BABEDE59-B13C-40A3-8CD1-5CF3110EB53C}" type="pres">
      <dgm:prSet presAssocID="{895EAC2D-CD5A-426C-9056-3BD816DBA318}" presName="theInnerList" presStyleCnt="0"/>
      <dgm:spPr/>
    </dgm:pt>
    <dgm:pt modelId="{0BEB4E51-1DC0-4C99-81FD-63791151979F}" type="pres">
      <dgm:prSet presAssocID="{EE50FE05-2424-4065-959D-0B9ABCA08D0C}" presName="child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86CA7D-BA61-4163-AE27-18B999F96BE3}" type="pres">
      <dgm:prSet presAssocID="{895EAC2D-CD5A-426C-9056-3BD816DBA318}" presName="aSpace" presStyleCnt="0"/>
      <dgm:spPr/>
    </dgm:pt>
    <dgm:pt modelId="{DDEF8F87-362A-456B-8AAC-59A3D2556BFB}" type="pres">
      <dgm:prSet presAssocID="{6C1EC8B5-F1E8-4995-BFA3-DADD35954794}" presName="compNode" presStyleCnt="0"/>
      <dgm:spPr/>
    </dgm:pt>
    <dgm:pt modelId="{8DC89812-27FC-4AF0-AB5D-711C223751A0}" type="pres">
      <dgm:prSet presAssocID="{6C1EC8B5-F1E8-4995-BFA3-DADD35954794}" presName="aNode" presStyleLbl="bgShp" presStyleIdx="2" presStyleCnt="3"/>
      <dgm:spPr/>
      <dgm:t>
        <a:bodyPr/>
        <a:lstStyle/>
        <a:p>
          <a:endParaRPr lang="ru-RU"/>
        </a:p>
      </dgm:t>
    </dgm:pt>
    <dgm:pt modelId="{69CE5294-328F-4C59-B6DC-2BBF81EEEB07}" type="pres">
      <dgm:prSet presAssocID="{6C1EC8B5-F1E8-4995-BFA3-DADD35954794}" presName="textNode" presStyleLbl="bgShp" presStyleIdx="2" presStyleCnt="3"/>
      <dgm:spPr/>
      <dgm:t>
        <a:bodyPr/>
        <a:lstStyle/>
        <a:p>
          <a:endParaRPr lang="ru-RU"/>
        </a:p>
      </dgm:t>
    </dgm:pt>
    <dgm:pt modelId="{51C7908E-9D01-4353-8B37-504BC1E06965}" type="pres">
      <dgm:prSet presAssocID="{6C1EC8B5-F1E8-4995-BFA3-DADD35954794}" presName="compChildNode" presStyleCnt="0"/>
      <dgm:spPr/>
    </dgm:pt>
    <dgm:pt modelId="{516A5677-413F-41A4-A479-BF9BE2B17FC5}" type="pres">
      <dgm:prSet presAssocID="{6C1EC8B5-F1E8-4995-BFA3-DADD35954794}" presName="theInnerList" presStyleCnt="0"/>
      <dgm:spPr/>
    </dgm:pt>
    <dgm:pt modelId="{614672FB-4738-41CA-BA5D-B47904B628FC}" type="pres">
      <dgm:prSet presAssocID="{E576CB49-6EB5-4B91-B24F-71A2CC33A57D}" presName="child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0D803CBC-8530-44D6-A6AC-EC588AA82467}" srcId="{895EAC2D-CD5A-426C-9056-3BD816DBA318}" destId="{EE50FE05-2424-4065-959D-0B9ABCA08D0C}" srcOrd="0" destOrd="0" parTransId="{12EDC061-CCC9-4E78-B0A9-EF61BABA8688}" sibTransId="{902E9625-E81C-48ED-BBC2-31F213C70607}"/>
    <dgm:cxn modelId="{ED29B726-F61D-4D3F-BEF5-722DF4FAF7B6}" srcId="{1BE5ADB1-3CC8-4BEB-9909-697D744FD96E}" destId="{895EAC2D-CD5A-426C-9056-3BD816DBA318}" srcOrd="1" destOrd="0" parTransId="{5AE85F01-DFCA-4660-AB95-A76CC975B01C}" sibTransId="{003354D2-4A8E-4A85-8953-D03DD1C46B55}"/>
    <dgm:cxn modelId="{005B7E47-7856-48C6-8746-1D4A07505CEF}" type="presOf" srcId="{895EAC2D-CD5A-426C-9056-3BD816DBA318}" destId="{B9604029-A6C7-4819-B564-A953B34D4FC2}" srcOrd="1" destOrd="0" presId="urn:microsoft.com/office/officeart/2005/8/layout/lProcess2"/>
    <dgm:cxn modelId="{A091B6AC-4F13-4CA5-BA88-F2DED0D6E304}" type="presOf" srcId="{1BE5ADB1-3CC8-4BEB-9909-697D744FD96E}" destId="{3A680419-906D-4221-BABA-EFD6AD9FF605}" srcOrd="0" destOrd="0" presId="urn:microsoft.com/office/officeart/2005/8/layout/lProcess2"/>
    <dgm:cxn modelId="{FAF0EB3D-847B-4A62-BF8B-8F31045C44D2}" type="presOf" srcId="{895EAC2D-CD5A-426C-9056-3BD816DBA318}" destId="{F1069EFE-7E8B-4627-8A44-6526F938E254}" srcOrd="0" destOrd="0" presId="urn:microsoft.com/office/officeart/2005/8/layout/lProcess2"/>
    <dgm:cxn modelId="{9C8700FB-9829-4DB0-A23D-FC6DB1D34C0E}" srcId="{1BE5ADB1-3CC8-4BEB-9909-697D744FD96E}" destId="{6C1EC8B5-F1E8-4995-BFA3-DADD35954794}" srcOrd="2" destOrd="0" parTransId="{D78A87BA-F5E2-464B-8A37-540DACE8BD08}" sibTransId="{B2593D0A-485D-41F8-9F2A-B49CEC391DA4}"/>
    <dgm:cxn modelId="{7E46C7C5-5283-41AC-9334-E006D65CA367}" type="presOf" srcId="{6C1EC8B5-F1E8-4995-BFA3-DADD35954794}" destId="{69CE5294-328F-4C59-B6DC-2BBF81EEEB07}" srcOrd="1" destOrd="0" presId="urn:microsoft.com/office/officeart/2005/8/layout/lProcess2"/>
    <dgm:cxn modelId="{43189AD0-1707-429E-BC54-F55747EC980C}" type="presOf" srcId="{E576CB49-6EB5-4B91-B24F-71A2CC33A57D}" destId="{614672FB-4738-41CA-BA5D-B47904B628FC}" srcOrd="0" destOrd="0" presId="urn:microsoft.com/office/officeart/2005/8/layout/lProcess2"/>
    <dgm:cxn modelId="{01E7B195-B9D8-4671-948D-B8B86AE4C880}" type="presOf" srcId="{6C1EC8B5-F1E8-4995-BFA3-DADD35954794}" destId="{8DC89812-27FC-4AF0-AB5D-711C223751A0}" srcOrd="0" destOrd="0" presId="urn:microsoft.com/office/officeart/2005/8/layout/lProcess2"/>
    <dgm:cxn modelId="{4FD761F8-9E1A-4C96-A5BB-B38025A32D2A}" srcId="{FCAE0CC7-B1F3-453C-8586-F2E1DA7FCFD4}" destId="{70543B82-3759-4C1F-B15E-043890BEFC63}" srcOrd="0" destOrd="0" parTransId="{96A3A4FC-8EDE-47EF-BB37-1659D6575422}" sibTransId="{4C737997-37E4-49FC-B222-8D292199872F}"/>
    <dgm:cxn modelId="{519918F1-6E85-44E5-941F-606A36E17731}" srcId="{1BE5ADB1-3CC8-4BEB-9909-697D744FD96E}" destId="{FCAE0CC7-B1F3-453C-8586-F2E1DA7FCFD4}" srcOrd="0" destOrd="0" parTransId="{3E6C876F-9F56-4125-840C-FDC17C89E872}" sibTransId="{58C40892-6D31-423F-A8FB-3072B6582FBA}"/>
    <dgm:cxn modelId="{5368DD74-DAEF-471B-84F9-8C1F1FD956DA}" type="presOf" srcId="{EE50FE05-2424-4065-959D-0B9ABCA08D0C}" destId="{0BEB4E51-1DC0-4C99-81FD-63791151979F}" srcOrd="0" destOrd="0" presId="urn:microsoft.com/office/officeart/2005/8/layout/lProcess2"/>
    <dgm:cxn modelId="{3C192996-EA1A-478F-A0AA-9D85ADB0E801}" type="presOf" srcId="{70543B82-3759-4C1F-B15E-043890BEFC63}" destId="{9C3A6809-1B1B-4E54-ACC3-880B9F8E42B6}" srcOrd="0" destOrd="0" presId="urn:microsoft.com/office/officeart/2005/8/layout/lProcess2"/>
    <dgm:cxn modelId="{607B170A-21E5-4DA0-8021-FE220C5A7D30}" srcId="{6C1EC8B5-F1E8-4995-BFA3-DADD35954794}" destId="{E576CB49-6EB5-4B91-B24F-71A2CC33A57D}" srcOrd="0" destOrd="0" parTransId="{996D9A25-5FDE-449B-8633-66457EDC9612}" sibTransId="{93C2F0C2-0837-4B23-903A-31F6FEE5D195}"/>
    <dgm:cxn modelId="{07E713F1-B77B-4767-9778-7A0919971E2A}" type="presOf" srcId="{FCAE0CC7-B1F3-453C-8586-F2E1DA7FCFD4}" destId="{2AA54590-1661-4F32-9D83-548D502BAFBA}" srcOrd="0" destOrd="0" presId="urn:microsoft.com/office/officeart/2005/8/layout/lProcess2"/>
    <dgm:cxn modelId="{9CBCD3E3-3E13-4B8C-89C1-43A659CBDC19}" type="presOf" srcId="{FCAE0CC7-B1F3-453C-8586-F2E1DA7FCFD4}" destId="{DC6379D2-70DF-4F7D-91EF-97B85281AEB4}" srcOrd="1" destOrd="0" presId="urn:microsoft.com/office/officeart/2005/8/layout/lProcess2"/>
    <dgm:cxn modelId="{295C48A5-2A56-432A-B578-4215BDD581E2}" type="presParOf" srcId="{3A680419-906D-4221-BABA-EFD6AD9FF605}" destId="{D6C46673-8323-46EB-AE30-91F9A66BEE2E}" srcOrd="0" destOrd="0" presId="urn:microsoft.com/office/officeart/2005/8/layout/lProcess2"/>
    <dgm:cxn modelId="{8E4BE477-626A-43C5-8FC4-1CFB0FA0AD6A}" type="presParOf" srcId="{D6C46673-8323-46EB-AE30-91F9A66BEE2E}" destId="{2AA54590-1661-4F32-9D83-548D502BAFBA}" srcOrd="0" destOrd="0" presId="urn:microsoft.com/office/officeart/2005/8/layout/lProcess2"/>
    <dgm:cxn modelId="{437250F8-72D1-4B54-BE71-07F8D3408A42}" type="presParOf" srcId="{D6C46673-8323-46EB-AE30-91F9A66BEE2E}" destId="{DC6379D2-70DF-4F7D-91EF-97B85281AEB4}" srcOrd="1" destOrd="0" presId="urn:microsoft.com/office/officeart/2005/8/layout/lProcess2"/>
    <dgm:cxn modelId="{8ACBDBEE-4483-4747-9ED0-788439900CA7}" type="presParOf" srcId="{D6C46673-8323-46EB-AE30-91F9A66BEE2E}" destId="{46E8D1DC-389D-416B-9EE3-2EEE0BCFE3F3}" srcOrd="2" destOrd="0" presId="urn:microsoft.com/office/officeart/2005/8/layout/lProcess2"/>
    <dgm:cxn modelId="{F6613E7A-F571-46B3-A4F8-448032D04231}" type="presParOf" srcId="{46E8D1DC-389D-416B-9EE3-2EEE0BCFE3F3}" destId="{AC2FD714-F674-4979-82A9-3788AA91AF33}" srcOrd="0" destOrd="0" presId="urn:microsoft.com/office/officeart/2005/8/layout/lProcess2"/>
    <dgm:cxn modelId="{EE7D410D-4FFB-4C62-9C00-4706C6ABE6C4}" type="presParOf" srcId="{AC2FD714-F674-4979-82A9-3788AA91AF33}" destId="{9C3A6809-1B1B-4E54-ACC3-880B9F8E42B6}" srcOrd="0" destOrd="0" presId="urn:microsoft.com/office/officeart/2005/8/layout/lProcess2"/>
    <dgm:cxn modelId="{FC1EE9C0-E4D8-4344-B8B2-4EC2FE698781}" type="presParOf" srcId="{3A680419-906D-4221-BABA-EFD6AD9FF605}" destId="{943C893A-49E9-4787-BC40-B5256465FF3A}" srcOrd="1" destOrd="0" presId="urn:microsoft.com/office/officeart/2005/8/layout/lProcess2"/>
    <dgm:cxn modelId="{BC13E9E1-4AA5-47F0-A241-D5AE10A34DD3}" type="presParOf" srcId="{3A680419-906D-4221-BABA-EFD6AD9FF605}" destId="{986CB971-E027-48AB-A7F4-37752D4F5788}" srcOrd="2" destOrd="0" presId="urn:microsoft.com/office/officeart/2005/8/layout/lProcess2"/>
    <dgm:cxn modelId="{2D9A1A45-DC1B-4C6B-89B9-1FE9108D5EEC}" type="presParOf" srcId="{986CB971-E027-48AB-A7F4-37752D4F5788}" destId="{F1069EFE-7E8B-4627-8A44-6526F938E254}" srcOrd="0" destOrd="0" presId="urn:microsoft.com/office/officeart/2005/8/layout/lProcess2"/>
    <dgm:cxn modelId="{E724B8BD-852D-488C-948F-CF1A18855550}" type="presParOf" srcId="{986CB971-E027-48AB-A7F4-37752D4F5788}" destId="{B9604029-A6C7-4819-B564-A953B34D4FC2}" srcOrd="1" destOrd="0" presId="urn:microsoft.com/office/officeart/2005/8/layout/lProcess2"/>
    <dgm:cxn modelId="{F20E3AF4-211D-40B7-BC63-2B3E437970FC}" type="presParOf" srcId="{986CB971-E027-48AB-A7F4-37752D4F5788}" destId="{D15206A4-B7D1-4F2A-BECF-836866F9DFFC}" srcOrd="2" destOrd="0" presId="urn:microsoft.com/office/officeart/2005/8/layout/lProcess2"/>
    <dgm:cxn modelId="{D7626547-A686-4781-89D7-D48CFB518AB2}" type="presParOf" srcId="{D15206A4-B7D1-4F2A-BECF-836866F9DFFC}" destId="{BABEDE59-B13C-40A3-8CD1-5CF3110EB53C}" srcOrd="0" destOrd="0" presId="urn:microsoft.com/office/officeart/2005/8/layout/lProcess2"/>
    <dgm:cxn modelId="{DFB35BCA-B845-47BA-A9A8-C0004C568328}" type="presParOf" srcId="{BABEDE59-B13C-40A3-8CD1-5CF3110EB53C}" destId="{0BEB4E51-1DC0-4C99-81FD-63791151979F}" srcOrd="0" destOrd="0" presId="urn:microsoft.com/office/officeart/2005/8/layout/lProcess2"/>
    <dgm:cxn modelId="{F52A5E4A-741A-4875-8384-D131DC6122B9}" type="presParOf" srcId="{3A680419-906D-4221-BABA-EFD6AD9FF605}" destId="{3E86CA7D-BA61-4163-AE27-18B999F96BE3}" srcOrd="3" destOrd="0" presId="urn:microsoft.com/office/officeart/2005/8/layout/lProcess2"/>
    <dgm:cxn modelId="{F97A90AB-2E62-4F24-9B75-55A4CB6F65BD}" type="presParOf" srcId="{3A680419-906D-4221-BABA-EFD6AD9FF605}" destId="{DDEF8F87-362A-456B-8AAC-59A3D2556BFB}" srcOrd="4" destOrd="0" presId="urn:microsoft.com/office/officeart/2005/8/layout/lProcess2"/>
    <dgm:cxn modelId="{C2CAFD4C-6287-428E-B688-386BB290397A}" type="presParOf" srcId="{DDEF8F87-362A-456B-8AAC-59A3D2556BFB}" destId="{8DC89812-27FC-4AF0-AB5D-711C223751A0}" srcOrd="0" destOrd="0" presId="urn:microsoft.com/office/officeart/2005/8/layout/lProcess2"/>
    <dgm:cxn modelId="{3432DB69-ABAD-496A-A989-8526CB6B4E83}" type="presParOf" srcId="{DDEF8F87-362A-456B-8AAC-59A3D2556BFB}" destId="{69CE5294-328F-4C59-B6DC-2BBF81EEEB07}" srcOrd="1" destOrd="0" presId="urn:microsoft.com/office/officeart/2005/8/layout/lProcess2"/>
    <dgm:cxn modelId="{953E8BAD-7B77-4CEA-9BB6-7F078D3F8B83}" type="presParOf" srcId="{DDEF8F87-362A-456B-8AAC-59A3D2556BFB}" destId="{51C7908E-9D01-4353-8B37-504BC1E06965}" srcOrd="2" destOrd="0" presId="urn:microsoft.com/office/officeart/2005/8/layout/lProcess2"/>
    <dgm:cxn modelId="{3BFEB320-71F1-4A1A-BFF2-8207800A5D93}" type="presParOf" srcId="{51C7908E-9D01-4353-8B37-504BC1E06965}" destId="{516A5677-413F-41A4-A479-BF9BE2B17FC5}" srcOrd="0" destOrd="0" presId="urn:microsoft.com/office/officeart/2005/8/layout/lProcess2"/>
    <dgm:cxn modelId="{A4528C9F-B8A4-485B-A74A-D2C8CEE7D148}" type="presParOf" srcId="{516A5677-413F-41A4-A479-BF9BE2B17FC5}" destId="{614672FB-4738-41CA-BA5D-B47904B628FC}" srcOrd="0" destOrd="0" presId="urn:microsoft.com/office/officeart/2005/8/layout/lProcess2"/>
  </dgm:cxnLst>
  <dgm:bg/>
  <dgm:whole/>
  <dgm:extLst>
    <a:ext uri="http://schemas.microsoft.com/office/drawing/2008/diagram">
      <dsp:dataModelExt xmlns:dsp="http://schemas.microsoft.com/office/drawing/2008/diagram" relId="rId1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A6CB1CF0-3018-4746-A1B1-E497DEB0EB01}" type="doc">
      <dgm:prSet loTypeId="urn:microsoft.com/office/officeart/2008/layout/VerticalAccentList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AFDE7DC3-03BA-455C-88C6-C3B1102992DA}">
      <dgm:prSet phldrT="[Текст]"/>
      <dgm:spPr/>
      <dgm:t>
        <a:bodyPr/>
        <a:lstStyle/>
        <a:p>
          <a:endParaRPr lang="ru-RU" dirty="0"/>
        </a:p>
      </dgm:t>
    </dgm:pt>
    <dgm:pt modelId="{6089F267-2608-4859-973F-403D8A1E1752}" type="parTrans" cxnId="{127517BD-C894-4CDD-8982-0E80438F2770}">
      <dgm:prSet/>
      <dgm:spPr/>
      <dgm:t>
        <a:bodyPr/>
        <a:lstStyle/>
        <a:p>
          <a:endParaRPr lang="ru-RU"/>
        </a:p>
      </dgm:t>
    </dgm:pt>
    <dgm:pt modelId="{E7A6004C-8C2B-41CA-A087-EF57E25CE288}" type="sibTrans" cxnId="{127517BD-C894-4CDD-8982-0E80438F2770}">
      <dgm:prSet/>
      <dgm:spPr/>
      <dgm:t>
        <a:bodyPr/>
        <a:lstStyle/>
        <a:p>
          <a:endParaRPr lang="ru-RU"/>
        </a:p>
      </dgm:t>
    </dgm:pt>
    <dgm:pt modelId="{6040A120-E051-4584-AF9A-474298721530}">
      <dgm:prSet phldrT="[Текст]"/>
      <dgm:spPr/>
      <dgm:t>
        <a:bodyPr/>
        <a:lstStyle/>
        <a:p>
          <a:r>
            <a:rPr lang="ru-RU" dirty="0" smtClean="0"/>
            <a:t>63 млн рублей</a:t>
          </a:r>
          <a:endParaRPr lang="ru-RU" dirty="0"/>
        </a:p>
      </dgm:t>
    </dgm:pt>
    <dgm:pt modelId="{57559C0C-D718-477A-B979-956B4343B731}" type="parTrans" cxnId="{9063D251-D3C1-424F-80A8-91C5ED11797F}">
      <dgm:prSet/>
      <dgm:spPr/>
      <dgm:t>
        <a:bodyPr/>
        <a:lstStyle/>
        <a:p>
          <a:endParaRPr lang="ru-RU"/>
        </a:p>
      </dgm:t>
    </dgm:pt>
    <dgm:pt modelId="{CE9777AF-54B0-42C3-B014-7AF538C342C9}" type="sibTrans" cxnId="{9063D251-D3C1-424F-80A8-91C5ED11797F}">
      <dgm:prSet/>
      <dgm:spPr/>
      <dgm:t>
        <a:bodyPr/>
        <a:lstStyle/>
        <a:p>
          <a:endParaRPr lang="ru-RU"/>
        </a:p>
      </dgm:t>
    </dgm:pt>
    <dgm:pt modelId="{E9914C28-BDF4-400D-A0C8-DD23EBCCFCBA}" type="pres">
      <dgm:prSet presAssocID="{A6CB1CF0-3018-4746-A1B1-E497DEB0EB0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96D6108-23DB-4286-83E9-18A95E381B97}" type="pres">
      <dgm:prSet presAssocID="{AFDE7DC3-03BA-455C-88C6-C3B1102992DA}" presName="parenttextcomposite" presStyleCnt="0"/>
      <dgm:spPr/>
      <dgm:t>
        <a:bodyPr/>
        <a:lstStyle/>
        <a:p>
          <a:endParaRPr lang="ru-RU"/>
        </a:p>
      </dgm:t>
    </dgm:pt>
    <dgm:pt modelId="{5B925C0A-9362-4CC5-AE07-B198384418C1}" type="pres">
      <dgm:prSet presAssocID="{AFDE7DC3-03BA-455C-88C6-C3B1102992DA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604C8-854E-455C-895E-1DBA6AB44956}" type="pres">
      <dgm:prSet presAssocID="{AFDE7DC3-03BA-455C-88C6-C3B1102992DA}" presName="composite" presStyleCnt="0"/>
      <dgm:spPr/>
      <dgm:t>
        <a:bodyPr/>
        <a:lstStyle/>
        <a:p>
          <a:endParaRPr lang="ru-RU"/>
        </a:p>
      </dgm:t>
    </dgm:pt>
    <dgm:pt modelId="{869C1BC1-78F4-4493-8CE3-A02BDE6FA18E}" type="pres">
      <dgm:prSet presAssocID="{AFDE7DC3-03BA-455C-88C6-C3B1102992DA}" presName="chevron1" presStyleLbl="alignNode1" presStyleIdx="0" presStyleCnt="7"/>
      <dgm:spPr/>
      <dgm:t>
        <a:bodyPr/>
        <a:lstStyle/>
        <a:p>
          <a:endParaRPr lang="ru-RU"/>
        </a:p>
      </dgm:t>
    </dgm:pt>
    <dgm:pt modelId="{74C2FEC3-1D41-462B-A448-3697637105EC}" type="pres">
      <dgm:prSet presAssocID="{AFDE7DC3-03BA-455C-88C6-C3B1102992DA}" presName="chevron2" presStyleLbl="alignNode1" presStyleIdx="1" presStyleCnt="7"/>
      <dgm:spPr/>
      <dgm:t>
        <a:bodyPr/>
        <a:lstStyle/>
        <a:p>
          <a:endParaRPr lang="ru-RU"/>
        </a:p>
      </dgm:t>
    </dgm:pt>
    <dgm:pt modelId="{4515254E-2FEF-4131-A385-271496031FD7}" type="pres">
      <dgm:prSet presAssocID="{AFDE7DC3-03BA-455C-88C6-C3B1102992DA}" presName="chevron3" presStyleLbl="alignNode1" presStyleIdx="2" presStyleCnt="7"/>
      <dgm:spPr/>
      <dgm:t>
        <a:bodyPr/>
        <a:lstStyle/>
        <a:p>
          <a:endParaRPr lang="ru-RU"/>
        </a:p>
      </dgm:t>
    </dgm:pt>
    <dgm:pt modelId="{9421D153-FEF7-493C-911C-DDFA3CA682E4}" type="pres">
      <dgm:prSet presAssocID="{AFDE7DC3-03BA-455C-88C6-C3B1102992DA}" presName="chevron4" presStyleLbl="alignNode1" presStyleIdx="3" presStyleCnt="7"/>
      <dgm:spPr/>
      <dgm:t>
        <a:bodyPr/>
        <a:lstStyle/>
        <a:p>
          <a:endParaRPr lang="ru-RU"/>
        </a:p>
      </dgm:t>
    </dgm:pt>
    <dgm:pt modelId="{F2245E06-9DAC-4EB7-A04E-865561A782A8}" type="pres">
      <dgm:prSet presAssocID="{AFDE7DC3-03BA-455C-88C6-C3B1102992DA}" presName="chevron5" presStyleLbl="alignNode1" presStyleIdx="4" presStyleCnt="7"/>
      <dgm:spPr/>
      <dgm:t>
        <a:bodyPr/>
        <a:lstStyle/>
        <a:p>
          <a:endParaRPr lang="ru-RU"/>
        </a:p>
      </dgm:t>
    </dgm:pt>
    <dgm:pt modelId="{876B510A-FB44-4FEB-AD73-2B41A8183E68}" type="pres">
      <dgm:prSet presAssocID="{AFDE7DC3-03BA-455C-88C6-C3B1102992DA}" presName="chevron6" presStyleLbl="alignNode1" presStyleIdx="5" presStyleCnt="7"/>
      <dgm:spPr/>
      <dgm:t>
        <a:bodyPr/>
        <a:lstStyle/>
        <a:p>
          <a:endParaRPr lang="ru-RU"/>
        </a:p>
      </dgm:t>
    </dgm:pt>
    <dgm:pt modelId="{0D49865A-84B1-4629-AF8F-8FB8C07AD7E1}" type="pres">
      <dgm:prSet presAssocID="{AFDE7DC3-03BA-455C-88C6-C3B1102992DA}" presName="chevron7" presStyleLbl="alignNode1" presStyleIdx="6" presStyleCnt="7"/>
      <dgm:spPr/>
      <dgm:t>
        <a:bodyPr/>
        <a:lstStyle/>
        <a:p>
          <a:endParaRPr lang="ru-RU"/>
        </a:p>
      </dgm:t>
    </dgm:pt>
    <dgm:pt modelId="{AD58DEE5-A203-4DAC-850A-13300BD8366C}" type="pres">
      <dgm:prSet presAssocID="{AFDE7DC3-03BA-455C-88C6-C3B1102992DA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F69C92EE-9DCC-4FBF-B318-E649F2A0E42B}" type="presOf" srcId="{6040A120-E051-4584-AF9A-474298721530}" destId="{AD58DEE5-A203-4DAC-850A-13300BD8366C}" srcOrd="0" destOrd="0" presId="urn:microsoft.com/office/officeart/2008/layout/VerticalAccentList"/>
    <dgm:cxn modelId="{9063D251-D3C1-424F-80A8-91C5ED11797F}" srcId="{AFDE7DC3-03BA-455C-88C6-C3B1102992DA}" destId="{6040A120-E051-4584-AF9A-474298721530}" srcOrd="0" destOrd="0" parTransId="{57559C0C-D718-477A-B979-956B4343B731}" sibTransId="{CE9777AF-54B0-42C3-B014-7AF538C342C9}"/>
    <dgm:cxn modelId="{127517BD-C894-4CDD-8982-0E80438F2770}" srcId="{A6CB1CF0-3018-4746-A1B1-E497DEB0EB01}" destId="{AFDE7DC3-03BA-455C-88C6-C3B1102992DA}" srcOrd="0" destOrd="0" parTransId="{6089F267-2608-4859-973F-403D8A1E1752}" sibTransId="{E7A6004C-8C2B-41CA-A087-EF57E25CE288}"/>
    <dgm:cxn modelId="{65673B11-1E51-4CA0-B5D2-983E2AC75BD3}" type="presOf" srcId="{A6CB1CF0-3018-4746-A1B1-E497DEB0EB01}" destId="{E9914C28-BDF4-400D-A0C8-DD23EBCCFCBA}" srcOrd="0" destOrd="0" presId="urn:microsoft.com/office/officeart/2008/layout/VerticalAccentList"/>
    <dgm:cxn modelId="{62041E74-F49C-44C7-B58D-A9BB6999B53E}" type="presOf" srcId="{AFDE7DC3-03BA-455C-88C6-C3B1102992DA}" destId="{5B925C0A-9362-4CC5-AE07-B198384418C1}" srcOrd="0" destOrd="0" presId="urn:microsoft.com/office/officeart/2008/layout/VerticalAccentList"/>
    <dgm:cxn modelId="{D9D1D1B4-A632-4A63-B879-F9DE64A6C262}" type="presParOf" srcId="{E9914C28-BDF4-400D-A0C8-DD23EBCCFCBA}" destId="{C96D6108-23DB-4286-83E9-18A95E381B97}" srcOrd="0" destOrd="0" presId="urn:microsoft.com/office/officeart/2008/layout/VerticalAccentList"/>
    <dgm:cxn modelId="{ED163CA0-2B9C-45DB-A0D0-1C3FD05AB29D}" type="presParOf" srcId="{C96D6108-23DB-4286-83E9-18A95E381B97}" destId="{5B925C0A-9362-4CC5-AE07-B198384418C1}" srcOrd="0" destOrd="0" presId="urn:microsoft.com/office/officeart/2008/layout/VerticalAccentList"/>
    <dgm:cxn modelId="{9AFC661D-47A1-4EA5-B460-4AF8969AF152}" type="presParOf" srcId="{E9914C28-BDF4-400D-A0C8-DD23EBCCFCBA}" destId="{E6F604C8-854E-455C-895E-1DBA6AB44956}" srcOrd="1" destOrd="0" presId="urn:microsoft.com/office/officeart/2008/layout/VerticalAccentList"/>
    <dgm:cxn modelId="{AF38E7E6-8CC7-4BA4-9BC9-D9AF4EC16FBA}" type="presParOf" srcId="{E6F604C8-854E-455C-895E-1DBA6AB44956}" destId="{869C1BC1-78F4-4493-8CE3-A02BDE6FA18E}" srcOrd="0" destOrd="0" presId="urn:microsoft.com/office/officeart/2008/layout/VerticalAccentList"/>
    <dgm:cxn modelId="{FC8E0F8E-15D2-48A4-8E59-8A47AD29DC80}" type="presParOf" srcId="{E6F604C8-854E-455C-895E-1DBA6AB44956}" destId="{74C2FEC3-1D41-462B-A448-3697637105EC}" srcOrd="1" destOrd="0" presId="urn:microsoft.com/office/officeart/2008/layout/VerticalAccentList"/>
    <dgm:cxn modelId="{FB3BE8E5-70C1-48AE-A893-6C0490BAE1F5}" type="presParOf" srcId="{E6F604C8-854E-455C-895E-1DBA6AB44956}" destId="{4515254E-2FEF-4131-A385-271496031FD7}" srcOrd="2" destOrd="0" presId="urn:microsoft.com/office/officeart/2008/layout/VerticalAccentList"/>
    <dgm:cxn modelId="{F96AD05F-6B0E-44A5-994B-4381ABF23A71}" type="presParOf" srcId="{E6F604C8-854E-455C-895E-1DBA6AB44956}" destId="{9421D153-FEF7-493C-911C-DDFA3CA682E4}" srcOrd="3" destOrd="0" presId="urn:microsoft.com/office/officeart/2008/layout/VerticalAccentList"/>
    <dgm:cxn modelId="{8E1E5A5C-E8A1-42DE-A3BA-9D877DB1565B}" type="presParOf" srcId="{E6F604C8-854E-455C-895E-1DBA6AB44956}" destId="{F2245E06-9DAC-4EB7-A04E-865561A782A8}" srcOrd="4" destOrd="0" presId="urn:microsoft.com/office/officeart/2008/layout/VerticalAccentList"/>
    <dgm:cxn modelId="{50925996-F968-4F6C-86D9-42FED258B1F9}" type="presParOf" srcId="{E6F604C8-854E-455C-895E-1DBA6AB44956}" destId="{876B510A-FB44-4FEB-AD73-2B41A8183E68}" srcOrd="5" destOrd="0" presId="urn:microsoft.com/office/officeart/2008/layout/VerticalAccentList"/>
    <dgm:cxn modelId="{846B873D-6F6C-4E4D-A4A9-07EA7337681A}" type="presParOf" srcId="{E6F604C8-854E-455C-895E-1DBA6AB44956}" destId="{0D49865A-84B1-4629-AF8F-8FB8C07AD7E1}" srcOrd="6" destOrd="0" presId="urn:microsoft.com/office/officeart/2008/layout/VerticalAccentList"/>
    <dgm:cxn modelId="{C64E98C8-8FA4-4D26-870F-71379CC08837}" type="presParOf" srcId="{E6F604C8-854E-455C-895E-1DBA6AB44956}" destId="{AD58DEE5-A203-4DAC-850A-13300BD8366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22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AFE23F0B-E01B-41D7-8B1C-9E41AE56869D}" type="doc">
      <dgm:prSet loTypeId="urn:microsoft.com/office/officeart/2009/3/layout/StepUpProcess" loCatId="process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E5C8E594-80A7-4A4B-93EB-1DAC6DC30FA7}">
      <dgm:prSet phldrT="[Текст]"/>
      <dgm:spPr/>
      <dgm:t>
        <a:bodyPr/>
        <a:lstStyle/>
        <a:p>
          <a:r>
            <a:rPr lang="ru-RU" dirty="0" smtClean="0"/>
            <a:t>Продажа авансом индейки с дисконтом 10-15% </a:t>
          </a:r>
          <a:r>
            <a:rPr lang="ru-RU" b="1" dirty="0" smtClean="0"/>
            <a:t>(35-75 млн руб.)</a:t>
          </a:r>
          <a:endParaRPr lang="ru-RU" b="1" dirty="0"/>
        </a:p>
      </dgm:t>
    </dgm:pt>
    <dgm:pt modelId="{F55A35FE-ABEC-4627-9765-506B446591C1}" type="parTrans" cxnId="{09687DDC-310D-4201-8E30-653C6AD3BDA5}">
      <dgm:prSet/>
      <dgm:spPr/>
      <dgm:t>
        <a:bodyPr/>
        <a:lstStyle/>
        <a:p>
          <a:endParaRPr lang="ru-RU"/>
        </a:p>
      </dgm:t>
    </dgm:pt>
    <dgm:pt modelId="{C4187671-BC69-43FE-AE30-7E50C0F239CF}" type="sibTrans" cxnId="{09687DDC-310D-4201-8E30-653C6AD3BDA5}">
      <dgm:prSet/>
      <dgm:spPr/>
      <dgm:t>
        <a:bodyPr/>
        <a:lstStyle/>
        <a:p>
          <a:endParaRPr lang="ru-RU"/>
        </a:p>
      </dgm:t>
    </dgm:pt>
    <dgm:pt modelId="{7F7C0D9F-0EC4-4C8E-89E8-A887A3394C89}">
      <dgm:prSet phldrT="[Текст]"/>
      <dgm:spPr/>
      <dgm:t>
        <a:bodyPr/>
        <a:lstStyle/>
        <a:p>
          <a:r>
            <a:rPr lang="ru-RU" dirty="0" smtClean="0"/>
            <a:t>Кредит Оренбургской обл. на приобретение комбикормов на 2014 год </a:t>
          </a:r>
          <a:r>
            <a:rPr lang="ru-RU" b="1" dirty="0" smtClean="0"/>
            <a:t>(160 – 210 млн руб.) </a:t>
          </a:r>
          <a:endParaRPr lang="ru-RU" b="1" dirty="0"/>
        </a:p>
      </dgm:t>
    </dgm:pt>
    <dgm:pt modelId="{0B1D3A8A-9AC2-47DD-AF5E-BDE072072183}" type="parTrans" cxnId="{B469224D-6078-4A15-A1D5-171BAD26A7E3}">
      <dgm:prSet/>
      <dgm:spPr/>
      <dgm:t>
        <a:bodyPr/>
        <a:lstStyle/>
        <a:p>
          <a:endParaRPr lang="ru-RU"/>
        </a:p>
      </dgm:t>
    </dgm:pt>
    <dgm:pt modelId="{7FFB5F5A-04D1-418D-97B7-133C7837C6FF}" type="sibTrans" cxnId="{B469224D-6078-4A15-A1D5-171BAD26A7E3}">
      <dgm:prSet/>
      <dgm:spPr/>
      <dgm:t>
        <a:bodyPr/>
        <a:lstStyle/>
        <a:p>
          <a:endParaRPr lang="ru-RU"/>
        </a:p>
      </dgm:t>
    </dgm:pt>
    <dgm:pt modelId="{F6CB7339-BF44-41E7-B21C-451896B1404F}">
      <dgm:prSet phldrT="[Текст]"/>
      <dgm:spPr/>
      <dgm:t>
        <a:bodyPr/>
        <a:lstStyle/>
        <a:p>
          <a:r>
            <a:rPr lang="ru-RU" dirty="0" smtClean="0"/>
            <a:t>Продажа доли ПРББ инвестору (</a:t>
          </a:r>
          <a:r>
            <a:rPr lang="en-US" dirty="0" smtClean="0"/>
            <a:t>Moscow Partners)</a:t>
          </a:r>
        </a:p>
      </dgm:t>
    </dgm:pt>
    <dgm:pt modelId="{E7ED0F75-DB90-4389-99B3-085EB5B86F49}" type="parTrans" cxnId="{6C57591E-BECE-4214-8202-B5484C5BB9BC}">
      <dgm:prSet/>
      <dgm:spPr/>
      <dgm:t>
        <a:bodyPr/>
        <a:lstStyle/>
        <a:p>
          <a:endParaRPr lang="ru-RU"/>
        </a:p>
      </dgm:t>
    </dgm:pt>
    <dgm:pt modelId="{589ABF82-1853-45B2-B3FD-A26EC5702DF9}" type="sibTrans" cxnId="{6C57591E-BECE-4214-8202-B5484C5BB9BC}">
      <dgm:prSet/>
      <dgm:spPr/>
      <dgm:t>
        <a:bodyPr/>
        <a:lstStyle/>
        <a:p>
          <a:endParaRPr lang="ru-RU"/>
        </a:p>
      </dgm:t>
    </dgm:pt>
    <dgm:pt modelId="{C0FD29F3-0A89-4A56-B458-8D0D7D7D1CCE}">
      <dgm:prSet phldrT="[Текст]"/>
      <dgm:spPr/>
      <dgm:t>
        <a:bodyPr/>
        <a:lstStyle/>
        <a:p>
          <a:r>
            <a:rPr lang="ru-RU" dirty="0" err="1" smtClean="0"/>
            <a:t>Потоцкий</a:t>
          </a:r>
          <a:r>
            <a:rPr lang="ru-RU" dirty="0" smtClean="0"/>
            <a:t>: привлечение финансирования под «Мелеуз»</a:t>
          </a:r>
          <a:endParaRPr lang="en-US" dirty="0" smtClean="0"/>
        </a:p>
      </dgm:t>
    </dgm:pt>
    <dgm:pt modelId="{D40343F5-208E-475C-AF10-6DDD9749830A}" type="parTrans" cxnId="{3356A4A4-980E-42F0-BA86-668A8BE32D23}">
      <dgm:prSet/>
      <dgm:spPr/>
      <dgm:t>
        <a:bodyPr/>
        <a:lstStyle/>
        <a:p>
          <a:endParaRPr lang="ru-RU"/>
        </a:p>
      </dgm:t>
    </dgm:pt>
    <dgm:pt modelId="{DF82369F-D20A-4FE6-807C-7DE71350BA53}" type="sibTrans" cxnId="{3356A4A4-980E-42F0-BA86-668A8BE32D23}">
      <dgm:prSet/>
      <dgm:spPr/>
      <dgm:t>
        <a:bodyPr/>
        <a:lstStyle/>
        <a:p>
          <a:endParaRPr lang="ru-RU"/>
        </a:p>
      </dgm:t>
    </dgm:pt>
    <dgm:pt modelId="{FEEAD425-E08E-487A-BC71-C160E981195C}">
      <dgm:prSet phldrT="[Текст]"/>
      <dgm:spPr/>
      <dgm:t>
        <a:bodyPr/>
        <a:lstStyle/>
        <a:p>
          <a:r>
            <a:rPr lang="ru-RU" dirty="0" smtClean="0"/>
            <a:t>Финансирование следующих этапов строительства через Газпромбанк или РСХБ</a:t>
          </a:r>
          <a:endParaRPr lang="en-US" dirty="0" smtClean="0"/>
        </a:p>
      </dgm:t>
    </dgm:pt>
    <dgm:pt modelId="{F5A9065C-6EF3-4B08-8E3F-04A26E14A316}" type="parTrans" cxnId="{2F024F20-8561-4C8D-ABBD-01E567816D89}">
      <dgm:prSet/>
      <dgm:spPr/>
      <dgm:t>
        <a:bodyPr/>
        <a:lstStyle/>
        <a:p>
          <a:endParaRPr lang="ru-RU"/>
        </a:p>
      </dgm:t>
    </dgm:pt>
    <dgm:pt modelId="{EAD17753-B3CE-4675-8CA8-88AAC8C03EA4}" type="sibTrans" cxnId="{2F024F20-8561-4C8D-ABBD-01E567816D89}">
      <dgm:prSet/>
      <dgm:spPr/>
      <dgm:t>
        <a:bodyPr/>
        <a:lstStyle/>
        <a:p>
          <a:endParaRPr lang="ru-RU"/>
        </a:p>
      </dgm:t>
    </dgm:pt>
    <dgm:pt modelId="{45D5115B-AC31-4CEC-9936-446AACA66991}" type="pres">
      <dgm:prSet presAssocID="{AFE23F0B-E01B-41D7-8B1C-9E41AE56869D}" presName="rootnode" presStyleCnt="0">
        <dgm:presLayoutVars>
          <dgm:chMax/>
          <dgm:chPref/>
          <dgm:dir/>
          <dgm:animLvl val="lvl"/>
        </dgm:presLayoutVars>
      </dgm:prSet>
      <dgm:spPr/>
      <dgm:t>
        <a:bodyPr/>
        <a:lstStyle/>
        <a:p>
          <a:endParaRPr lang="ru-RU"/>
        </a:p>
      </dgm:t>
    </dgm:pt>
    <dgm:pt modelId="{85B250AA-6C7B-4E57-89B6-F9CFC394CFA5}" type="pres">
      <dgm:prSet presAssocID="{E5C8E594-80A7-4A4B-93EB-1DAC6DC30FA7}" presName="composite" presStyleCnt="0"/>
      <dgm:spPr/>
    </dgm:pt>
    <dgm:pt modelId="{5388FCCE-80DF-46A8-9706-CCF5F16F1AA4}" type="pres">
      <dgm:prSet presAssocID="{E5C8E594-80A7-4A4B-93EB-1DAC6DC30FA7}" presName="LShape" presStyleLbl="alignNode1" presStyleIdx="0" presStyleCnt="9"/>
      <dgm:spPr/>
    </dgm:pt>
    <dgm:pt modelId="{9103989A-985A-47A6-B1AD-9B087458237D}" type="pres">
      <dgm:prSet presAssocID="{E5C8E594-80A7-4A4B-93EB-1DAC6DC30FA7}" presName="ParentText" presStyleLbl="revTx" presStyleIdx="0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AFB796D-BE6B-47E8-A35D-0B382F1FACDE}" type="pres">
      <dgm:prSet presAssocID="{E5C8E594-80A7-4A4B-93EB-1DAC6DC30FA7}" presName="Triangle" presStyleLbl="alignNode1" presStyleIdx="1" presStyleCnt="9"/>
      <dgm:spPr/>
    </dgm:pt>
    <dgm:pt modelId="{1ABE35FB-6D51-43EA-956F-AF3B09E2C4B6}" type="pres">
      <dgm:prSet presAssocID="{C4187671-BC69-43FE-AE30-7E50C0F239CF}" presName="sibTrans" presStyleCnt="0"/>
      <dgm:spPr/>
    </dgm:pt>
    <dgm:pt modelId="{A54F620C-60F5-4344-870C-F8F1DE3175C0}" type="pres">
      <dgm:prSet presAssocID="{C4187671-BC69-43FE-AE30-7E50C0F239CF}" presName="space" presStyleCnt="0"/>
      <dgm:spPr/>
    </dgm:pt>
    <dgm:pt modelId="{649D52A9-BDD4-436B-81BB-34B0DAFE7A35}" type="pres">
      <dgm:prSet presAssocID="{7F7C0D9F-0EC4-4C8E-89E8-A887A3394C89}" presName="composite" presStyleCnt="0"/>
      <dgm:spPr/>
    </dgm:pt>
    <dgm:pt modelId="{08678C4C-E6D6-46F7-8632-545660F23773}" type="pres">
      <dgm:prSet presAssocID="{7F7C0D9F-0EC4-4C8E-89E8-A887A3394C89}" presName="LShape" presStyleLbl="alignNode1" presStyleIdx="2" presStyleCnt="9"/>
      <dgm:spPr/>
    </dgm:pt>
    <dgm:pt modelId="{C092BEAA-7926-44AB-86B7-C83B25009EF3}" type="pres">
      <dgm:prSet presAssocID="{7F7C0D9F-0EC4-4C8E-89E8-A887A3394C89}" presName="ParentText" presStyleLbl="revTx" presStyleIdx="1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7C266B9-9D28-448E-96F4-1D22676527BC}" type="pres">
      <dgm:prSet presAssocID="{7F7C0D9F-0EC4-4C8E-89E8-A887A3394C89}" presName="Triangle" presStyleLbl="alignNode1" presStyleIdx="3" presStyleCnt="9"/>
      <dgm:spPr/>
    </dgm:pt>
    <dgm:pt modelId="{A2CE1D56-C7D2-481A-82A4-1FD033A97677}" type="pres">
      <dgm:prSet presAssocID="{7FFB5F5A-04D1-418D-97B7-133C7837C6FF}" presName="sibTrans" presStyleCnt="0"/>
      <dgm:spPr/>
    </dgm:pt>
    <dgm:pt modelId="{82B42DA3-CE6D-40C2-95D3-9B5BF6AF0739}" type="pres">
      <dgm:prSet presAssocID="{7FFB5F5A-04D1-418D-97B7-133C7837C6FF}" presName="space" presStyleCnt="0"/>
      <dgm:spPr/>
    </dgm:pt>
    <dgm:pt modelId="{BD341CD6-A722-4CA9-B3E1-C2611006B844}" type="pres">
      <dgm:prSet presAssocID="{F6CB7339-BF44-41E7-B21C-451896B1404F}" presName="composite" presStyleCnt="0"/>
      <dgm:spPr/>
    </dgm:pt>
    <dgm:pt modelId="{02AC520E-9AA2-47E2-AEAB-D0E5852990AA}" type="pres">
      <dgm:prSet presAssocID="{F6CB7339-BF44-41E7-B21C-451896B1404F}" presName="LShape" presStyleLbl="alignNode1" presStyleIdx="4" presStyleCnt="9"/>
      <dgm:spPr/>
    </dgm:pt>
    <dgm:pt modelId="{B0BE08FB-E3DC-4BD7-9596-518563A9AA22}" type="pres">
      <dgm:prSet presAssocID="{F6CB7339-BF44-41E7-B21C-451896B1404F}" presName="ParentText" presStyleLbl="revTx" presStyleIdx="2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843172F-A243-4559-BD11-D4191B4C66A0}" type="pres">
      <dgm:prSet presAssocID="{F6CB7339-BF44-41E7-B21C-451896B1404F}" presName="Triangle" presStyleLbl="alignNode1" presStyleIdx="5" presStyleCnt="9"/>
      <dgm:spPr/>
    </dgm:pt>
    <dgm:pt modelId="{5E23F505-EF0E-45BF-AF19-9D512503AEC3}" type="pres">
      <dgm:prSet presAssocID="{589ABF82-1853-45B2-B3FD-A26EC5702DF9}" presName="sibTrans" presStyleCnt="0"/>
      <dgm:spPr/>
    </dgm:pt>
    <dgm:pt modelId="{DCE892F8-8311-4D8D-B941-02F90E4CB066}" type="pres">
      <dgm:prSet presAssocID="{589ABF82-1853-45B2-B3FD-A26EC5702DF9}" presName="space" presStyleCnt="0"/>
      <dgm:spPr/>
    </dgm:pt>
    <dgm:pt modelId="{606D6E26-5032-4E33-B3AE-FCC047851EAE}" type="pres">
      <dgm:prSet presAssocID="{C0FD29F3-0A89-4A56-B458-8D0D7D7D1CCE}" presName="composite" presStyleCnt="0"/>
      <dgm:spPr/>
    </dgm:pt>
    <dgm:pt modelId="{933E481A-67D7-4A88-9898-302A7B5ED80E}" type="pres">
      <dgm:prSet presAssocID="{C0FD29F3-0A89-4A56-B458-8D0D7D7D1CCE}" presName="LShape" presStyleLbl="alignNode1" presStyleIdx="6" presStyleCnt="9"/>
      <dgm:spPr/>
    </dgm:pt>
    <dgm:pt modelId="{7C36D0F1-CB60-48BB-9BBF-C55DA2C604F2}" type="pres">
      <dgm:prSet presAssocID="{C0FD29F3-0A89-4A56-B458-8D0D7D7D1CCE}" presName="ParentText" presStyleLbl="revTx" presStyleIdx="3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4E0FCC0-FDE7-4D74-B46F-CC1ECC39A58D}" type="pres">
      <dgm:prSet presAssocID="{C0FD29F3-0A89-4A56-B458-8D0D7D7D1CCE}" presName="Triangle" presStyleLbl="alignNode1" presStyleIdx="7" presStyleCnt="9"/>
      <dgm:spPr/>
    </dgm:pt>
    <dgm:pt modelId="{39382ADD-7754-47B6-9236-4E31082E7F49}" type="pres">
      <dgm:prSet presAssocID="{DF82369F-D20A-4FE6-807C-7DE71350BA53}" presName="sibTrans" presStyleCnt="0"/>
      <dgm:spPr/>
    </dgm:pt>
    <dgm:pt modelId="{7EB16B78-250B-4A20-B9FB-6DA048977009}" type="pres">
      <dgm:prSet presAssocID="{DF82369F-D20A-4FE6-807C-7DE71350BA53}" presName="space" presStyleCnt="0"/>
      <dgm:spPr/>
    </dgm:pt>
    <dgm:pt modelId="{25FB8E31-69DC-4A3E-9D1B-B6FC7242FB60}" type="pres">
      <dgm:prSet presAssocID="{FEEAD425-E08E-487A-BC71-C160E981195C}" presName="composite" presStyleCnt="0"/>
      <dgm:spPr/>
    </dgm:pt>
    <dgm:pt modelId="{1452245E-007A-4FD1-A065-287E51A54677}" type="pres">
      <dgm:prSet presAssocID="{FEEAD425-E08E-487A-BC71-C160E981195C}" presName="LShape" presStyleLbl="alignNode1" presStyleIdx="8" presStyleCnt="9"/>
      <dgm:spPr/>
    </dgm:pt>
    <dgm:pt modelId="{856EBE7A-3031-4450-822D-83E61FBEFEE9}" type="pres">
      <dgm:prSet presAssocID="{FEEAD425-E08E-487A-BC71-C160E981195C}" presName="ParentText" presStyleLbl="revTx" presStyleIdx="4" presStyleCnt="5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3924C414-71A1-4284-A2A6-012F6718C0D6}" type="presOf" srcId="{F6CB7339-BF44-41E7-B21C-451896B1404F}" destId="{B0BE08FB-E3DC-4BD7-9596-518563A9AA22}" srcOrd="0" destOrd="0" presId="urn:microsoft.com/office/officeart/2009/3/layout/StepUpProcess"/>
    <dgm:cxn modelId="{88465CE7-2EA1-492A-9EC0-067635590077}" type="presOf" srcId="{FEEAD425-E08E-487A-BC71-C160E981195C}" destId="{856EBE7A-3031-4450-822D-83E61FBEFEE9}" srcOrd="0" destOrd="0" presId="urn:microsoft.com/office/officeart/2009/3/layout/StepUpProcess"/>
    <dgm:cxn modelId="{09687DDC-310D-4201-8E30-653C6AD3BDA5}" srcId="{AFE23F0B-E01B-41D7-8B1C-9E41AE56869D}" destId="{E5C8E594-80A7-4A4B-93EB-1DAC6DC30FA7}" srcOrd="0" destOrd="0" parTransId="{F55A35FE-ABEC-4627-9765-506B446591C1}" sibTransId="{C4187671-BC69-43FE-AE30-7E50C0F239CF}"/>
    <dgm:cxn modelId="{C973F847-9424-4905-AC56-9FAF1CAF282E}" type="presOf" srcId="{C0FD29F3-0A89-4A56-B458-8D0D7D7D1CCE}" destId="{7C36D0F1-CB60-48BB-9BBF-C55DA2C604F2}" srcOrd="0" destOrd="0" presId="urn:microsoft.com/office/officeart/2009/3/layout/StepUpProcess"/>
    <dgm:cxn modelId="{B469224D-6078-4A15-A1D5-171BAD26A7E3}" srcId="{AFE23F0B-E01B-41D7-8B1C-9E41AE56869D}" destId="{7F7C0D9F-0EC4-4C8E-89E8-A887A3394C89}" srcOrd="1" destOrd="0" parTransId="{0B1D3A8A-9AC2-47DD-AF5E-BDE072072183}" sibTransId="{7FFB5F5A-04D1-418D-97B7-133C7837C6FF}"/>
    <dgm:cxn modelId="{2F024F20-8561-4C8D-ABBD-01E567816D89}" srcId="{AFE23F0B-E01B-41D7-8B1C-9E41AE56869D}" destId="{FEEAD425-E08E-487A-BC71-C160E981195C}" srcOrd="4" destOrd="0" parTransId="{F5A9065C-6EF3-4B08-8E3F-04A26E14A316}" sibTransId="{EAD17753-B3CE-4675-8CA8-88AAC8C03EA4}"/>
    <dgm:cxn modelId="{6C57591E-BECE-4214-8202-B5484C5BB9BC}" srcId="{AFE23F0B-E01B-41D7-8B1C-9E41AE56869D}" destId="{F6CB7339-BF44-41E7-B21C-451896B1404F}" srcOrd="2" destOrd="0" parTransId="{E7ED0F75-DB90-4389-99B3-085EB5B86F49}" sibTransId="{589ABF82-1853-45B2-B3FD-A26EC5702DF9}"/>
    <dgm:cxn modelId="{8900086B-128F-4F1C-87FA-546D61AE66E2}" type="presOf" srcId="{AFE23F0B-E01B-41D7-8B1C-9E41AE56869D}" destId="{45D5115B-AC31-4CEC-9936-446AACA66991}" srcOrd="0" destOrd="0" presId="urn:microsoft.com/office/officeart/2009/3/layout/StepUpProcess"/>
    <dgm:cxn modelId="{3356A4A4-980E-42F0-BA86-668A8BE32D23}" srcId="{AFE23F0B-E01B-41D7-8B1C-9E41AE56869D}" destId="{C0FD29F3-0A89-4A56-B458-8D0D7D7D1CCE}" srcOrd="3" destOrd="0" parTransId="{D40343F5-208E-475C-AF10-6DDD9749830A}" sibTransId="{DF82369F-D20A-4FE6-807C-7DE71350BA53}"/>
    <dgm:cxn modelId="{7093073A-5B37-4B7B-A92B-7735E0CB24E2}" type="presOf" srcId="{7F7C0D9F-0EC4-4C8E-89E8-A887A3394C89}" destId="{C092BEAA-7926-44AB-86B7-C83B25009EF3}" srcOrd="0" destOrd="0" presId="urn:microsoft.com/office/officeart/2009/3/layout/StepUpProcess"/>
    <dgm:cxn modelId="{23C027E5-3E3E-4E3C-BA58-1EE46CCDE606}" type="presOf" srcId="{E5C8E594-80A7-4A4B-93EB-1DAC6DC30FA7}" destId="{9103989A-985A-47A6-B1AD-9B087458237D}" srcOrd="0" destOrd="0" presId="urn:microsoft.com/office/officeart/2009/3/layout/StepUpProcess"/>
    <dgm:cxn modelId="{B6AB1221-08C5-4B56-B7E5-80ADA88CE4B9}" type="presParOf" srcId="{45D5115B-AC31-4CEC-9936-446AACA66991}" destId="{85B250AA-6C7B-4E57-89B6-F9CFC394CFA5}" srcOrd="0" destOrd="0" presId="urn:microsoft.com/office/officeart/2009/3/layout/StepUpProcess"/>
    <dgm:cxn modelId="{1B0E9CD1-EC88-460B-9BEC-F04357076779}" type="presParOf" srcId="{85B250AA-6C7B-4E57-89B6-F9CFC394CFA5}" destId="{5388FCCE-80DF-46A8-9706-CCF5F16F1AA4}" srcOrd="0" destOrd="0" presId="urn:microsoft.com/office/officeart/2009/3/layout/StepUpProcess"/>
    <dgm:cxn modelId="{4F48ED0D-77A4-44DB-A3A7-CD68BA761693}" type="presParOf" srcId="{85B250AA-6C7B-4E57-89B6-F9CFC394CFA5}" destId="{9103989A-985A-47A6-B1AD-9B087458237D}" srcOrd="1" destOrd="0" presId="urn:microsoft.com/office/officeart/2009/3/layout/StepUpProcess"/>
    <dgm:cxn modelId="{ED2EFD4B-FAD0-4D38-AE62-DD30EB78C129}" type="presParOf" srcId="{85B250AA-6C7B-4E57-89B6-F9CFC394CFA5}" destId="{3AFB796D-BE6B-47E8-A35D-0B382F1FACDE}" srcOrd="2" destOrd="0" presId="urn:microsoft.com/office/officeart/2009/3/layout/StepUpProcess"/>
    <dgm:cxn modelId="{0AC5F435-8055-40E1-A630-DB3E1AE026D4}" type="presParOf" srcId="{45D5115B-AC31-4CEC-9936-446AACA66991}" destId="{1ABE35FB-6D51-43EA-956F-AF3B09E2C4B6}" srcOrd="1" destOrd="0" presId="urn:microsoft.com/office/officeart/2009/3/layout/StepUpProcess"/>
    <dgm:cxn modelId="{019E66A6-8F38-4775-9327-25A4CDF76BB6}" type="presParOf" srcId="{1ABE35FB-6D51-43EA-956F-AF3B09E2C4B6}" destId="{A54F620C-60F5-4344-870C-F8F1DE3175C0}" srcOrd="0" destOrd="0" presId="urn:microsoft.com/office/officeart/2009/3/layout/StepUpProcess"/>
    <dgm:cxn modelId="{CD04043A-3FA7-49EE-A5C6-083F2811F063}" type="presParOf" srcId="{45D5115B-AC31-4CEC-9936-446AACA66991}" destId="{649D52A9-BDD4-436B-81BB-34B0DAFE7A35}" srcOrd="2" destOrd="0" presId="urn:microsoft.com/office/officeart/2009/3/layout/StepUpProcess"/>
    <dgm:cxn modelId="{884720E8-79D4-4776-B51F-F0701639F4ED}" type="presParOf" srcId="{649D52A9-BDD4-436B-81BB-34B0DAFE7A35}" destId="{08678C4C-E6D6-46F7-8632-545660F23773}" srcOrd="0" destOrd="0" presId="urn:microsoft.com/office/officeart/2009/3/layout/StepUpProcess"/>
    <dgm:cxn modelId="{3425B89A-389B-40D4-9CD3-B6DCFEC357B3}" type="presParOf" srcId="{649D52A9-BDD4-436B-81BB-34B0DAFE7A35}" destId="{C092BEAA-7926-44AB-86B7-C83B25009EF3}" srcOrd="1" destOrd="0" presId="urn:microsoft.com/office/officeart/2009/3/layout/StepUpProcess"/>
    <dgm:cxn modelId="{00FCC556-BE8B-436E-8780-04EA5470AD6A}" type="presParOf" srcId="{649D52A9-BDD4-436B-81BB-34B0DAFE7A35}" destId="{A7C266B9-9D28-448E-96F4-1D22676527BC}" srcOrd="2" destOrd="0" presId="urn:microsoft.com/office/officeart/2009/3/layout/StepUpProcess"/>
    <dgm:cxn modelId="{CA420125-2CCF-4B05-A31E-E3A804E2C34E}" type="presParOf" srcId="{45D5115B-AC31-4CEC-9936-446AACA66991}" destId="{A2CE1D56-C7D2-481A-82A4-1FD033A97677}" srcOrd="3" destOrd="0" presId="urn:microsoft.com/office/officeart/2009/3/layout/StepUpProcess"/>
    <dgm:cxn modelId="{07239488-6B66-4015-95CE-87A0D1A6461A}" type="presParOf" srcId="{A2CE1D56-C7D2-481A-82A4-1FD033A97677}" destId="{82B42DA3-CE6D-40C2-95D3-9B5BF6AF0739}" srcOrd="0" destOrd="0" presId="urn:microsoft.com/office/officeart/2009/3/layout/StepUpProcess"/>
    <dgm:cxn modelId="{552C5A70-DE32-4B1A-AB67-FA68C2C79F42}" type="presParOf" srcId="{45D5115B-AC31-4CEC-9936-446AACA66991}" destId="{BD341CD6-A722-4CA9-B3E1-C2611006B844}" srcOrd="4" destOrd="0" presId="urn:microsoft.com/office/officeart/2009/3/layout/StepUpProcess"/>
    <dgm:cxn modelId="{6DE05B75-73D4-47E6-BF56-307160B17B99}" type="presParOf" srcId="{BD341CD6-A722-4CA9-B3E1-C2611006B844}" destId="{02AC520E-9AA2-47E2-AEAB-D0E5852990AA}" srcOrd="0" destOrd="0" presId="urn:microsoft.com/office/officeart/2009/3/layout/StepUpProcess"/>
    <dgm:cxn modelId="{E8A1A54E-7DE6-48C2-BA8C-8727A45778FC}" type="presParOf" srcId="{BD341CD6-A722-4CA9-B3E1-C2611006B844}" destId="{B0BE08FB-E3DC-4BD7-9596-518563A9AA22}" srcOrd="1" destOrd="0" presId="urn:microsoft.com/office/officeart/2009/3/layout/StepUpProcess"/>
    <dgm:cxn modelId="{ECF54E3E-BFE6-4468-B918-919805CB7CF9}" type="presParOf" srcId="{BD341CD6-A722-4CA9-B3E1-C2611006B844}" destId="{C843172F-A243-4559-BD11-D4191B4C66A0}" srcOrd="2" destOrd="0" presId="urn:microsoft.com/office/officeart/2009/3/layout/StepUpProcess"/>
    <dgm:cxn modelId="{F73CAABA-EEF3-4A1E-AA0C-CFBF100B7C11}" type="presParOf" srcId="{45D5115B-AC31-4CEC-9936-446AACA66991}" destId="{5E23F505-EF0E-45BF-AF19-9D512503AEC3}" srcOrd="5" destOrd="0" presId="urn:microsoft.com/office/officeart/2009/3/layout/StepUpProcess"/>
    <dgm:cxn modelId="{37130838-D90B-41F4-9321-03813247F304}" type="presParOf" srcId="{5E23F505-EF0E-45BF-AF19-9D512503AEC3}" destId="{DCE892F8-8311-4D8D-B941-02F90E4CB066}" srcOrd="0" destOrd="0" presId="urn:microsoft.com/office/officeart/2009/3/layout/StepUpProcess"/>
    <dgm:cxn modelId="{EB1D68EC-D68B-466D-926B-1B3AED32BACC}" type="presParOf" srcId="{45D5115B-AC31-4CEC-9936-446AACA66991}" destId="{606D6E26-5032-4E33-B3AE-FCC047851EAE}" srcOrd="6" destOrd="0" presId="urn:microsoft.com/office/officeart/2009/3/layout/StepUpProcess"/>
    <dgm:cxn modelId="{ED22B0A3-B08D-4970-B1EB-81C13E1E2322}" type="presParOf" srcId="{606D6E26-5032-4E33-B3AE-FCC047851EAE}" destId="{933E481A-67D7-4A88-9898-302A7B5ED80E}" srcOrd="0" destOrd="0" presId="urn:microsoft.com/office/officeart/2009/3/layout/StepUpProcess"/>
    <dgm:cxn modelId="{0B625A4D-AB2E-4D7F-B45D-46BC09DA2AC1}" type="presParOf" srcId="{606D6E26-5032-4E33-B3AE-FCC047851EAE}" destId="{7C36D0F1-CB60-48BB-9BBF-C55DA2C604F2}" srcOrd="1" destOrd="0" presId="urn:microsoft.com/office/officeart/2009/3/layout/StepUpProcess"/>
    <dgm:cxn modelId="{FAF92F47-D6E7-4FFE-B38F-AB7FF48BD86D}" type="presParOf" srcId="{606D6E26-5032-4E33-B3AE-FCC047851EAE}" destId="{94E0FCC0-FDE7-4D74-B46F-CC1ECC39A58D}" srcOrd="2" destOrd="0" presId="urn:microsoft.com/office/officeart/2009/3/layout/StepUpProcess"/>
    <dgm:cxn modelId="{27B007CB-18EE-4286-998E-B71A4FB7FAC5}" type="presParOf" srcId="{45D5115B-AC31-4CEC-9936-446AACA66991}" destId="{39382ADD-7754-47B6-9236-4E31082E7F49}" srcOrd="7" destOrd="0" presId="urn:microsoft.com/office/officeart/2009/3/layout/StepUpProcess"/>
    <dgm:cxn modelId="{22C2B602-BF36-4321-B624-AACFB8F19E7F}" type="presParOf" srcId="{39382ADD-7754-47B6-9236-4E31082E7F49}" destId="{7EB16B78-250B-4A20-B9FB-6DA048977009}" srcOrd="0" destOrd="0" presId="urn:microsoft.com/office/officeart/2009/3/layout/StepUpProcess"/>
    <dgm:cxn modelId="{8237BE62-F108-407C-ABF1-6A98DCCE8CC6}" type="presParOf" srcId="{45D5115B-AC31-4CEC-9936-446AACA66991}" destId="{25FB8E31-69DC-4A3E-9D1B-B6FC7242FB60}" srcOrd="8" destOrd="0" presId="urn:microsoft.com/office/officeart/2009/3/layout/StepUpProcess"/>
    <dgm:cxn modelId="{CC024F39-BD15-49F8-85E5-1CC7D56DA303}" type="presParOf" srcId="{25FB8E31-69DC-4A3E-9D1B-B6FC7242FB60}" destId="{1452245E-007A-4FD1-A065-287E51A54677}" srcOrd="0" destOrd="0" presId="urn:microsoft.com/office/officeart/2009/3/layout/StepUpProcess"/>
    <dgm:cxn modelId="{289C4279-185F-48F3-9312-8662A61A4E52}" type="presParOf" srcId="{25FB8E31-69DC-4A3E-9D1B-B6FC7242FB60}" destId="{856EBE7A-3031-4450-822D-83E61FBEFEE9}" srcOrd="1" destOrd="0" presId="urn:microsoft.com/office/officeart/2009/3/layout/StepUpProcess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A6CB1CF0-3018-4746-A1B1-E497DEB0EB01}" type="doc">
      <dgm:prSet loTypeId="urn:microsoft.com/office/officeart/2008/layout/VerticalAccentList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AFDE7DC3-03BA-455C-88C6-C3B1102992DA}">
      <dgm:prSet phldrT="[Текст]"/>
      <dgm:spPr/>
      <dgm:t>
        <a:bodyPr/>
        <a:lstStyle/>
        <a:p>
          <a:endParaRPr lang="ru-RU" dirty="0"/>
        </a:p>
      </dgm:t>
    </dgm:pt>
    <dgm:pt modelId="{6089F267-2608-4859-973F-403D8A1E1752}" type="parTrans" cxnId="{127517BD-C894-4CDD-8982-0E80438F2770}">
      <dgm:prSet/>
      <dgm:spPr/>
      <dgm:t>
        <a:bodyPr/>
        <a:lstStyle/>
        <a:p>
          <a:endParaRPr lang="ru-RU"/>
        </a:p>
      </dgm:t>
    </dgm:pt>
    <dgm:pt modelId="{E7A6004C-8C2B-41CA-A087-EF57E25CE288}" type="sibTrans" cxnId="{127517BD-C894-4CDD-8982-0E80438F2770}">
      <dgm:prSet/>
      <dgm:spPr/>
      <dgm:t>
        <a:bodyPr/>
        <a:lstStyle/>
        <a:p>
          <a:endParaRPr lang="ru-RU"/>
        </a:p>
      </dgm:t>
    </dgm:pt>
    <dgm:pt modelId="{6040A120-E051-4584-AF9A-474298721530}">
      <dgm:prSet phldrT="[Текст]"/>
      <dgm:spPr/>
      <dgm:t>
        <a:bodyPr/>
        <a:lstStyle/>
        <a:p>
          <a:r>
            <a:rPr lang="en-US" dirty="0" smtClean="0"/>
            <a:t>&gt; 150</a:t>
          </a:r>
          <a:r>
            <a:rPr lang="ru-RU" dirty="0" smtClean="0"/>
            <a:t> млн рублей</a:t>
          </a:r>
          <a:endParaRPr lang="ru-RU" dirty="0"/>
        </a:p>
      </dgm:t>
    </dgm:pt>
    <dgm:pt modelId="{57559C0C-D718-477A-B979-956B4343B731}" type="parTrans" cxnId="{9063D251-D3C1-424F-80A8-91C5ED11797F}">
      <dgm:prSet/>
      <dgm:spPr/>
      <dgm:t>
        <a:bodyPr/>
        <a:lstStyle/>
        <a:p>
          <a:endParaRPr lang="ru-RU"/>
        </a:p>
      </dgm:t>
    </dgm:pt>
    <dgm:pt modelId="{CE9777AF-54B0-42C3-B014-7AF538C342C9}" type="sibTrans" cxnId="{9063D251-D3C1-424F-80A8-91C5ED11797F}">
      <dgm:prSet/>
      <dgm:spPr/>
      <dgm:t>
        <a:bodyPr/>
        <a:lstStyle/>
        <a:p>
          <a:endParaRPr lang="ru-RU"/>
        </a:p>
      </dgm:t>
    </dgm:pt>
    <dgm:pt modelId="{E9914C28-BDF4-400D-A0C8-DD23EBCCFCBA}" type="pres">
      <dgm:prSet presAssocID="{A6CB1CF0-3018-4746-A1B1-E497DEB0EB01}" presName="Name0" presStyleCnt="0">
        <dgm:presLayoutVars>
          <dgm:chMax/>
          <dgm:chPref/>
          <dgm:dir/>
        </dgm:presLayoutVars>
      </dgm:prSet>
      <dgm:spPr/>
      <dgm:t>
        <a:bodyPr/>
        <a:lstStyle/>
        <a:p>
          <a:endParaRPr lang="ru-RU"/>
        </a:p>
      </dgm:t>
    </dgm:pt>
    <dgm:pt modelId="{C96D6108-23DB-4286-83E9-18A95E381B97}" type="pres">
      <dgm:prSet presAssocID="{AFDE7DC3-03BA-455C-88C6-C3B1102992DA}" presName="parenttextcomposite" presStyleCnt="0"/>
      <dgm:spPr/>
    </dgm:pt>
    <dgm:pt modelId="{5B925C0A-9362-4CC5-AE07-B198384418C1}" type="pres">
      <dgm:prSet presAssocID="{AFDE7DC3-03BA-455C-88C6-C3B1102992DA}" presName="parenttext" presStyleLbl="revTx" presStyleIdx="0" presStyleCnt="1">
        <dgm:presLayoutVars>
          <dgm:chMax/>
          <dgm:chPref val="2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6F604C8-854E-455C-895E-1DBA6AB44956}" type="pres">
      <dgm:prSet presAssocID="{AFDE7DC3-03BA-455C-88C6-C3B1102992DA}" presName="composite" presStyleCnt="0"/>
      <dgm:spPr/>
    </dgm:pt>
    <dgm:pt modelId="{869C1BC1-78F4-4493-8CE3-A02BDE6FA18E}" type="pres">
      <dgm:prSet presAssocID="{AFDE7DC3-03BA-455C-88C6-C3B1102992DA}" presName="chevron1" presStyleLbl="alignNode1" presStyleIdx="0" presStyleCnt="7"/>
      <dgm:spPr/>
    </dgm:pt>
    <dgm:pt modelId="{74C2FEC3-1D41-462B-A448-3697637105EC}" type="pres">
      <dgm:prSet presAssocID="{AFDE7DC3-03BA-455C-88C6-C3B1102992DA}" presName="chevron2" presStyleLbl="alignNode1" presStyleIdx="1" presStyleCnt="7"/>
      <dgm:spPr/>
    </dgm:pt>
    <dgm:pt modelId="{4515254E-2FEF-4131-A385-271496031FD7}" type="pres">
      <dgm:prSet presAssocID="{AFDE7DC3-03BA-455C-88C6-C3B1102992DA}" presName="chevron3" presStyleLbl="alignNode1" presStyleIdx="2" presStyleCnt="7"/>
      <dgm:spPr/>
    </dgm:pt>
    <dgm:pt modelId="{9421D153-FEF7-493C-911C-DDFA3CA682E4}" type="pres">
      <dgm:prSet presAssocID="{AFDE7DC3-03BA-455C-88C6-C3B1102992DA}" presName="chevron4" presStyleLbl="alignNode1" presStyleIdx="3" presStyleCnt="7"/>
      <dgm:spPr/>
    </dgm:pt>
    <dgm:pt modelId="{F2245E06-9DAC-4EB7-A04E-865561A782A8}" type="pres">
      <dgm:prSet presAssocID="{AFDE7DC3-03BA-455C-88C6-C3B1102992DA}" presName="chevron5" presStyleLbl="alignNode1" presStyleIdx="4" presStyleCnt="7"/>
      <dgm:spPr/>
    </dgm:pt>
    <dgm:pt modelId="{876B510A-FB44-4FEB-AD73-2B41A8183E68}" type="pres">
      <dgm:prSet presAssocID="{AFDE7DC3-03BA-455C-88C6-C3B1102992DA}" presName="chevron6" presStyleLbl="alignNode1" presStyleIdx="5" presStyleCnt="7"/>
      <dgm:spPr/>
    </dgm:pt>
    <dgm:pt modelId="{0D49865A-84B1-4629-AF8F-8FB8C07AD7E1}" type="pres">
      <dgm:prSet presAssocID="{AFDE7DC3-03BA-455C-88C6-C3B1102992DA}" presName="chevron7" presStyleLbl="alignNode1" presStyleIdx="6" presStyleCnt="7"/>
      <dgm:spPr/>
    </dgm:pt>
    <dgm:pt modelId="{AD58DEE5-A203-4DAC-850A-13300BD8366C}" type="pres">
      <dgm:prSet presAssocID="{AFDE7DC3-03BA-455C-88C6-C3B1102992DA}" presName="childtext" presStyleLbl="solidFgAcc1" presStyleIdx="0" presStyleCnt="1">
        <dgm:presLayoutVars>
          <dgm:chMax/>
          <dgm:chPref val="0"/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665AD722-5760-43D7-B67C-F096FAD68147}" type="presOf" srcId="{AFDE7DC3-03BA-455C-88C6-C3B1102992DA}" destId="{5B925C0A-9362-4CC5-AE07-B198384418C1}" srcOrd="0" destOrd="0" presId="urn:microsoft.com/office/officeart/2008/layout/VerticalAccentList"/>
    <dgm:cxn modelId="{9063D251-D3C1-424F-80A8-91C5ED11797F}" srcId="{AFDE7DC3-03BA-455C-88C6-C3B1102992DA}" destId="{6040A120-E051-4584-AF9A-474298721530}" srcOrd="0" destOrd="0" parTransId="{57559C0C-D718-477A-B979-956B4343B731}" sibTransId="{CE9777AF-54B0-42C3-B014-7AF538C342C9}"/>
    <dgm:cxn modelId="{46BEAA67-901E-4153-9E91-FD6F10431970}" type="presOf" srcId="{A6CB1CF0-3018-4746-A1B1-E497DEB0EB01}" destId="{E9914C28-BDF4-400D-A0C8-DD23EBCCFCBA}" srcOrd="0" destOrd="0" presId="urn:microsoft.com/office/officeart/2008/layout/VerticalAccentList"/>
    <dgm:cxn modelId="{FEA9E9E5-08C1-4AAB-8B5B-66F7DACFF129}" type="presOf" srcId="{6040A120-E051-4584-AF9A-474298721530}" destId="{AD58DEE5-A203-4DAC-850A-13300BD8366C}" srcOrd="0" destOrd="0" presId="urn:microsoft.com/office/officeart/2008/layout/VerticalAccentList"/>
    <dgm:cxn modelId="{127517BD-C894-4CDD-8982-0E80438F2770}" srcId="{A6CB1CF0-3018-4746-A1B1-E497DEB0EB01}" destId="{AFDE7DC3-03BA-455C-88C6-C3B1102992DA}" srcOrd="0" destOrd="0" parTransId="{6089F267-2608-4859-973F-403D8A1E1752}" sibTransId="{E7A6004C-8C2B-41CA-A087-EF57E25CE288}"/>
    <dgm:cxn modelId="{9BBF2084-1495-4ED7-9124-0FB90D46E036}" type="presParOf" srcId="{E9914C28-BDF4-400D-A0C8-DD23EBCCFCBA}" destId="{C96D6108-23DB-4286-83E9-18A95E381B97}" srcOrd="0" destOrd="0" presId="urn:microsoft.com/office/officeart/2008/layout/VerticalAccentList"/>
    <dgm:cxn modelId="{5C730CEA-0908-415E-9754-0410AC4587B4}" type="presParOf" srcId="{C96D6108-23DB-4286-83E9-18A95E381B97}" destId="{5B925C0A-9362-4CC5-AE07-B198384418C1}" srcOrd="0" destOrd="0" presId="urn:microsoft.com/office/officeart/2008/layout/VerticalAccentList"/>
    <dgm:cxn modelId="{05489540-44BE-44C7-A0FA-7E212D7EBF01}" type="presParOf" srcId="{E9914C28-BDF4-400D-A0C8-DD23EBCCFCBA}" destId="{E6F604C8-854E-455C-895E-1DBA6AB44956}" srcOrd="1" destOrd="0" presId="urn:microsoft.com/office/officeart/2008/layout/VerticalAccentList"/>
    <dgm:cxn modelId="{CF3EE969-E8C5-40B2-8E80-3726AC838B55}" type="presParOf" srcId="{E6F604C8-854E-455C-895E-1DBA6AB44956}" destId="{869C1BC1-78F4-4493-8CE3-A02BDE6FA18E}" srcOrd="0" destOrd="0" presId="urn:microsoft.com/office/officeart/2008/layout/VerticalAccentList"/>
    <dgm:cxn modelId="{87ADF547-B205-4795-B369-CA18EEF1275F}" type="presParOf" srcId="{E6F604C8-854E-455C-895E-1DBA6AB44956}" destId="{74C2FEC3-1D41-462B-A448-3697637105EC}" srcOrd="1" destOrd="0" presId="urn:microsoft.com/office/officeart/2008/layout/VerticalAccentList"/>
    <dgm:cxn modelId="{E881E27A-0F10-4FD0-9331-67FCB414DBE2}" type="presParOf" srcId="{E6F604C8-854E-455C-895E-1DBA6AB44956}" destId="{4515254E-2FEF-4131-A385-271496031FD7}" srcOrd="2" destOrd="0" presId="urn:microsoft.com/office/officeart/2008/layout/VerticalAccentList"/>
    <dgm:cxn modelId="{7C94FC40-B1EF-464E-AE75-DED2517B3E3C}" type="presParOf" srcId="{E6F604C8-854E-455C-895E-1DBA6AB44956}" destId="{9421D153-FEF7-493C-911C-DDFA3CA682E4}" srcOrd="3" destOrd="0" presId="urn:microsoft.com/office/officeart/2008/layout/VerticalAccentList"/>
    <dgm:cxn modelId="{6D51803A-B6BF-4440-A43B-A034461D335F}" type="presParOf" srcId="{E6F604C8-854E-455C-895E-1DBA6AB44956}" destId="{F2245E06-9DAC-4EB7-A04E-865561A782A8}" srcOrd="4" destOrd="0" presId="urn:microsoft.com/office/officeart/2008/layout/VerticalAccentList"/>
    <dgm:cxn modelId="{ADECC138-3653-4145-9F5B-2F1CED5444D9}" type="presParOf" srcId="{E6F604C8-854E-455C-895E-1DBA6AB44956}" destId="{876B510A-FB44-4FEB-AD73-2B41A8183E68}" srcOrd="5" destOrd="0" presId="urn:microsoft.com/office/officeart/2008/layout/VerticalAccentList"/>
    <dgm:cxn modelId="{EB8828F9-4B98-42DE-B6FC-CA18CD5AA15F}" type="presParOf" srcId="{E6F604C8-854E-455C-895E-1DBA6AB44956}" destId="{0D49865A-84B1-4629-AF8F-8FB8C07AD7E1}" srcOrd="6" destOrd="0" presId="urn:microsoft.com/office/officeart/2008/layout/VerticalAccentList"/>
    <dgm:cxn modelId="{96DD3997-013F-457B-B68F-354007BEDCAE}" type="presParOf" srcId="{E6F604C8-854E-455C-895E-1DBA6AB44956}" destId="{AD58DEE5-A203-4DAC-850A-13300BD8366C}" srcOrd="7" destOrd="0" presId="urn:microsoft.com/office/officeart/2008/layout/VerticalAccentList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6F42596-1429-4A89-9C08-515771A212FF}">
      <dsp:nvSpPr>
        <dsp:cNvPr id="0" name=""/>
        <dsp:cNvSpPr/>
      </dsp:nvSpPr>
      <dsp:spPr>
        <a:xfrm>
          <a:off x="5674" y="664721"/>
          <a:ext cx="3145215" cy="370025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2BA6AB2-292A-460A-AA5F-A500D8B923B9}">
      <dsp:nvSpPr>
        <dsp:cNvPr id="0" name=""/>
        <dsp:cNvSpPr/>
      </dsp:nvSpPr>
      <dsp:spPr>
        <a:xfrm>
          <a:off x="5674" y="803687"/>
          <a:ext cx="231058" cy="231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421D253-FD6D-49E7-A33C-20932A91A820}">
      <dsp:nvSpPr>
        <dsp:cNvPr id="0" name=""/>
        <dsp:cNvSpPr/>
      </dsp:nvSpPr>
      <dsp:spPr>
        <a:xfrm>
          <a:off x="5674" y="0"/>
          <a:ext cx="3145215" cy="664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Ekibastuz"/>
            </a:rPr>
            <a:t>Зона выращивания (самцы и самки)</a:t>
          </a:r>
          <a:endParaRPr lang="ru-RU" sz="2300" kern="1200" dirty="0">
            <a:latin typeface="Ekibastuz"/>
          </a:endParaRPr>
        </a:p>
      </dsp:txBody>
      <dsp:txXfrm>
        <a:off x="5674" y="0"/>
        <a:ext cx="3145215" cy="664721"/>
      </dsp:txXfrm>
    </dsp:sp>
    <dsp:sp modelId="{69BD4AD4-FC8E-4397-B8C7-6EDBEBE6FA9A}">
      <dsp:nvSpPr>
        <dsp:cNvPr id="0" name=""/>
        <dsp:cNvSpPr/>
      </dsp:nvSpPr>
      <dsp:spPr>
        <a:xfrm>
          <a:off x="5674" y="1342278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F7A84D0-A120-4F38-9E70-3CD9191E4A63}">
      <dsp:nvSpPr>
        <dsp:cNvPr id="0" name=""/>
        <dsp:cNvSpPr/>
      </dsp:nvSpPr>
      <dsp:spPr>
        <a:xfrm>
          <a:off x="225839" y="1188512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7 птичников</a:t>
          </a:r>
          <a:endParaRPr lang="ru-RU" sz="1100" kern="1200" dirty="0">
            <a:latin typeface="Ekibastuz"/>
          </a:endParaRPr>
        </a:p>
      </dsp:txBody>
      <dsp:txXfrm>
        <a:off x="225839" y="1188512"/>
        <a:ext cx="2925050" cy="538585"/>
      </dsp:txXfrm>
    </dsp:sp>
    <dsp:sp modelId="{4C1C9708-CFAD-4149-8F41-275FE3F3CF0F}">
      <dsp:nvSpPr>
        <dsp:cNvPr id="0" name=""/>
        <dsp:cNvSpPr/>
      </dsp:nvSpPr>
      <dsp:spPr>
        <a:xfrm>
          <a:off x="5674" y="1880864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6A84ED7-FE62-4311-B70D-918C7D406628}">
      <dsp:nvSpPr>
        <dsp:cNvPr id="0" name=""/>
        <dsp:cNvSpPr/>
      </dsp:nvSpPr>
      <dsp:spPr>
        <a:xfrm>
          <a:off x="225839" y="1727098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Готовность = 26%</a:t>
          </a:r>
          <a:endParaRPr lang="ru-RU" sz="1100" kern="1200" dirty="0">
            <a:latin typeface="Ekibastuz"/>
          </a:endParaRPr>
        </a:p>
      </dsp:txBody>
      <dsp:txXfrm>
        <a:off x="225839" y="1727098"/>
        <a:ext cx="2925050" cy="538585"/>
      </dsp:txXfrm>
    </dsp:sp>
    <dsp:sp modelId="{B4A80C96-BB83-45F8-B057-23BAC3633E4A}">
      <dsp:nvSpPr>
        <dsp:cNvPr id="0" name=""/>
        <dsp:cNvSpPr/>
      </dsp:nvSpPr>
      <dsp:spPr>
        <a:xfrm>
          <a:off x="5674" y="2419449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A3318E1-7A93-4E71-BDDE-F93D2512CC27}">
      <dsp:nvSpPr>
        <dsp:cNvPr id="0" name=""/>
        <dsp:cNvSpPr/>
      </dsp:nvSpPr>
      <dsp:spPr>
        <a:xfrm>
          <a:off x="225839" y="2265683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Оплачено = 50% </a:t>
          </a:r>
          <a:endParaRPr lang="ru-RU" sz="1100" kern="1200" dirty="0">
            <a:latin typeface="Ekibastuz"/>
          </a:endParaRPr>
        </a:p>
      </dsp:txBody>
      <dsp:txXfrm>
        <a:off x="225839" y="2265683"/>
        <a:ext cx="2925050" cy="538585"/>
      </dsp:txXfrm>
    </dsp:sp>
    <dsp:sp modelId="{03DDB4D4-F3FF-4FB6-B912-F05691CB8393}">
      <dsp:nvSpPr>
        <dsp:cNvPr id="0" name=""/>
        <dsp:cNvSpPr/>
      </dsp:nvSpPr>
      <dsp:spPr>
        <a:xfrm>
          <a:off x="5674" y="2958035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2A77312-61FC-4B65-AC1C-75F7FA4A97CD}">
      <dsp:nvSpPr>
        <dsp:cNvPr id="0" name=""/>
        <dsp:cNvSpPr/>
      </dsp:nvSpPr>
      <dsp:spPr>
        <a:xfrm>
          <a:off x="225839" y="2804269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Оборудование = 43%</a:t>
          </a:r>
          <a:endParaRPr lang="ru-RU" sz="1100" kern="1200" dirty="0">
            <a:latin typeface="Ekibastuz"/>
          </a:endParaRPr>
        </a:p>
      </dsp:txBody>
      <dsp:txXfrm>
        <a:off x="225839" y="2804269"/>
        <a:ext cx="2925050" cy="538585"/>
      </dsp:txXfrm>
    </dsp:sp>
    <dsp:sp modelId="{2D4BBAD3-876F-4797-A4A5-1D255B582411}">
      <dsp:nvSpPr>
        <dsp:cNvPr id="0" name=""/>
        <dsp:cNvSpPr/>
      </dsp:nvSpPr>
      <dsp:spPr>
        <a:xfrm>
          <a:off x="5674" y="3496620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A740D2D-1CC9-40C6-B06F-18E7F245FA35}">
      <dsp:nvSpPr>
        <dsp:cNvPr id="0" name=""/>
        <dsp:cNvSpPr/>
      </dsp:nvSpPr>
      <dsp:spPr>
        <a:xfrm>
          <a:off x="225839" y="3342854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Санпропускник: готовность = 0%, оплачено = 24% </a:t>
          </a:r>
          <a:endParaRPr lang="ru-RU" sz="1100" kern="1200" dirty="0">
            <a:latin typeface="Ekibastuz"/>
          </a:endParaRPr>
        </a:p>
      </dsp:txBody>
      <dsp:txXfrm>
        <a:off x="225839" y="3342854"/>
        <a:ext cx="2925050" cy="538585"/>
      </dsp:txXfrm>
    </dsp:sp>
    <dsp:sp modelId="{CFCD48AF-CE9D-45EA-BEAF-25BBAD761B6A}">
      <dsp:nvSpPr>
        <dsp:cNvPr id="0" name=""/>
        <dsp:cNvSpPr/>
      </dsp:nvSpPr>
      <dsp:spPr>
        <a:xfrm>
          <a:off x="3308150" y="664721"/>
          <a:ext cx="3145215" cy="370025"/>
        </a:xfrm>
        <a:prstGeom prst="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6AB4637-0FDC-46A2-A540-ECB27B445F64}">
      <dsp:nvSpPr>
        <dsp:cNvPr id="0" name=""/>
        <dsp:cNvSpPr/>
      </dsp:nvSpPr>
      <dsp:spPr>
        <a:xfrm>
          <a:off x="3308150" y="803687"/>
          <a:ext cx="231058" cy="231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AA03FCC-6B62-41AE-A559-13842B1D237C}">
      <dsp:nvSpPr>
        <dsp:cNvPr id="0" name=""/>
        <dsp:cNvSpPr/>
      </dsp:nvSpPr>
      <dsp:spPr>
        <a:xfrm>
          <a:off x="3308150" y="0"/>
          <a:ext cx="3145215" cy="664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Ekibastuz"/>
            </a:rPr>
            <a:t>Зона </a:t>
          </a:r>
          <a:r>
            <a:rPr lang="ru-RU" sz="2300" kern="1200" dirty="0" err="1" smtClean="0">
              <a:latin typeface="Ekibastuz"/>
            </a:rPr>
            <a:t>подращивания</a:t>
          </a:r>
          <a:r>
            <a:rPr lang="ru-RU" sz="2300" kern="1200" dirty="0" smtClean="0">
              <a:latin typeface="Ekibastuz"/>
            </a:rPr>
            <a:t> самцов</a:t>
          </a:r>
          <a:endParaRPr lang="ru-RU" sz="2300" kern="1200" dirty="0">
            <a:latin typeface="Ekibastuz"/>
          </a:endParaRPr>
        </a:p>
      </dsp:txBody>
      <dsp:txXfrm>
        <a:off x="3308150" y="0"/>
        <a:ext cx="3145215" cy="664721"/>
      </dsp:txXfrm>
    </dsp:sp>
    <dsp:sp modelId="{01A82414-46C8-478F-8EAC-F3657C26E0E3}">
      <dsp:nvSpPr>
        <dsp:cNvPr id="0" name=""/>
        <dsp:cNvSpPr/>
      </dsp:nvSpPr>
      <dsp:spPr>
        <a:xfrm>
          <a:off x="3308150" y="1342278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13002A-6F62-49FB-8884-3CE160F99438}">
      <dsp:nvSpPr>
        <dsp:cNvPr id="0" name=""/>
        <dsp:cNvSpPr/>
      </dsp:nvSpPr>
      <dsp:spPr>
        <a:xfrm>
          <a:off x="3528315" y="1188512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13 птичников</a:t>
          </a:r>
          <a:endParaRPr lang="ru-RU" sz="1100" kern="1200" dirty="0">
            <a:latin typeface="Ekibastuz"/>
          </a:endParaRPr>
        </a:p>
      </dsp:txBody>
      <dsp:txXfrm>
        <a:off x="3528315" y="1188512"/>
        <a:ext cx="2925050" cy="538585"/>
      </dsp:txXfrm>
    </dsp:sp>
    <dsp:sp modelId="{49743AD3-4642-49E6-A848-0F7ABED5395B}">
      <dsp:nvSpPr>
        <dsp:cNvPr id="0" name=""/>
        <dsp:cNvSpPr/>
      </dsp:nvSpPr>
      <dsp:spPr>
        <a:xfrm>
          <a:off x="3308150" y="1880864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502F2E9-B4C7-4BAE-9956-72F75502BF86}">
      <dsp:nvSpPr>
        <dsp:cNvPr id="0" name=""/>
        <dsp:cNvSpPr/>
      </dsp:nvSpPr>
      <dsp:spPr>
        <a:xfrm>
          <a:off x="3528315" y="1727098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Готовность = 29%</a:t>
          </a:r>
          <a:endParaRPr lang="ru-RU" sz="1100" kern="1200" dirty="0">
            <a:latin typeface="Ekibastuz"/>
          </a:endParaRPr>
        </a:p>
      </dsp:txBody>
      <dsp:txXfrm>
        <a:off x="3528315" y="1727098"/>
        <a:ext cx="2925050" cy="538585"/>
      </dsp:txXfrm>
    </dsp:sp>
    <dsp:sp modelId="{9949803E-45CA-4226-8F6A-289AEDA287F4}">
      <dsp:nvSpPr>
        <dsp:cNvPr id="0" name=""/>
        <dsp:cNvSpPr/>
      </dsp:nvSpPr>
      <dsp:spPr>
        <a:xfrm>
          <a:off x="3308150" y="2419449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FCF710A-F885-4B1A-A249-9D1E076664A1}">
      <dsp:nvSpPr>
        <dsp:cNvPr id="0" name=""/>
        <dsp:cNvSpPr/>
      </dsp:nvSpPr>
      <dsp:spPr>
        <a:xfrm>
          <a:off x="3528315" y="2265683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Оплачено = 53% </a:t>
          </a:r>
          <a:endParaRPr lang="ru-RU" sz="1100" kern="1200" dirty="0">
            <a:latin typeface="Ekibastuz"/>
          </a:endParaRPr>
        </a:p>
      </dsp:txBody>
      <dsp:txXfrm>
        <a:off x="3528315" y="2265683"/>
        <a:ext cx="2925050" cy="538585"/>
      </dsp:txXfrm>
    </dsp:sp>
    <dsp:sp modelId="{8A2AE662-E9A0-424F-9B04-4341D3B5614C}">
      <dsp:nvSpPr>
        <dsp:cNvPr id="0" name=""/>
        <dsp:cNvSpPr/>
      </dsp:nvSpPr>
      <dsp:spPr>
        <a:xfrm>
          <a:off x="3308150" y="2958035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37F6F38-D36A-4E94-BBD4-2CD700FB3C7A}">
      <dsp:nvSpPr>
        <dsp:cNvPr id="0" name=""/>
        <dsp:cNvSpPr/>
      </dsp:nvSpPr>
      <dsp:spPr>
        <a:xfrm>
          <a:off x="3528315" y="2804269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Оборудование = 49%</a:t>
          </a:r>
          <a:endParaRPr lang="ru-RU" sz="1100" kern="1200" dirty="0">
            <a:latin typeface="Ekibastuz"/>
          </a:endParaRPr>
        </a:p>
      </dsp:txBody>
      <dsp:txXfrm>
        <a:off x="3528315" y="2804269"/>
        <a:ext cx="2925050" cy="538585"/>
      </dsp:txXfrm>
    </dsp:sp>
    <dsp:sp modelId="{08425B8F-80F1-4412-8177-536E2D0F46F4}">
      <dsp:nvSpPr>
        <dsp:cNvPr id="0" name=""/>
        <dsp:cNvSpPr/>
      </dsp:nvSpPr>
      <dsp:spPr>
        <a:xfrm>
          <a:off x="3308150" y="3496620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AABC866-ED0A-408B-840B-FBF778974C79}">
      <dsp:nvSpPr>
        <dsp:cNvPr id="0" name=""/>
        <dsp:cNvSpPr/>
      </dsp:nvSpPr>
      <dsp:spPr>
        <a:xfrm>
          <a:off x="3547006" y="3342854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2 санпропускника = готовность = 41%, оплачено = 63%  </a:t>
          </a:r>
          <a:endParaRPr lang="ru-RU" sz="1100" kern="1200" dirty="0">
            <a:latin typeface="Ekibastuz"/>
          </a:endParaRPr>
        </a:p>
      </dsp:txBody>
      <dsp:txXfrm>
        <a:off x="3547006" y="3342854"/>
        <a:ext cx="2925050" cy="538585"/>
      </dsp:txXfrm>
    </dsp:sp>
    <dsp:sp modelId="{300513DE-881C-4462-8D4A-EE87C21029E8}">
      <dsp:nvSpPr>
        <dsp:cNvPr id="0" name=""/>
        <dsp:cNvSpPr/>
      </dsp:nvSpPr>
      <dsp:spPr>
        <a:xfrm>
          <a:off x="6610626" y="664721"/>
          <a:ext cx="3145215" cy="370025"/>
        </a:xfrm>
        <a:prstGeom prst="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96D533-42BD-4224-89E2-794667B0530A}">
      <dsp:nvSpPr>
        <dsp:cNvPr id="0" name=""/>
        <dsp:cNvSpPr/>
      </dsp:nvSpPr>
      <dsp:spPr>
        <a:xfrm>
          <a:off x="6610626" y="803687"/>
          <a:ext cx="231058" cy="231058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D63BD8C-8487-473C-9AD5-3AA7FC680D54}">
      <dsp:nvSpPr>
        <dsp:cNvPr id="0" name=""/>
        <dsp:cNvSpPr/>
      </dsp:nvSpPr>
      <dsp:spPr>
        <a:xfrm>
          <a:off x="6610626" y="0"/>
          <a:ext cx="3145215" cy="664721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3815" tIns="29210" rIns="43815" bIns="29210" numCol="1" spcCol="1270" anchor="ctr" anchorCtr="0">
          <a:noAutofit/>
        </a:bodyPr>
        <a:lstStyle/>
        <a:p>
          <a:pPr lvl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300" kern="1200" dirty="0" smtClean="0">
              <a:latin typeface="Ekibastuz"/>
            </a:rPr>
            <a:t>Цеха и прочие здания</a:t>
          </a:r>
          <a:endParaRPr lang="ru-RU" sz="2300" kern="1200" dirty="0">
            <a:latin typeface="Ekibastuz"/>
          </a:endParaRPr>
        </a:p>
      </dsp:txBody>
      <dsp:txXfrm>
        <a:off x="6610626" y="0"/>
        <a:ext cx="3145215" cy="664721"/>
      </dsp:txXfrm>
    </dsp:sp>
    <dsp:sp modelId="{067F251E-5845-42B7-9068-FECA5E5A07B6}">
      <dsp:nvSpPr>
        <dsp:cNvPr id="0" name=""/>
        <dsp:cNvSpPr/>
      </dsp:nvSpPr>
      <dsp:spPr>
        <a:xfrm>
          <a:off x="6610626" y="1342278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47AFB784-BF91-4834-8B91-5D2924E9D9CE}">
      <dsp:nvSpPr>
        <dsp:cNvPr id="0" name=""/>
        <dsp:cNvSpPr/>
      </dsp:nvSpPr>
      <dsp:spPr>
        <a:xfrm>
          <a:off x="6830792" y="1188512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Убойных цех + цех переработки (реконструкция существующих зданий):</a:t>
          </a:r>
          <a:endParaRPr lang="ru-RU" sz="1100" kern="1200" dirty="0">
            <a:latin typeface="Ekibastuz"/>
          </a:endParaRPr>
        </a:p>
      </dsp:txBody>
      <dsp:txXfrm>
        <a:off x="6830792" y="1188512"/>
        <a:ext cx="2925050" cy="538585"/>
      </dsp:txXfrm>
    </dsp:sp>
    <dsp:sp modelId="{F2CDE987-F941-4BF2-9857-340219C28941}">
      <dsp:nvSpPr>
        <dsp:cNvPr id="0" name=""/>
        <dsp:cNvSpPr/>
      </dsp:nvSpPr>
      <dsp:spPr>
        <a:xfrm>
          <a:off x="6610626" y="1880864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E52FD80-B01F-4970-A02E-4B67BF8AB09C}">
      <dsp:nvSpPr>
        <dsp:cNvPr id="0" name=""/>
        <dsp:cNvSpPr/>
      </dsp:nvSpPr>
      <dsp:spPr>
        <a:xfrm>
          <a:off x="6830792" y="1727098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- объединили, готовность =  40%, оплачено = 59%, оборудование = 73%</a:t>
          </a:r>
          <a:endParaRPr lang="ru-RU" sz="1100" kern="1200" dirty="0">
            <a:latin typeface="Ekibastuz"/>
          </a:endParaRPr>
        </a:p>
      </dsp:txBody>
      <dsp:txXfrm>
        <a:off x="6830792" y="1727098"/>
        <a:ext cx="2925050" cy="538585"/>
      </dsp:txXfrm>
    </dsp:sp>
    <dsp:sp modelId="{FA776251-CE58-45BC-BCA5-A86C4D9DA7F5}">
      <dsp:nvSpPr>
        <dsp:cNvPr id="0" name=""/>
        <dsp:cNvSpPr/>
      </dsp:nvSpPr>
      <dsp:spPr>
        <a:xfrm>
          <a:off x="6610626" y="2419449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FE142276-E936-4313-95D5-C1D49E893548}">
      <dsp:nvSpPr>
        <dsp:cNvPr id="0" name=""/>
        <dsp:cNvSpPr/>
      </dsp:nvSpPr>
      <dsp:spPr>
        <a:xfrm>
          <a:off x="6830792" y="2265683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Инкубаторий:</a:t>
          </a:r>
          <a:endParaRPr lang="ru-RU" sz="1100" kern="1200" dirty="0">
            <a:latin typeface="Ekibastuz"/>
          </a:endParaRPr>
        </a:p>
      </dsp:txBody>
      <dsp:txXfrm>
        <a:off x="6830792" y="2265683"/>
        <a:ext cx="2925050" cy="538585"/>
      </dsp:txXfrm>
    </dsp:sp>
    <dsp:sp modelId="{02CDC581-075E-420B-8AD5-901EEFE75681}">
      <dsp:nvSpPr>
        <dsp:cNvPr id="0" name=""/>
        <dsp:cNvSpPr/>
      </dsp:nvSpPr>
      <dsp:spPr>
        <a:xfrm>
          <a:off x="6610626" y="2958035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E2208978-6417-47EB-9E2C-43BD7AAD52AB}">
      <dsp:nvSpPr>
        <dsp:cNvPr id="0" name=""/>
        <dsp:cNvSpPr/>
      </dsp:nvSpPr>
      <dsp:spPr>
        <a:xfrm>
          <a:off x="6830792" y="2804269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- готовность = 0%, оплачено = 33%, оборудование = 0%  </a:t>
          </a:r>
          <a:endParaRPr lang="ru-RU" sz="1100" kern="1200" dirty="0">
            <a:latin typeface="Ekibastuz"/>
          </a:endParaRPr>
        </a:p>
      </dsp:txBody>
      <dsp:txXfrm>
        <a:off x="6830792" y="2804269"/>
        <a:ext cx="2925050" cy="538585"/>
      </dsp:txXfrm>
    </dsp:sp>
    <dsp:sp modelId="{F32247A1-013E-4A1F-816C-5CA291E7D1B6}">
      <dsp:nvSpPr>
        <dsp:cNvPr id="0" name=""/>
        <dsp:cNvSpPr/>
      </dsp:nvSpPr>
      <dsp:spPr>
        <a:xfrm>
          <a:off x="6610626" y="3496620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577E9CF-C057-4313-B548-FE89E70F3765}">
      <dsp:nvSpPr>
        <dsp:cNvPr id="0" name=""/>
        <dsp:cNvSpPr/>
      </dsp:nvSpPr>
      <dsp:spPr>
        <a:xfrm>
          <a:off x="6830792" y="3342854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Прочие здания (склады, лаборатории):</a:t>
          </a:r>
          <a:endParaRPr lang="ru-RU" sz="1100" kern="1200" dirty="0">
            <a:latin typeface="Ekibastuz"/>
          </a:endParaRPr>
        </a:p>
      </dsp:txBody>
      <dsp:txXfrm>
        <a:off x="6830792" y="3342854"/>
        <a:ext cx="2925050" cy="538585"/>
      </dsp:txXfrm>
    </dsp:sp>
    <dsp:sp modelId="{5A996C5A-8666-48F3-983E-3D17B8436D6A}">
      <dsp:nvSpPr>
        <dsp:cNvPr id="0" name=""/>
        <dsp:cNvSpPr/>
      </dsp:nvSpPr>
      <dsp:spPr>
        <a:xfrm>
          <a:off x="6610626" y="4035206"/>
          <a:ext cx="231053" cy="231053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60A9DFD9-A59F-4FA9-AFEC-E2E986FABC03}">
      <dsp:nvSpPr>
        <dsp:cNvPr id="0" name=""/>
        <dsp:cNvSpPr/>
      </dsp:nvSpPr>
      <dsp:spPr>
        <a:xfrm>
          <a:off x="6830792" y="3881440"/>
          <a:ext cx="2925050" cy="538585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8232" tIns="78232" rIns="78232" bIns="78232" numCol="1" spcCol="1270" anchor="ctr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100" kern="1200" dirty="0" smtClean="0">
              <a:latin typeface="Ekibastuz"/>
            </a:rPr>
            <a:t>- готовность = 0%, оплачено = 21%</a:t>
          </a:r>
          <a:endParaRPr lang="ru-RU" sz="1100" kern="1200" dirty="0">
            <a:latin typeface="Ekibastuz"/>
          </a:endParaRPr>
        </a:p>
      </dsp:txBody>
      <dsp:txXfrm>
        <a:off x="6830792" y="3881440"/>
        <a:ext cx="2925050" cy="538585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5C0A-9362-4CC5-AE07-B198384418C1}">
      <dsp:nvSpPr>
        <dsp:cNvPr id="0" name=""/>
        <dsp:cNvSpPr/>
      </dsp:nvSpPr>
      <dsp:spPr>
        <a:xfrm>
          <a:off x="46793" y="1988958"/>
          <a:ext cx="2798277" cy="254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6793" y="1988958"/>
        <a:ext cx="2798277" cy="254388"/>
      </dsp:txXfrm>
    </dsp:sp>
    <dsp:sp modelId="{869C1BC1-78F4-4493-8CE3-A02BDE6FA18E}">
      <dsp:nvSpPr>
        <dsp:cNvPr id="0" name=""/>
        <dsp:cNvSpPr/>
      </dsp:nvSpPr>
      <dsp:spPr>
        <a:xfrm>
          <a:off x="46793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2FEC3-1D41-462B-A448-3697637105EC}">
      <dsp:nvSpPr>
        <dsp:cNvPr id="0" name=""/>
        <dsp:cNvSpPr/>
      </dsp:nvSpPr>
      <dsp:spPr>
        <a:xfrm>
          <a:off x="4401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5254E-2FEF-4131-A385-271496031FD7}">
      <dsp:nvSpPr>
        <dsp:cNvPr id="0" name=""/>
        <dsp:cNvSpPr/>
      </dsp:nvSpPr>
      <dsp:spPr>
        <a:xfrm>
          <a:off x="833731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1D153-FEF7-493C-911C-DDFA3CA682E4}">
      <dsp:nvSpPr>
        <dsp:cNvPr id="0" name=""/>
        <dsp:cNvSpPr/>
      </dsp:nvSpPr>
      <dsp:spPr>
        <a:xfrm>
          <a:off x="1227044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45E06-9DAC-4EB7-A04E-865561A782A8}">
      <dsp:nvSpPr>
        <dsp:cNvPr id="0" name=""/>
        <dsp:cNvSpPr/>
      </dsp:nvSpPr>
      <dsp:spPr>
        <a:xfrm>
          <a:off x="1620668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510A-FB44-4FEB-AD73-2B41A8183E68}">
      <dsp:nvSpPr>
        <dsp:cNvPr id="0" name=""/>
        <dsp:cNvSpPr/>
      </dsp:nvSpPr>
      <dsp:spPr>
        <a:xfrm>
          <a:off x="2013982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9865A-84B1-4629-AF8F-8FB8C07AD7E1}">
      <dsp:nvSpPr>
        <dsp:cNvPr id="0" name=""/>
        <dsp:cNvSpPr/>
      </dsp:nvSpPr>
      <dsp:spPr>
        <a:xfrm>
          <a:off x="24076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8DEE5-A203-4DAC-850A-13300BD8366C}">
      <dsp:nvSpPr>
        <dsp:cNvPr id="0" name=""/>
        <dsp:cNvSpPr/>
      </dsp:nvSpPr>
      <dsp:spPr>
        <a:xfrm>
          <a:off x="46793" y="2295167"/>
          <a:ext cx="2834654" cy="414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63 млн рублей</a:t>
          </a:r>
          <a:endParaRPr lang="ru-RU" sz="2100" kern="1200" dirty="0"/>
        </a:p>
      </dsp:txBody>
      <dsp:txXfrm>
        <a:off x="46793" y="2295167"/>
        <a:ext cx="2834654" cy="414559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CD761B-1BBD-4A5B-9EB7-3F0A686426EC}">
      <dsp:nvSpPr>
        <dsp:cNvPr id="0" name=""/>
        <dsp:cNvSpPr/>
      </dsp:nvSpPr>
      <dsp:spPr>
        <a:xfrm>
          <a:off x="2627022" y="0"/>
          <a:ext cx="3968337" cy="2480211"/>
        </a:xfrm>
        <a:prstGeom prst="swooshArrow">
          <a:avLst>
            <a:gd name="adj1" fmla="val 25000"/>
            <a:gd name="adj2" fmla="val 25000"/>
          </a:avLst>
        </a:prstGeom>
        <a:solidFill>
          <a:schemeClr val="accent1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4F90D79-EE59-456C-A0EA-EFB6AB553B12}">
      <dsp:nvSpPr>
        <dsp:cNvPr id="0" name=""/>
        <dsp:cNvSpPr/>
      </dsp:nvSpPr>
      <dsp:spPr>
        <a:xfrm>
          <a:off x="3131001" y="1711841"/>
          <a:ext cx="103176" cy="103176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BF6D7E5-58CD-4018-A24E-D378A85EC446}">
      <dsp:nvSpPr>
        <dsp:cNvPr id="0" name=""/>
        <dsp:cNvSpPr/>
      </dsp:nvSpPr>
      <dsp:spPr>
        <a:xfrm>
          <a:off x="3182589" y="1763430"/>
          <a:ext cx="924622" cy="7167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4671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Ekibastuz"/>
            </a:rPr>
            <a:t>Лето-осень 2012</a:t>
          </a:r>
          <a:endParaRPr lang="ru-RU" sz="1600" kern="1200" dirty="0">
            <a:latin typeface="Ekibastuz"/>
          </a:endParaRPr>
        </a:p>
      </dsp:txBody>
      <dsp:txXfrm>
        <a:off x="3182589" y="1763430"/>
        <a:ext cx="924622" cy="716780"/>
      </dsp:txXfrm>
    </dsp:sp>
    <dsp:sp modelId="{8E5F7E3D-BE43-4930-8247-97A01E2B21AC}">
      <dsp:nvSpPr>
        <dsp:cNvPr id="0" name=""/>
        <dsp:cNvSpPr/>
      </dsp:nvSpPr>
      <dsp:spPr>
        <a:xfrm>
          <a:off x="4041735" y="1037720"/>
          <a:ext cx="186511" cy="18651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A9AE91C-58A1-4743-982D-F544982FB014}">
      <dsp:nvSpPr>
        <dsp:cNvPr id="0" name=""/>
        <dsp:cNvSpPr/>
      </dsp:nvSpPr>
      <dsp:spPr>
        <a:xfrm>
          <a:off x="4134990" y="1130976"/>
          <a:ext cx="952401" cy="1349234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8829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Ekibastuz"/>
            </a:rPr>
            <a:t>Зима 2012-13</a:t>
          </a:r>
          <a:endParaRPr lang="ru-RU" sz="1600" kern="1200" dirty="0">
            <a:latin typeface="Ekibastuz"/>
          </a:endParaRPr>
        </a:p>
      </dsp:txBody>
      <dsp:txXfrm>
        <a:off x="4134990" y="1130976"/>
        <a:ext cx="952401" cy="1349234"/>
      </dsp:txXfrm>
    </dsp:sp>
    <dsp:sp modelId="{355AF3D7-B481-427D-812E-4E296F0B0F64}">
      <dsp:nvSpPr>
        <dsp:cNvPr id="0" name=""/>
        <dsp:cNvSpPr/>
      </dsp:nvSpPr>
      <dsp:spPr>
        <a:xfrm>
          <a:off x="5136996" y="627493"/>
          <a:ext cx="257941" cy="257941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88A92A4-E5E9-412D-9063-BEA0F44059BC}">
      <dsp:nvSpPr>
        <dsp:cNvPr id="0" name=""/>
        <dsp:cNvSpPr/>
      </dsp:nvSpPr>
      <dsp:spPr>
        <a:xfrm>
          <a:off x="5265967" y="756464"/>
          <a:ext cx="952401" cy="172374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6678" tIns="0" rIns="0" bIns="0" numCol="1" spcCol="1270" anchor="t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600" kern="1200" dirty="0" smtClean="0">
              <a:latin typeface="Ekibastuz"/>
            </a:rPr>
            <a:t>Весна-лето-осень 2013</a:t>
          </a:r>
          <a:endParaRPr lang="ru-RU" sz="1600" kern="1200" dirty="0">
            <a:latin typeface="Ekibastuz"/>
          </a:endParaRPr>
        </a:p>
      </dsp:txBody>
      <dsp:txXfrm>
        <a:off x="5265967" y="756464"/>
        <a:ext cx="952401" cy="172374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5C0A-9362-4CC5-AE07-B198384418C1}">
      <dsp:nvSpPr>
        <dsp:cNvPr id="0" name=""/>
        <dsp:cNvSpPr/>
      </dsp:nvSpPr>
      <dsp:spPr>
        <a:xfrm>
          <a:off x="46793" y="1988958"/>
          <a:ext cx="2798277" cy="254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6793" y="1988958"/>
        <a:ext cx="2798277" cy="254388"/>
      </dsp:txXfrm>
    </dsp:sp>
    <dsp:sp modelId="{869C1BC1-78F4-4493-8CE3-A02BDE6FA18E}">
      <dsp:nvSpPr>
        <dsp:cNvPr id="0" name=""/>
        <dsp:cNvSpPr/>
      </dsp:nvSpPr>
      <dsp:spPr>
        <a:xfrm>
          <a:off x="46793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2FEC3-1D41-462B-A448-3697637105EC}">
      <dsp:nvSpPr>
        <dsp:cNvPr id="0" name=""/>
        <dsp:cNvSpPr/>
      </dsp:nvSpPr>
      <dsp:spPr>
        <a:xfrm>
          <a:off x="4401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5254E-2FEF-4131-A385-271496031FD7}">
      <dsp:nvSpPr>
        <dsp:cNvPr id="0" name=""/>
        <dsp:cNvSpPr/>
      </dsp:nvSpPr>
      <dsp:spPr>
        <a:xfrm>
          <a:off x="833731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1D153-FEF7-493C-911C-DDFA3CA682E4}">
      <dsp:nvSpPr>
        <dsp:cNvPr id="0" name=""/>
        <dsp:cNvSpPr/>
      </dsp:nvSpPr>
      <dsp:spPr>
        <a:xfrm>
          <a:off x="1227044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45E06-9DAC-4EB7-A04E-865561A782A8}">
      <dsp:nvSpPr>
        <dsp:cNvPr id="0" name=""/>
        <dsp:cNvSpPr/>
      </dsp:nvSpPr>
      <dsp:spPr>
        <a:xfrm>
          <a:off x="1620668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510A-FB44-4FEB-AD73-2B41A8183E68}">
      <dsp:nvSpPr>
        <dsp:cNvPr id="0" name=""/>
        <dsp:cNvSpPr/>
      </dsp:nvSpPr>
      <dsp:spPr>
        <a:xfrm>
          <a:off x="2013982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9865A-84B1-4629-AF8F-8FB8C07AD7E1}">
      <dsp:nvSpPr>
        <dsp:cNvPr id="0" name=""/>
        <dsp:cNvSpPr/>
      </dsp:nvSpPr>
      <dsp:spPr>
        <a:xfrm>
          <a:off x="24076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8DEE5-A203-4DAC-850A-13300BD8366C}">
      <dsp:nvSpPr>
        <dsp:cNvPr id="0" name=""/>
        <dsp:cNvSpPr/>
      </dsp:nvSpPr>
      <dsp:spPr>
        <a:xfrm>
          <a:off x="46793" y="2295167"/>
          <a:ext cx="2834654" cy="414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504 </a:t>
          </a:r>
          <a:r>
            <a:rPr lang="ru-RU" sz="2100" kern="1200" dirty="0" smtClean="0"/>
            <a:t>млн рублей</a:t>
          </a:r>
          <a:endParaRPr lang="ru-RU" sz="2100" kern="1200" dirty="0"/>
        </a:p>
      </dsp:txBody>
      <dsp:txXfrm>
        <a:off x="46793" y="2295167"/>
        <a:ext cx="2834654" cy="414559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5C0A-9362-4CC5-AE07-B198384418C1}">
      <dsp:nvSpPr>
        <dsp:cNvPr id="0" name=""/>
        <dsp:cNvSpPr/>
      </dsp:nvSpPr>
      <dsp:spPr>
        <a:xfrm>
          <a:off x="46793" y="1988958"/>
          <a:ext cx="2798277" cy="254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6793" y="1988958"/>
        <a:ext cx="2798277" cy="254388"/>
      </dsp:txXfrm>
    </dsp:sp>
    <dsp:sp modelId="{869C1BC1-78F4-4493-8CE3-A02BDE6FA18E}">
      <dsp:nvSpPr>
        <dsp:cNvPr id="0" name=""/>
        <dsp:cNvSpPr/>
      </dsp:nvSpPr>
      <dsp:spPr>
        <a:xfrm>
          <a:off x="46793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2FEC3-1D41-462B-A448-3697637105EC}">
      <dsp:nvSpPr>
        <dsp:cNvPr id="0" name=""/>
        <dsp:cNvSpPr/>
      </dsp:nvSpPr>
      <dsp:spPr>
        <a:xfrm>
          <a:off x="4401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5254E-2FEF-4131-A385-271496031FD7}">
      <dsp:nvSpPr>
        <dsp:cNvPr id="0" name=""/>
        <dsp:cNvSpPr/>
      </dsp:nvSpPr>
      <dsp:spPr>
        <a:xfrm>
          <a:off x="833731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1D153-FEF7-493C-911C-DDFA3CA682E4}">
      <dsp:nvSpPr>
        <dsp:cNvPr id="0" name=""/>
        <dsp:cNvSpPr/>
      </dsp:nvSpPr>
      <dsp:spPr>
        <a:xfrm>
          <a:off x="1227044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45E06-9DAC-4EB7-A04E-865561A782A8}">
      <dsp:nvSpPr>
        <dsp:cNvPr id="0" name=""/>
        <dsp:cNvSpPr/>
      </dsp:nvSpPr>
      <dsp:spPr>
        <a:xfrm>
          <a:off x="1620668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510A-FB44-4FEB-AD73-2B41A8183E68}">
      <dsp:nvSpPr>
        <dsp:cNvPr id="0" name=""/>
        <dsp:cNvSpPr/>
      </dsp:nvSpPr>
      <dsp:spPr>
        <a:xfrm>
          <a:off x="2013982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9865A-84B1-4629-AF8F-8FB8C07AD7E1}">
      <dsp:nvSpPr>
        <dsp:cNvPr id="0" name=""/>
        <dsp:cNvSpPr/>
      </dsp:nvSpPr>
      <dsp:spPr>
        <a:xfrm>
          <a:off x="24076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8DEE5-A203-4DAC-850A-13300BD8366C}">
      <dsp:nvSpPr>
        <dsp:cNvPr id="0" name=""/>
        <dsp:cNvSpPr/>
      </dsp:nvSpPr>
      <dsp:spPr>
        <a:xfrm>
          <a:off x="46793" y="2295167"/>
          <a:ext cx="2834654" cy="414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424 млн рублей</a:t>
          </a:r>
          <a:endParaRPr lang="ru-RU" sz="2100" kern="1200" dirty="0"/>
        </a:p>
      </dsp:txBody>
      <dsp:txXfrm>
        <a:off x="46793" y="2295167"/>
        <a:ext cx="2834654" cy="414559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5C0A-9362-4CC5-AE07-B198384418C1}">
      <dsp:nvSpPr>
        <dsp:cNvPr id="0" name=""/>
        <dsp:cNvSpPr/>
      </dsp:nvSpPr>
      <dsp:spPr>
        <a:xfrm>
          <a:off x="46793" y="1988958"/>
          <a:ext cx="2798277" cy="254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6793" y="1988958"/>
        <a:ext cx="2798277" cy="254388"/>
      </dsp:txXfrm>
    </dsp:sp>
    <dsp:sp modelId="{869C1BC1-78F4-4493-8CE3-A02BDE6FA18E}">
      <dsp:nvSpPr>
        <dsp:cNvPr id="0" name=""/>
        <dsp:cNvSpPr/>
      </dsp:nvSpPr>
      <dsp:spPr>
        <a:xfrm>
          <a:off x="46793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2FEC3-1D41-462B-A448-3697637105EC}">
      <dsp:nvSpPr>
        <dsp:cNvPr id="0" name=""/>
        <dsp:cNvSpPr/>
      </dsp:nvSpPr>
      <dsp:spPr>
        <a:xfrm>
          <a:off x="4401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5254E-2FEF-4131-A385-271496031FD7}">
      <dsp:nvSpPr>
        <dsp:cNvPr id="0" name=""/>
        <dsp:cNvSpPr/>
      </dsp:nvSpPr>
      <dsp:spPr>
        <a:xfrm>
          <a:off x="833731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1D153-FEF7-493C-911C-DDFA3CA682E4}">
      <dsp:nvSpPr>
        <dsp:cNvPr id="0" name=""/>
        <dsp:cNvSpPr/>
      </dsp:nvSpPr>
      <dsp:spPr>
        <a:xfrm>
          <a:off x="1227044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45E06-9DAC-4EB7-A04E-865561A782A8}">
      <dsp:nvSpPr>
        <dsp:cNvPr id="0" name=""/>
        <dsp:cNvSpPr/>
      </dsp:nvSpPr>
      <dsp:spPr>
        <a:xfrm>
          <a:off x="1620668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510A-FB44-4FEB-AD73-2B41A8183E68}">
      <dsp:nvSpPr>
        <dsp:cNvPr id="0" name=""/>
        <dsp:cNvSpPr/>
      </dsp:nvSpPr>
      <dsp:spPr>
        <a:xfrm>
          <a:off x="2013982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9865A-84B1-4629-AF8F-8FB8C07AD7E1}">
      <dsp:nvSpPr>
        <dsp:cNvPr id="0" name=""/>
        <dsp:cNvSpPr/>
      </dsp:nvSpPr>
      <dsp:spPr>
        <a:xfrm>
          <a:off x="24076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8DEE5-A203-4DAC-850A-13300BD8366C}">
      <dsp:nvSpPr>
        <dsp:cNvPr id="0" name=""/>
        <dsp:cNvSpPr/>
      </dsp:nvSpPr>
      <dsp:spPr>
        <a:xfrm>
          <a:off x="46793" y="2295167"/>
          <a:ext cx="2834654" cy="414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361 млн рублей</a:t>
          </a:r>
          <a:endParaRPr lang="ru-RU" sz="2100" kern="1200" dirty="0"/>
        </a:p>
      </dsp:txBody>
      <dsp:txXfrm>
        <a:off x="46793" y="2295167"/>
        <a:ext cx="2834654" cy="41455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AA54590-1661-4F32-9D83-548D502BAFBA}">
      <dsp:nvSpPr>
        <dsp:cNvPr id="0" name=""/>
        <dsp:cNvSpPr/>
      </dsp:nvSpPr>
      <dsp:spPr>
        <a:xfrm>
          <a:off x="632" y="0"/>
          <a:ext cx="1643250" cy="24941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Кредит РСХБ</a:t>
          </a:r>
          <a:endParaRPr lang="ru-RU" sz="2000" b="1" kern="1200" dirty="0"/>
        </a:p>
      </dsp:txBody>
      <dsp:txXfrm>
        <a:off x="632" y="0"/>
        <a:ext cx="1643250" cy="748258"/>
      </dsp:txXfrm>
    </dsp:sp>
    <dsp:sp modelId="{9C3A6809-1B1B-4E54-ACC3-880B9F8E42B6}">
      <dsp:nvSpPr>
        <dsp:cNvPr id="0" name=""/>
        <dsp:cNvSpPr/>
      </dsp:nvSpPr>
      <dsp:spPr>
        <a:xfrm>
          <a:off x="164957" y="748258"/>
          <a:ext cx="1314600" cy="1621226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266 млн руб.</a:t>
          </a:r>
          <a:endParaRPr lang="ru-RU" sz="3300" kern="1200" dirty="0"/>
        </a:p>
      </dsp:txBody>
      <dsp:txXfrm>
        <a:off x="203460" y="786761"/>
        <a:ext cx="1237594" cy="1544220"/>
      </dsp:txXfrm>
    </dsp:sp>
    <dsp:sp modelId="{F1069EFE-7E8B-4627-8A44-6526F938E254}">
      <dsp:nvSpPr>
        <dsp:cNvPr id="0" name=""/>
        <dsp:cNvSpPr/>
      </dsp:nvSpPr>
      <dsp:spPr>
        <a:xfrm>
          <a:off x="1767125" y="0"/>
          <a:ext cx="1643250" cy="24941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smtClean="0"/>
            <a:t>Вложения </a:t>
          </a:r>
          <a:r>
            <a:rPr lang="ru-RU" sz="2000" b="1" kern="1200" dirty="0" err="1" smtClean="0"/>
            <a:t>Потоцкого</a:t>
          </a:r>
          <a:endParaRPr lang="ru-RU" sz="2000" kern="1200"/>
        </a:p>
      </dsp:txBody>
      <dsp:txXfrm>
        <a:off x="1767125" y="0"/>
        <a:ext cx="1643250" cy="748258"/>
      </dsp:txXfrm>
    </dsp:sp>
    <dsp:sp modelId="{0BEB4E51-1DC0-4C99-81FD-63791151979F}">
      <dsp:nvSpPr>
        <dsp:cNvPr id="0" name=""/>
        <dsp:cNvSpPr/>
      </dsp:nvSpPr>
      <dsp:spPr>
        <a:xfrm>
          <a:off x="1931450" y="748258"/>
          <a:ext cx="1314600" cy="1621226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15 млн руб.</a:t>
          </a:r>
          <a:endParaRPr lang="ru-RU" sz="3300" kern="1200" dirty="0"/>
        </a:p>
      </dsp:txBody>
      <dsp:txXfrm>
        <a:off x="1969953" y="786761"/>
        <a:ext cx="1237594" cy="1544220"/>
      </dsp:txXfrm>
    </dsp:sp>
    <dsp:sp modelId="{8DC89812-27FC-4AF0-AB5D-711C223751A0}">
      <dsp:nvSpPr>
        <dsp:cNvPr id="0" name=""/>
        <dsp:cNvSpPr/>
      </dsp:nvSpPr>
      <dsp:spPr>
        <a:xfrm>
          <a:off x="3533619" y="0"/>
          <a:ext cx="1643250" cy="2494194"/>
        </a:xfrm>
        <a:prstGeom prst="roundRect">
          <a:avLst>
            <a:gd name="adj" fmla="val 10000"/>
          </a:avLst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lvl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000" b="1" kern="1200" dirty="0" smtClean="0"/>
            <a:t>Возмещение НДС</a:t>
          </a:r>
          <a:endParaRPr lang="ru-RU" sz="2000" b="1" kern="1200" dirty="0"/>
        </a:p>
      </dsp:txBody>
      <dsp:txXfrm>
        <a:off x="3533619" y="0"/>
        <a:ext cx="1643250" cy="748258"/>
      </dsp:txXfrm>
    </dsp:sp>
    <dsp:sp modelId="{614672FB-4738-41CA-BA5D-B47904B628FC}">
      <dsp:nvSpPr>
        <dsp:cNvPr id="0" name=""/>
        <dsp:cNvSpPr/>
      </dsp:nvSpPr>
      <dsp:spPr>
        <a:xfrm>
          <a:off x="3697944" y="748258"/>
          <a:ext cx="1314600" cy="1621226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62865" rIns="8382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3300" kern="1200" dirty="0" smtClean="0"/>
            <a:t>80 млн руб.</a:t>
          </a:r>
          <a:endParaRPr lang="ru-RU" sz="3300" kern="1200" dirty="0"/>
        </a:p>
      </dsp:txBody>
      <dsp:txXfrm>
        <a:off x="3736447" y="786761"/>
        <a:ext cx="1237594" cy="1544220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5C0A-9362-4CC5-AE07-B198384418C1}">
      <dsp:nvSpPr>
        <dsp:cNvPr id="0" name=""/>
        <dsp:cNvSpPr/>
      </dsp:nvSpPr>
      <dsp:spPr>
        <a:xfrm>
          <a:off x="46793" y="1988958"/>
          <a:ext cx="2798277" cy="254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6793" y="1988958"/>
        <a:ext cx="2798277" cy="254388"/>
      </dsp:txXfrm>
    </dsp:sp>
    <dsp:sp modelId="{869C1BC1-78F4-4493-8CE3-A02BDE6FA18E}">
      <dsp:nvSpPr>
        <dsp:cNvPr id="0" name=""/>
        <dsp:cNvSpPr/>
      </dsp:nvSpPr>
      <dsp:spPr>
        <a:xfrm>
          <a:off x="46793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2FEC3-1D41-462B-A448-3697637105EC}">
      <dsp:nvSpPr>
        <dsp:cNvPr id="0" name=""/>
        <dsp:cNvSpPr/>
      </dsp:nvSpPr>
      <dsp:spPr>
        <a:xfrm>
          <a:off x="4401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5254E-2FEF-4131-A385-271496031FD7}">
      <dsp:nvSpPr>
        <dsp:cNvPr id="0" name=""/>
        <dsp:cNvSpPr/>
      </dsp:nvSpPr>
      <dsp:spPr>
        <a:xfrm>
          <a:off x="833731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1D153-FEF7-493C-911C-DDFA3CA682E4}">
      <dsp:nvSpPr>
        <dsp:cNvPr id="0" name=""/>
        <dsp:cNvSpPr/>
      </dsp:nvSpPr>
      <dsp:spPr>
        <a:xfrm>
          <a:off x="1227044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45E06-9DAC-4EB7-A04E-865561A782A8}">
      <dsp:nvSpPr>
        <dsp:cNvPr id="0" name=""/>
        <dsp:cNvSpPr/>
      </dsp:nvSpPr>
      <dsp:spPr>
        <a:xfrm>
          <a:off x="1620668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510A-FB44-4FEB-AD73-2B41A8183E68}">
      <dsp:nvSpPr>
        <dsp:cNvPr id="0" name=""/>
        <dsp:cNvSpPr/>
      </dsp:nvSpPr>
      <dsp:spPr>
        <a:xfrm>
          <a:off x="2013982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9865A-84B1-4629-AF8F-8FB8C07AD7E1}">
      <dsp:nvSpPr>
        <dsp:cNvPr id="0" name=""/>
        <dsp:cNvSpPr/>
      </dsp:nvSpPr>
      <dsp:spPr>
        <a:xfrm>
          <a:off x="24076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8DEE5-A203-4DAC-850A-13300BD8366C}">
      <dsp:nvSpPr>
        <dsp:cNvPr id="0" name=""/>
        <dsp:cNvSpPr/>
      </dsp:nvSpPr>
      <dsp:spPr>
        <a:xfrm>
          <a:off x="46793" y="2295167"/>
          <a:ext cx="2834654" cy="414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100" kern="1200" dirty="0" smtClean="0"/>
            <a:t>63 млн рублей</a:t>
          </a:r>
          <a:endParaRPr lang="ru-RU" sz="2100" kern="1200" dirty="0"/>
        </a:p>
      </dsp:txBody>
      <dsp:txXfrm>
        <a:off x="46793" y="2295167"/>
        <a:ext cx="2834654" cy="41455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388FCCE-80DF-46A8-9706-CCF5F16F1AA4}">
      <dsp:nvSpPr>
        <dsp:cNvPr id="0" name=""/>
        <dsp:cNvSpPr/>
      </dsp:nvSpPr>
      <dsp:spPr>
        <a:xfrm rot="5400000">
          <a:off x="375227" y="2788384"/>
          <a:ext cx="1117461" cy="1859430"/>
        </a:xfrm>
        <a:prstGeom prst="corner">
          <a:avLst>
            <a:gd name="adj1" fmla="val 16120"/>
            <a:gd name="adj2" fmla="val 161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103989A-985A-47A6-B1AD-9B087458237D}">
      <dsp:nvSpPr>
        <dsp:cNvPr id="0" name=""/>
        <dsp:cNvSpPr/>
      </dsp:nvSpPr>
      <dsp:spPr>
        <a:xfrm>
          <a:off x="188695" y="3343953"/>
          <a:ext cx="1678704" cy="147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Продажа авансом индейки с дисконтом 10-15% </a:t>
          </a:r>
          <a:r>
            <a:rPr lang="ru-RU" sz="1500" b="1" kern="1200" dirty="0" smtClean="0"/>
            <a:t>(35-75 млн руб.)</a:t>
          </a:r>
          <a:endParaRPr lang="ru-RU" sz="1500" b="1" kern="1200" dirty="0"/>
        </a:p>
      </dsp:txBody>
      <dsp:txXfrm>
        <a:off x="188695" y="3343953"/>
        <a:ext cx="1678704" cy="1471482"/>
      </dsp:txXfrm>
    </dsp:sp>
    <dsp:sp modelId="{3AFB796D-BE6B-47E8-A35D-0B382F1FACDE}">
      <dsp:nvSpPr>
        <dsp:cNvPr id="0" name=""/>
        <dsp:cNvSpPr/>
      </dsp:nvSpPr>
      <dsp:spPr>
        <a:xfrm>
          <a:off x="1550662" y="2651490"/>
          <a:ext cx="316736" cy="316736"/>
        </a:xfrm>
        <a:prstGeom prst="triangle">
          <a:avLst>
            <a:gd name="adj" fmla="val 10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678C4C-E6D6-46F7-8632-545660F23773}">
      <dsp:nvSpPr>
        <dsp:cNvPr id="0" name=""/>
        <dsp:cNvSpPr/>
      </dsp:nvSpPr>
      <dsp:spPr>
        <a:xfrm rot="5400000">
          <a:off x="2430289" y="2279856"/>
          <a:ext cx="1117461" cy="1859430"/>
        </a:xfrm>
        <a:prstGeom prst="corner">
          <a:avLst>
            <a:gd name="adj1" fmla="val 16120"/>
            <a:gd name="adj2" fmla="val 161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092BEAA-7926-44AB-86B7-C83B25009EF3}">
      <dsp:nvSpPr>
        <dsp:cNvPr id="0" name=""/>
        <dsp:cNvSpPr/>
      </dsp:nvSpPr>
      <dsp:spPr>
        <a:xfrm>
          <a:off x="2243756" y="2835426"/>
          <a:ext cx="1678704" cy="147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Кредит Оренбургской обл. на приобретение комбикормов на 2014 год </a:t>
          </a:r>
          <a:r>
            <a:rPr lang="ru-RU" sz="1500" b="1" kern="1200" dirty="0" smtClean="0"/>
            <a:t>(160 – 210 млн руб.) </a:t>
          </a:r>
          <a:endParaRPr lang="ru-RU" sz="1500" b="1" kern="1200" dirty="0"/>
        </a:p>
      </dsp:txBody>
      <dsp:txXfrm>
        <a:off x="2243756" y="2835426"/>
        <a:ext cx="1678704" cy="1471482"/>
      </dsp:txXfrm>
    </dsp:sp>
    <dsp:sp modelId="{A7C266B9-9D28-448E-96F4-1D22676527BC}">
      <dsp:nvSpPr>
        <dsp:cNvPr id="0" name=""/>
        <dsp:cNvSpPr/>
      </dsp:nvSpPr>
      <dsp:spPr>
        <a:xfrm>
          <a:off x="3605724" y="2142963"/>
          <a:ext cx="316736" cy="316736"/>
        </a:xfrm>
        <a:prstGeom prst="triangle">
          <a:avLst>
            <a:gd name="adj" fmla="val 10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2AC520E-9AA2-47E2-AEAB-D0E5852990AA}">
      <dsp:nvSpPr>
        <dsp:cNvPr id="0" name=""/>
        <dsp:cNvSpPr/>
      </dsp:nvSpPr>
      <dsp:spPr>
        <a:xfrm rot="5400000">
          <a:off x="4485350" y="1771329"/>
          <a:ext cx="1117461" cy="1859430"/>
        </a:xfrm>
        <a:prstGeom prst="corner">
          <a:avLst>
            <a:gd name="adj1" fmla="val 16120"/>
            <a:gd name="adj2" fmla="val 161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0BE08FB-E3DC-4BD7-9596-518563A9AA22}">
      <dsp:nvSpPr>
        <dsp:cNvPr id="0" name=""/>
        <dsp:cNvSpPr/>
      </dsp:nvSpPr>
      <dsp:spPr>
        <a:xfrm>
          <a:off x="4298818" y="2326898"/>
          <a:ext cx="1678704" cy="147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Продажа доли ПРББ инвестору (</a:t>
          </a:r>
          <a:r>
            <a:rPr lang="en-US" sz="1500" kern="1200" dirty="0" smtClean="0"/>
            <a:t>Moscow Partners)</a:t>
          </a:r>
        </a:p>
      </dsp:txBody>
      <dsp:txXfrm>
        <a:off x="4298818" y="2326898"/>
        <a:ext cx="1678704" cy="1471482"/>
      </dsp:txXfrm>
    </dsp:sp>
    <dsp:sp modelId="{C843172F-A243-4559-BD11-D4191B4C66A0}">
      <dsp:nvSpPr>
        <dsp:cNvPr id="0" name=""/>
        <dsp:cNvSpPr/>
      </dsp:nvSpPr>
      <dsp:spPr>
        <a:xfrm>
          <a:off x="5660786" y="1634436"/>
          <a:ext cx="316736" cy="316736"/>
        </a:xfrm>
        <a:prstGeom prst="triangle">
          <a:avLst>
            <a:gd name="adj" fmla="val 10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33E481A-67D7-4A88-9898-302A7B5ED80E}">
      <dsp:nvSpPr>
        <dsp:cNvPr id="0" name=""/>
        <dsp:cNvSpPr/>
      </dsp:nvSpPr>
      <dsp:spPr>
        <a:xfrm rot="5400000">
          <a:off x="6540412" y="1262802"/>
          <a:ext cx="1117461" cy="1859430"/>
        </a:xfrm>
        <a:prstGeom prst="corner">
          <a:avLst>
            <a:gd name="adj1" fmla="val 16120"/>
            <a:gd name="adj2" fmla="val 161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C36D0F1-CB60-48BB-9BBF-C55DA2C604F2}">
      <dsp:nvSpPr>
        <dsp:cNvPr id="0" name=""/>
        <dsp:cNvSpPr/>
      </dsp:nvSpPr>
      <dsp:spPr>
        <a:xfrm>
          <a:off x="6353880" y="1818371"/>
          <a:ext cx="1678704" cy="147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err="1" smtClean="0"/>
            <a:t>Потоцкий</a:t>
          </a:r>
          <a:r>
            <a:rPr lang="ru-RU" sz="1500" kern="1200" dirty="0" smtClean="0"/>
            <a:t>: привлечение финансирования под «Мелеуз»</a:t>
          </a:r>
          <a:endParaRPr lang="en-US" sz="1500" kern="1200" dirty="0" smtClean="0"/>
        </a:p>
      </dsp:txBody>
      <dsp:txXfrm>
        <a:off x="6353880" y="1818371"/>
        <a:ext cx="1678704" cy="1471482"/>
      </dsp:txXfrm>
    </dsp:sp>
    <dsp:sp modelId="{94E0FCC0-FDE7-4D74-B46F-CC1ECC39A58D}">
      <dsp:nvSpPr>
        <dsp:cNvPr id="0" name=""/>
        <dsp:cNvSpPr/>
      </dsp:nvSpPr>
      <dsp:spPr>
        <a:xfrm>
          <a:off x="7715847" y="1125909"/>
          <a:ext cx="316736" cy="316736"/>
        </a:xfrm>
        <a:prstGeom prst="triangle">
          <a:avLst>
            <a:gd name="adj" fmla="val 10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452245E-007A-4FD1-A065-287E51A54677}">
      <dsp:nvSpPr>
        <dsp:cNvPr id="0" name=""/>
        <dsp:cNvSpPr/>
      </dsp:nvSpPr>
      <dsp:spPr>
        <a:xfrm rot="5400000">
          <a:off x="8595474" y="754275"/>
          <a:ext cx="1117461" cy="1859430"/>
        </a:xfrm>
        <a:prstGeom prst="corner">
          <a:avLst>
            <a:gd name="adj1" fmla="val 16120"/>
            <a:gd name="adj2" fmla="val 161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56EBE7A-3031-4450-822D-83E61FBEFEE9}">
      <dsp:nvSpPr>
        <dsp:cNvPr id="0" name=""/>
        <dsp:cNvSpPr/>
      </dsp:nvSpPr>
      <dsp:spPr>
        <a:xfrm>
          <a:off x="8408942" y="1309844"/>
          <a:ext cx="1678704" cy="1471482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t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Финансирование следующих этапов строительства через Газпромбанк или РСХБ</a:t>
          </a:r>
          <a:endParaRPr lang="en-US" sz="1500" kern="1200" dirty="0" smtClean="0"/>
        </a:p>
      </dsp:txBody>
      <dsp:txXfrm>
        <a:off x="8408942" y="1309844"/>
        <a:ext cx="1678704" cy="1471482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B925C0A-9362-4CC5-AE07-B198384418C1}">
      <dsp:nvSpPr>
        <dsp:cNvPr id="0" name=""/>
        <dsp:cNvSpPr/>
      </dsp:nvSpPr>
      <dsp:spPr>
        <a:xfrm>
          <a:off x="46793" y="1988958"/>
          <a:ext cx="2798277" cy="25438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1910" tIns="41910" rIns="41910" bIns="41910" numCol="1" spcCol="1270" anchor="b" anchorCtr="0">
          <a:noAutofit/>
        </a:bodyPr>
        <a:lstStyle/>
        <a:p>
          <a:pPr lvl="0" algn="l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100" kern="1200" dirty="0"/>
        </a:p>
      </dsp:txBody>
      <dsp:txXfrm>
        <a:off x="46793" y="1988958"/>
        <a:ext cx="2798277" cy="254388"/>
      </dsp:txXfrm>
    </dsp:sp>
    <dsp:sp modelId="{869C1BC1-78F4-4493-8CE3-A02BDE6FA18E}">
      <dsp:nvSpPr>
        <dsp:cNvPr id="0" name=""/>
        <dsp:cNvSpPr/>
      </dsp:nvSpPr>
      <dsp:spPr>
        <a:xfrm>
          <a:off x="46793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74C2FEC3-1D41-462B-A448-3697637105EC}">
      <dsp:nvSpPr>
        <dsp:cNvPr id="0" name=""/>
        <dsp:cNvSpPr/>
      </dsp:nvSpPr>
      <dsp:spPr>
        <a:xfrm>
          <a:off x="4401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515254E-2FEF-4131-A385-271496031FD7}">
      <dsp:nvSpPr>
        <dsp:cNvPr id="0" name=""/>
        <dsp:cNvSpPr/>
      </dsp:nvSpPr>
      <dsp:spPr>
        <a:xfrm>
          <a:off x="833731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421D153-FEF7-493C-911C-DDFA3CA682E4}">
      <dsp:nvSpPr>
        <dsp:cNvPr id="0" name=""/>
        <dsp:cNvSpPr/>
      </dsp:nvSpPr>
      <dsp:spPr>
        <a:xfrm>
          <a:off x="1227044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245E06-9DAC-4EB7-A04E-865561A782A8}">
      <dsp:nvSpPr>
        <dsp:cNvPr id="0" name=""/>
        <dsp:cNvSpPr/>
      </dsp:nvSpPr>
      <dsp:spPr>
        <a:xfrm>
          <a:off x="1620668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6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876B510A-FB44-4FEB-AD73-2B41A8183E68}">
      <dsp:nvSpPr>
        <dsp:cNvPr id="0" name=""/>
        <dsp:cNvSpPr/>
      </dsp:nvSpPr>
      <dsp:spPr>
        <a:xfrm>
          <a:off x="2013982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D49865A-84B1-4629-AF8F-8FB8C07AD7E1}">
      <dsp:nvSpPr>
        <dsp:cNvPr id="0" name=""/>
        <dsp:cNvSpPr/>
      </dsp:nvSpPr>
      <dsp:spPr>
        <a:xfrm>
          <a:off x="2407606" y="2243347"/>
          <a:ext cx="654796" cy="518199"/>
        </a:xfrm>
        <a:prstGeom prst="chevron">
          <a:avLst>
            <a:gd name="adj" fmla="val 7061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D58DEE5-A203-4DAC-850A-13300BD8366C}">
      <dsp:nvSpPr>
        <dsp:cNvPr id="0" name=""/>
        <dsp:cNvSpPr/>
      </dsp:nvSpPr>
      <dsp:spPr>
        <a:xfrm>
          <a:off x="46793" y="2295167"/>
          <a:ext cx="2834654" cy="414559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100" kern="1200" dirty="0" smtClean="0"/>
            <a:t>&gt; 150</a:t>
          </a:r>
          <a:r>
            <a:rPr lang="ru-RU" sz="2100" kern="1200" dirty="0" smtClean="0"/>
            <a:t> млн рублей</a:t>
          </a:r>
          <a:endParaRPr lang="ru-RU" sz="2100" kern="1200" dirty="0"/>
        </a:p>
      </dsp:txBody>
      <dsp:txXfrm>
        <a:off x="46793" y="2295167"/>
        <a:ext cx="2834654" cy="41455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SquareAccentList">
  <dgm:title val=""/>
  <dgm:desc val=""/>
  <dgm:catLst>
    <dgm:cat type="list" pri="5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20">
          <dgm:prSet phldr="1"/>
        </dgm:pt>
        <dgm:pt modelId="21">
          <dgm:prSet phldr="1"/>
        </dgm:pt>
        <dgm:pt modelId="22">
          <dgm:prSet phldr="1"/>
        </dgm:pt>
        <dgm:pt modelId="23">
          <dgm:prSet phldr="1"/>
        </dgm:pt>
      </dgm:ptLst>
      <dgm:cxnLst>
        <dgm:cxn modelId="1" srcId="0" destId="10" srcOrd="0" destOrd="0"/>
        <dgm:cxn modelId="2" srcId="10" destId="11" srcOrd="0" destOrd="0"/>
        <dgm:cxn modelId="3" srcId="10" destId="12" srcOrd="1" destOrd="0"/>
        <dgm:cxn modelId="4" srcId="10" destId="13" srcOrd="2" destOrd="0"/>
        <dgm:cxn modelId="5" srcId="0" destId="20" srcOrd="0" destOrd="0"/>
        <dgm:cxn modelId="6" srcId="20" destId="21" srcOrd="0" destOrd="0"/>
        <dgm:cxn modelId="7" srcId="20" destId="22" srcOrd="1" destOrd="0"/>
        <dgm:cxn modelId="8" srcId="20" destId="23" srcOrd="2" destOrd="0"/>
      </dgm:cxnLst>
      <dgm:bg/>
      <dgm:whole/>
    </dgm:dataModel>
  </dgm:clrData>
  <dgm:layoutNode name="layout">
    <dgm:varLst>
      <dgm:chMax/>
      <dgm:chPref/>
      <dgm:dir/>
      <dgm:resizeHandles/>
    </dgm:varLst>
    <dgm:choose name="Name0">
      <dgm:if name="Name1" func="var" arg="dir" op="equ" val="norm">
        <dgm:alg type="hierChild">
          <dgm:param type="linDir" val="fromL"/>
          <dgm:param type="vertAlign" val="t"/>
          <dgm:param type="nodeVertAlign" val="t"/>
          <dgm:param type="horzAlign" val="ctr"/>
          <dgm:param type="fallback" val="1D"/>
        </dgm:alg>
      </dgm:if>
      <dgm:else name="Name2">
        <dgm:alg type="hierChild">
          <dgm:param type="linDir" val="fromR"/>
          <dgm:param type="vertAlign" val="t"/>
          <dgm:param type="nodeVertAlign" val="t"/>
          <dgm:param type="horzAlign" val="ctr"/>
          <dgm:param type="fallback" val="1D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forName="Parent" op="equ" val="65"/>
      <dgm:constr type="primFontSz" for="des" forName="Child" op="equ" val="65"/>
      <dgm:constr type="primFontSz" for="des" forName="Child" refType="primFontSz" refFor="des" refForName="Parent" op="lte"/>
      <dgm:constr type="w" for="des" forName="rootComposite" refType="h" refFor="des" refForName="rootComposite" fact="3.0396"/>
      <dgm:constr type="h" for="des" forName="rootComposite" refType="h"/>
      <dgm:constr type="w" for="des" forName="childComposite" refType="w" refFor="des" refForName="rootComposite"/>
      <dgm:constr type="h" for="des" forName="childComposite" refType="h" refFor="des" refForName="rootComposite" fact="0.5205"/>
      <dgm:constr type="sibSp" refType="w" refFor="des" refForName="rootComposite" fact="0.05"/>
      <dgm:constr type="sp" for="des" forName="root" refType="h" refFor="des" refForName="childComposite" fact="0.2855"/>
    </dgm:constrLst>
    <dgm:ruleLst/>
    <dgm:forEach name="Name3" axis="ch">
      <dgm:forEach name="Name4" axis="self" ptType="node" cnt="1">
        <dgm:layoutNode name="root">
          <dgm:varLst>
            <dgm:chMax/>
            <dgm:chPref/>
          </dgm:varLst>
          <dgm:alg type="hierRoot">
            <dgm:param type="hierAlign" val="tL"/>
          </dgm:alg>
          <dgm:shape xmlns:r="http://schemas.openxmlformats.org/officeDocument/2006/relationships" r:blip="">
            <dgm:adjLst/>
          </dgm:shape>
          <dgm:presOf/>
          <dgm:constrLst/>
          <dgm:ruleLst/>
          <dgm:layoutNode name="rootComposite">
            <dgm:varLst/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5">
              <dgm:if name="Name6" func="var" arg="dir" op="equ" val="norm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l" for="ch" forName="ParentSmallAccent" refType="w" fact="0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if>
              <dgm:else name="Name7">
                <dgm:constrLst>
                  <dgm:constr type="l" for="ch" forName="Parent" refType="w" fact="0"/>
                  <dgm:constr type="t" for="ch" forName="Parent" refType="h" fact="0"/>
                  <dgm:constr type="w" for="ch" forName="Parent" refType="w"/>
                  <dgm:constr type="h" for="ch" forName="Parent" refType="h" fact="0.6424"/>
                  <dgm:constr type="l" for="ch" forName="ParentAccent" refType="w" fact="0"/>
                  <dgm:constr type="b" for="ch" forName="ParentAccent" refType="h"/>
                  <dgm:constr type="w" for="ch" forName="ParentAccent" refType="w"/>
                  <dgm:constr type="h" for="ch" forName="ParentAccent" refType="h" fact="0.3576"/>
                  <dgm:constr type="r" for="ch" forName="ParentSmallAccent" refType="w"/>
                  <dgm:constr type="b" for="ch" forName="ParentSmallAccent" refType="h"/>
                  <dgm:constr type="w" for="ch" forName="ParentSmallAccent" refType="h" fact="0.2233"/>
                  <dgm:constr type="h" for="ch" forName="ParentSmallAccent" refType="h" fact="0.2233"/>
                </dgm:constrLst>
              </dgm:else>
            </dgm:choose>
            <dgm:ruleLst/>
            <dgm:layoutNode name="ParentAccent" styleLbl="alignNode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SmallAccent" styleLbl="fgAcc1">
              <dgm:alg type="sp"/>
              <dgm:shape xmlns:r="http://schemas.openxmlformats.org/officeDocument/2006/relationships" type="rect" r:blip="">
                <dgm:adjLst/>
              </dgm:shape>
              <dgm:presOf/>
            </dgm:layoutNode>
            <dgm:layoutNode name="Parent" styleLbl="revTx">
              <dgm:varLst>
                <dgm:chMax/>
                <dgm:chPref val="4"/>
                <dgm:bulletEnabled val="1"/>
              </dgm:varLst>
              <dgm:choose name="Name8">
                <dgm:if name="Name9" func="var" arg="dir" op="equ" val="norm">
                  <dgm:alg type="tx">
                    <dgm:param type="txAnchorVertCh" val="mid"/>
                    <dgm:param type="parTxLTRAlign" val="l"/>
                  </dgm:alg>
                </dgm:if>
                <dgm:else name="Name10">
                  <dgm:alg type="tx">
                    <dgm:param type="txAnchorVertCh" val="mid"/>
                    <dgm:param type="parTxLTRAlign" val="r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self" ptType="node"/>
              <dgm:constrLst>
                <dgm:constr type="tMarg" refType="primFontSz" fact="0.1"/>
                <dgm:constr type="bMarg" refType="primFontSz" fact="0.1"/>
                <dgm:constr type="lMarg" refType="primFontSz" fact="0.15"/>
                <dgm:constr type="rMarg" refType="primFontSz" fact="0.15"/>
              </dgm:constrLst>
              <dgm:ruleLst>
                <dgm:rule type="primFontSz" val="5" fact="NaN" max="NaN"/>
                <dgm:rule type="primFontSz" val="65" fact="NaN" max="NaN"/>
              </dgm:ruleLst>
            </dgm:layoutNode>
          </dgm:layoutNode>
          <dgm:layoutNode name="childShape">
            <dgm:varLst>
              <dgm:chMax val="0"/>
              <dgm:chPref val="0"/>
            </dgm:varLst>
            <dgm:alg type="hierChild">
              <dgm:param type="chAlign" val="r"/>
              <dgm:param type="linDir" val="fromT"/>
              <dgm:param type="fallback" val="2D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11" axis="ch">
              <dgm:forEach name="Name12" axis="self" ptType="node">
                <dgm:layoutNode name="childComposite">
                  <dgm:varLst>
                    <dgm:chMax val="0"/>
                    <dgm:chPref val="0"/>
                  </dgm:varLst>
                  <dgm:alg type="composite"/>
                  <dgm:shape xmlns:r="http://schemas.openxmlformats.org/officeDocument/2006/relationships" r:blip="">
                    <dgm:adjLst/>
                  </dgm:shape>
                  <dgm:presOf/>
                  <dgm:choose name="Name13">
                    <dgm:if name="Name14" func="var" arg="dir" op="equ" val="norm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l" for="ch" forName="ChildAccent" refType="w" fact="0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l" for="ch" forName="Child" refType="w" fact="0.07"/>
                        <dgm:constr type="t" for="ch" forName="Child" refType="h" fact="0"/>
                      </dgm:constrLst>
                    </dgm:if>
                    <dgm:else name="Name15">
                      <dgm:constrLst>
                        <dgm:constr type="w" for="ch" forName="ChildAccent" refType="h" fact="0.429"/>
                        <dgm:constr type="h" for="ch" forName="ChildAccent" refType="h" fact="0.429"/>
                        <dgm:constr type="r" for="ch" forName="ChildAccent" refType="w"/>
                        <dgm:constr type="t" for="ch" forName="ChildAccent" refType="h" fact="0.2855"/>
                        <dgm:constr type="w" for="ch" forName="Child" refType="w" fact="0.93"/>
                        <dgm:constr type="h" for="ch" forName="Child" refType="h"/>
                        <dgm:constr type="r" for="ch" forName="Child" refType="w" fact="0.93"/>
                        <dgm:constr type="t" for="ch" forName="Child" refType="h" fact="0"/>
                      </dgm:constrLst>
                    </dgm:else>
                  </dgm:choose>
                  <dgm:ruleLst/>
                  <dgm:layoutNode name="ChildAccent" styleLbl="solidFgAcc1">
                    <dgm:alg type="sp"/>
                    <dgm:shape xmlns:r="http://schemas.openxmlformats.org/officeDocument/2006/relationships" type="rect" r:blip="">
                      <dgm:adjLst/>
                    </dgm:shape>
                    <dgm:presOf/>
                  </dgm:layoutNode>
                  <dgm:layoutNode name="Child" styleLbl="revTx">
                    <dgm:varLst>
                      <dgm:chMax val="0"/>
                      <dgm:chPref val="0"/>
                      <dgm:bulletEnabled val="1"/>
                    </dgm:varLst>
                    <dgm:choose name="Name16">
                      <dgm:if name="Name17" func="var" arg="dir" op="equ" val="norm">
                        <dgm:alg type="tx">
                          <dgm:param type="txAnchorVertCh" val="mid"/>
                          <dgm:param type="parTxLTRAlign" val="l"/>
                        </dgm:alg>
                      </dgm:if>
                      <dgm:else name="Name18">
                        <dgm:alg type="tx">
                          <dgm:param type="txAnchorVertCh" val="mid"/>
                          <dgm:param type="parTxLTRAlign" val="r"/>
                        </dgm:alg>
                      </dgm:else>
                    </dgm:choose>
                    <dgm:shape xmlns:r="http://schemas.openxmlformats.org/officeDocument/2006/relationships" type="rect" r:blip="">
                      <dgm:adjLst/>
                    </dgm:shape>
                    <dgm:presOf axis="desOrSelf" ptType="node node"/>
                    <dgm:ruleLst>
                      <dgm:rule type="primFontSz" val="5" fact="NaN" max="NaN"/>
                    </dgm:ruleLst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2">
  <dgm:title val=""/>
  <dgm:desc val=""/>
  <dgm:catLst>
    <dgm:cat type="process" pri="2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arrowDiagram">
    <dgm:varLst>
      <dgm:chMax val="5"/>
      <dgm:dir/>
      <dgm:resizeHandles val="exact"/>
    </dgm:varLst>
    <dgm:alg type="composite">
      <dgm:param type="ar" val="1.6"/>
    </dgm:alg>
    <dgm:shape xmlns:r="http://schemas.openxmlformats.org/officeDocument/2006/relationships" r:blip="">
      <dgm:adjLst/>
    </dgm:shape>
    <dgm:presOf/>
    <dgm:constrLst>
      <dgm:constr type="l" for="ch" forName="arrow"/>
      <dgm:constr type="t" for="ch" forName="arrow"/>
      <dgm:constr type="w" for="ch" forName="arrow" refType="w"/>
      <dgm:constr type="h" for="ch" forName="arrow" refType="h"/>
      <dgm:constr type="ctrX" for="ch" forName="arrowDiagram1" refType="w" fact="0.5"/>
      <dgm:constr type="ctrY" for="ch" forName="arrowDiagram1" refType="h" fact="0.5"/>
      <dgm:constr type="w" for="ch" forName="arrowDiagram1" refType="w"/>
      <dgm:constr type="h" for="ch" forName="arrowDiagram1" refType="h"/>
      <dgm:constr type="ctrX" for="ch" forName="arrowDiagram2" refType="w" fact="0.5"/>
      <dgm:constr type="ctrY" for="ch" forName="arrowDiagram2" refType="h" fact="0.5"/>
      <dgm:constr type="w" for="ch" forName="arrowDiagram2" refType="w"/>
      <dgm:constr type="h" for="ch" forName="arrowDiagram2" refType="h"/>
      <dgm:constr type="ctrX" for="ch" forName="arrowDiagram3" refType="w" fact="0.5"/>
      <dgm:constr type="ctrY" for="ch" forName="arrowDiagram3" refType="h" fact="0.5"/>
      <dgm:constr type="w" for="ch" forName="arrowDiagram3" refType="w"/>
      <dgm:constr type="h" for="ch" forName="arrowDiagram3" refType="h"/>
      <dgm:constr type="ctrX" for="ch" forName="arrowDiagram4" refType="w" fact="0.5"/>
      <dgm:constr type="ctrY" for="ch" forName="arrowDiagram4" refType="h" fact="0.5"/>
      <dgm:constr type="w" for="ch" forName="arrowDiagram4" refType="w"/>
      <dgm:constr type="h" for="ch" forName="arrowDiagram4" refType="h"/>
      <dgm:constr type="ctrX" for="ch" forName="arrowDiagram5" refType="w" fact="0.5"/>
      <dgm:constr type="ctrY" for="ch" forName="arrowDiagram5" refType="h" fact="0.5"/>
      <dgm:constr type="w" for="ch" forName="arrowDiagram5" refType="w"/>
      <dgm:constr type="h" for="ch" forName="arrowDiagram5" refType="h"/>
    </dgm:constrLst>
    <dgm:ruleLst/>
    <dgm:choose name="Name0">
      <dgm:if name="Name1" axis="ch" ptType="node" func="cnt" op="gte" val="1">
        <dgm:layoutNode name="arrow" styleLbl="bgShp">
          <dgm:alg type="sp"/>
          <dgm:shape xmlns:r="http://schemas.openxmlformats.org/officeDocument/2006/relationships" type="swooshArrow" r:blip="">
            <dgm:adjLst>
              <dgm:adj idx="2" val="0.25"/>
            </dgm:adjLst>
          </dgm:shape>
          <dgm:presOf/>
          <dgm:constrLst/>
          <dgm:ruleLst/>
        </dgm:layoutNode>
        <dgm:choose name="Name2">
          <dgm:if name="Name3" axis="ch" ptType="node" func="cnt" op="lt" val="1"/>
          <dgm:if name="Name4" axis="ch" ptType="node" func="cnt" op="equ" val="1">
            <dgm:layoutNode name="arrowDiagram1">
              <dgm:varLst>
                <dgm:bulletEnabled val="1"/>
              </dgm:varLst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onstrLst>
                <dgm:constr type="ctrX" for="ch" forName="bullet1" refType="w" fact="0.8"/>
                <dgm:constr type="ctrY" for="ch" forName="bullet1" refType="h" fact="0.262"/>
                <dgm:constr type="w" for="ch" forName="bullet1" refType="w" fact="0.074"/>
                <dgm:constr type="h" for="ch" forName="bullet1" refType="w" refFor="ch" refForName="bullet1"/>
                <dgm:constr type="r" for="ch" forName="textBox1" refType="ctrX" refFor="ch" refForName="bullet1"/>
                <dgm:constr type="t" for="ch" forName="textBox1" refType="ctrY" refFor="ch" refForName="bullet1"/>
                <dgm:constr type="w" for="ch" forName="textBox1" refType="w" fact="0.4"/>
                <dgm:constr type="h" for="ch" forName="textBox1" refType="h" fact="0.738"/>
                <dgm:constr type="userA" refType="h" refFor="ch" refForName="bullet1" fact="0.53"/>
                <dgm:constr type="rMarg" for="ch" forName="textBox1" refType="userA" fact="2.834"/>
                <dgm:constr type="primFontSz" for="ch" ptType="node" op="equ" val="65"/>
              </dgm:constrLst>
              <dgm:ruleLst/>
              <dgm:forEach name="Name5" axis="ch" ptType="node" cnt="1">
                <dgm:layoutNode name="bullet1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1" styleLbl="revTx">
                  <dgm:varLst>
                    <dgm:bulletEnabled val="1"/>
                  </dgm:varLst>
                  <dgm:alg type="tx">
                    <dgm:param type="txAnchorVert" val="t"/>
                    <dgm:param type="parTxLTRAlign" val="r"/>
                    <dgm:param type="parTxRTLAlign" val="r"/>
                  </dgm:alg>
                  <dgm:shape xmlns:r="http://schemas.openxmlformats.org/officeDocument/2006/relationships" type="round2DiagRect" r:blip="">
                    <dgm:adjLst/>
                  </dgm:shape>
                  <dgm:presOf axis="desOrSelf" ptType="node"/>
                  <dgm:constrLst>
                    <dgm:constr type="lMarg"/>
                    <dgm:constr type="tMarg"/>
                    <dgm:constr type="bMarg"/>
                  </dgm:constrLst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6" axis="ch" ptType="node" func="cnt" op="equ" val="2">
            <dgm:layoutNode name="arrowDiagram2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7">
                <dgm:if name="Name8" func="var" arg="dir" op="equ" val="norm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l" for="ch" forName="textBox2a" refType="ctrX" refFor="ch" refForName="bullet2a"/>
                    <dgm:constr type="t" for="ch" forName="textBox2a" refType="ctrY" refFor="ch" refForName="bullet2a"/>
                    <dgm:constr type="w" for="ch" forName="textBox2a" refType="w" fact="0.325"/>
                    <dgm:constr type="h" for="ch" forName="textBox2a" refType="h" fact="0.427"/>
                    <dgm:constr type="userA" refType="h" refFor="ch" refForName="bullet2a" fact="0.53"/>
                    <dgm:constr type="l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l" for="ch" forName="textBox2b" refType="ctrX" refFor="ch" refForName="bullet2b"/>
                    <dgm:constr type="t" for="ch" forName="textBox2b" refType="ctrY" refFor="ch" refForName="bullet2b"/>
                    <dgm:constr type="w" for="ch" forName="textBox2b" refType="w" fact="0.325"/>
                    <dgm:constr type="h" for="ch" forName="textBox2b" refType="h" fact="0.662"/>
                    <dgm:constr type="userB" refType="h" refFor="ch" refForName="bullet2b" fact="0.53"/>
                    <dgm:constr type="lMarg" for="ch" forName="textBox2b" refType="userB" fact="2.834"/>
                    <dgm:constr type="primFontSz" for="ch" ptType="node" op="equ" val="65"/>
                  </dgm:constrLst>
                </dgm:if>
                <dgm:else name="Name9">
                  <dgm:constrLst>
                    <dgm:constr type="ctrX" for="ch" forName="bullet2a" refType="w" fact="0.25"/>
                    <dgm:constr type="ctrY" for="ch" forName="bullet2a" refType="h" fact="0.573"/>
                    <dgm:constr type="w" for="ch" forName="bullet2a" refType="w" fact="0.035"/>
                    <dgm:constr type="h" for="ch" forName="bullet2a" refType="w" refFor="ch" refForName="bullet2a"/>
                    <dgm:constr type="r" for="ch" forName="textBox2a" refType="ctrX" refFor="ch" refForName="bullet2a"/>
                    <dgm:constr type="b" for="ch" forName="textBox2a" refType="ctrY" refFor="ch" refForName="bullet2a"/>
                    <dgm:constr type="w" for="ch" forName="textBox2a" refType="w" fact="0.25"/>
                    <dgm:constr type="h" for="ch" forName="textBox2a" refType="h" fact="0.573"/>
                    <dgm:constr type="userA" refType="h" refFor="ch" refForName="bullet2a" fact="0.53"/>
                    <dgm:constr type="rMarg" for="ch" forName="textBox2a" refType="userA" fact="2.834"/>
                    <dgm:constr type="ctrX" for="ch" forName="bullet2b" refType="w" fact="0.585"/>
                    <dgm:constr type="ctrY" for="ch" forName="bullet2b" refType="h" fact="0.338"/>
                    <dgm:constr type="w" for="ch" forName="bullet2b" refType="w" fact="0.06"/>
                    <dgm:constr type="h" for="ch" forName="bullet2b" refType="w" refFor="ch" refForName="bullet2b"/>
                    <dgm:constr type="r" for="ch" forName="textBox2b" refType="ctrX" refFor="ch" refForName="bullet2b"/>
                    <dgm:constr type="b" for="ch" forName="textBox2b" refType="ctrY" refFor="ch" refForName="bullet2b"/>
                    <dgm:constr type="w" for="ch" forName="textBox2b" refType="w" fact="0.28"/>
                    <dgm:constr type="h" for="ch" forName="textBox2b" refType="h" fact="0.338"/>
                    <dgm:constr type="userB" refType="h" refFor="ch" refForName="bullet2b" fact="0.53"/>
                    <dgm:constr type="rMarg" for="ch" forName="textBox2b" refType="userB" fact="2.834"/>
                    <dgm:constr type="primFontSz" for="ch" ptType="node" op="equ" val="65"/>
                  </dgm:constrLst>
                </dgm:else>
              </dgm:choose>
              <dgm:ruleLst/>
              <dgm:forEach name="Name10" axis="ch" ptType="node" cnt="1">
                <dgm:layoutNode name="bullet2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a" styleLbl="revTx">
                  <dgm:varLst>
                    <dgm:bulletEnabled val="1"/>
                  </dgm:varLst>
                  <dgm:choose name="Name11">
                    <dgm:if name="Name12" func="var" arg="dir" op="equ" val="norm">
                      <dgm:choose name="Name13">
                        <dgm:if name="Name1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6">
                      <dgm:choose name="Name17">
                        <dgm:if name="Name1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">
                    <dgm:if name="Name2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23" axis="ch" ptType="node" st="2" cnt="1">
                <dgm:layoutNode name="bullet2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2b" styleLbl="revTx">
                  <dgm:varLst>
                    <dgm:bulletEnabled val="1"/>
                  </dgm:varLst>
                  <dgm:choose name="Name24">
                    <dgm:if name="Name25" func="var" arg="dir" op="equ" val="norm">
                      <dgm:choose name="Name26">
                        <dgm:if name="Name2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2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29">
                      <dgm:choose name="Name30">
                        <dgm:if name="Name3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3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33">
                    <dgm:if name="Name3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3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36" axis="ch" ptType="node" func="cnt" op="equ" val="3">
            <dgm:layoutNode name="arrowDiagram3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37">
                <dgm:if name="Name38" func="var" arg="dir" op="equ" val="norm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l" for="ch" forName="textBox3a" refType="ctrX" refFor="ch" refForName="bullet3a"/>
                    <dgm:constr type="t" for="ch" forName="textBox3a" refType="ctrY" refFor="ch" refForName="bullet3a"/>
                    <dgm:constr type="w" for="ch" forName="textBox3a" refType="w" fact="0.233"/>
                    <dgm:constr type="h" for="ch" forName="textBox3a" refType="h" fact="0.289"/>
                    <dgm:constr type="userA" refType="h" refFor="ch" refForName="bullet3a" fact="0.53"/>
                    <dgm:constr type="l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l" for="ch" forName="textBox3b" refType="ctrX" refFor="ch" refForName="bullet3b"/>
                    <dgm:constr type="t" for="ch" forName="textBox3b" refType="ctrY" refFor="ch" refForName="bullet3b"/>
                    <dgm:constr type="w" for="ch" forName="textBox3b" refType="w" fact="0.24"/>
                    <dgm:constr type="h" for="ch" forName="textBox3b" refType="h" fact="0.544"/>
                    <dgm:constr type="userB" refType="h" refFor="ch" refForName="bullet3b" fact="0.53"/>
                    <dgm:constr type="l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l" for="ch" forName="textBox3c" refType="ctrX" refFor="ch" refForName="bullet3c"/>
                    <dgm:constr type="t" for="ch" forName="textBox3c" refType="ctrY" refFor="ch" refForName="bullet3c"/>
                    <dgm:constr type="w" for="ch" forName="textBox3c" refType="w" fact="0.24"/>
                    <dgm:constr type="h" for="ch" forName="textBox3c" refType="h" fact="0.695"/>
                    <dgm:constr type="userC" refType="h" refFor="ch" refForName="bullet3c" fact="0.53"/>
                    <dgm:constr type="lMarg" for="ch" forName="textBox3c" refType="userC" fact="2.834"/>
                    <dgm:constr type="primFontSz" for="ch" ptType="node" op="equ" val="65"/>
                  </dgm:constrLst>
                </dgm:if>
                <dgm:else name="Name39">
                  <dgm:constrLst>
                    <dgm:constr type="ctrX" for="ch" forName="bullet3a" refType="w" fact="0.14"/>
                    <dgm:constr type="ctrY" for="ch" forName="bullet3a" refType="h" fact="0.711"/>
                    <dgm:constr type="w" for="ch" forName="bullet3a" refType="w" fact="0.026"/>
                    <dgm:constr type="h" for="ch" forName="bullet3a" refType="w" refFor="ch" refForName="bullet3a"/>
                    <dgm:constr type="r" for="ch" forName="textBox3a" refType="ctrX" refFor="ch" refForName="bullet3a"/>
                    <dgm:constr type="b" for="ch" forName="textBox3a" refType="ctrY" refFor="ch" refForName="bullet3a"/>
                    <dgm:constr type="w" for="ch" forName="textBox3a" refType="w" fact="0.14"/>
                    <dgm:constr type="h" for="ch" forName="textBox3a" refType="h" fact="0.711"/>
                    <dgm:constr type="userA" refType="h" refFor="ch" refForName="bullet3a" fact="0.53"/>
                    <dgm:constr type="rMarg" for="ch" forName="textBox3a" refType="userA" fact="2.834"/>
                    <dgm:constr type="ctrX" for="ch" forName="bullet3b" refType="w" fact="0.38"/>
                    <dgm:constr type="ctrY" for="ch" forName="bullet3b" refType="h" fact="0.456"/>
                    <dgm:constr type="w" for="ch" forName="bullet3b" refType="w" fact="0.047"/>
                    <dgm:constr type="h" for="ch" forName="bullet3b" refType="w" refFor="ch" refForName="bullet3b"/>
                    <dgm:constr type="r" for="ch" forName="textBox3b" refType="ctrX" refFor="ch" refForName="bullet3b"/>
                    <dgm:constr type="b" for="ch" forName="textBox3b" refType="ctrY" refFor="ch" refForName="bullet3b"/>
                    <dgm:constr type="w" for="ch" forName="textBox3b" refType="w" fact="0.24"/>
                    <dgm:constr type="h" for="ch" forName="textBox3b" refType="h" fact="0.456"/>
                    <dgm:constr type="userB" refType="h" refFor="ch" refForName="bullet3b" fact="0.53"/>
                    <dgm:constr type="rMarg" for="ch" forName="textBox3b" refType="userB" fact="2.834"/>
                    <dgm:constr type="ctrX" for="ch" forName="bullet3c" refType="w" fact="0.665"/>
                    <dgm:constr type="ctrY" for="ch" forName="bullet3c" refType="h" fact="0.305"/>
                    <dgm:constr type="w" for="ch" forName="bullet3c" refType="w" fact="0.065"/>
                    <dgm:constr type="h" for="ch" forName="bullet3c" refType="w" refFor="ch" refForName="bullet3c"/>
                    <dgm:constr type="r" for="ch" forName="textBox3c" refType="ctrX" refFor="ch" refForName="bullet3c"/>
                    <dgm:constr type="b" for="ch" forName="textBox3c" refType="ctrY" refFor="ch" refForName="bullet3c"/>
                    <dgm:constr type="w" for="ch" forName="textBox3c" refType="w" fact="0.24"/>
                    <dgm:constr type="h" for="ch" forName="textBox3c" refType="h" fact="0.305"/>
                    <dgm:constr type="userC" refType="h" refFor="ch" refForName="bullet3c" fact="0.53"/>
                    <dgm:constr type="rMarg" for="ch" forName="textBox3c" refType="userC" fact="2.834"/>
                    <dgm:constr type="primFontSz" for="ch" ptType="node" op="equ" val="65"/>
                  </dgm:constrLst>
                </dgm:else>
              </dgm:choose>
              <dgm:ruleLst/>
              <dgm:forEach name="Name40" axis="ch" ptType="node" cnt="1">
                <dgm:layoutNode name="bullet3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a" styleLbl="revTx">
                  <dgm:varLst>
                    <dgm:bulletEnabled val="1"/>
                  </dgm:varLst>
                  <dgm:choose name="Name41">
                    <dgm:if name="Name42" func="var" arg="dir" op="equ" val="norm">
                      <dgm:choose name="Name43">
                        <dgm:if name="Name44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45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46">
                      <dgm:choose name="Name47">
                        <dgm:if name="Name48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49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50">
                    <dgm:if name="Name51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52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53" axis="ch" ptType="node" st="2" cnt="1">
                <dgm:layoutNode name="bullet3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b" styleLbl="revTx">
                  <dgm:varLst>
                    <dgm:bulletEnabled val="1"/>
                  </dgm:varLst>
                  <dgm:choose name="Name54">
                    <dgm:if name="Name55" func="var" arg="dir" op="equ" val="norm">
                      <dgm:choose name="Name56">
                        <dgm:if name="Name5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5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59">
                      <dgm:choose name="Name60">
                        <dgm:if name="Name6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6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63">
                    <dgm:if name="Name6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6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66" axis="ch" ptType="node" st="3" cnt="1">
                <dgm:layoutNode name="bullet3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3c" styleLbl="revTx">
                  <dgm:varLst>
                    <dgm:bulletEnabled val="1"/>
                  </dgm:varLst>
                  <dgm:choose name="Name67">
                    <dgm:if name="Name68" func="var" arg="dir" op="equ" val="norm">
                      <dgm:choose name="Name69">
                        <dgm:if name="Name7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7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72">
                      <dgm:choose name="Name73">
                        <dgm:if name="Name7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7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76">
                    <dgm:if name="Name7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7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if name="Name79" axis="ch" ptType="node" func="cnt" op="equ" val="4">
            <dgm:layoutNode name="arrowDiagram4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80">
                <dgm:if name="Name81" func="var" arg="dir" op="equ" val="norm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l" for="ch" forName="textBox4a" refType="ctrX" refFor="ch" refForName="bullet4a"/>
                    <dgm:constr type="t" for="ch" forName="textBox4a" refType="ctrY" refFor="ch" refForName="bullet4a"/>
                    <dgm:constr type="w" for="ch" forName="textBox4a" refType="w" fact="0.171"/>
                    <dgm:constr type="h" for="ch" forName="textBox4a" refType="h" fact="0.238"/>
                    <dgm:constr type="userA" refType="h" refFor="ch" refForName="bullet4a" fact="0.53"/>
                    <dgm:constr type="l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l" for="ch" forName="textBox4b" refType="ctrX" refFor="ch" refForName="bullet4b"/>
                    <dgm:constr type="t" for="ch" forName="textBox4b" refType="ctrY" refFor="ch" refForName="bullet4b"/>
                    <dgm:constr type="w" for="ch" forName="textBox4b" refType="w" fact="0.21"/>
                    <dgm:constr type="h" for="ch" forName="textBox4b" refType="h" fact="0.457"/>
                    <dgm:constr type="userB" refType="h" refFor="ch" refForName="bullet4b" fact="0.53"/>
                    <dgm:constr type="l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l" for="ch" forName="textBox4c" refType="ctrX" refFor="ch" refForName="bullet4c"/>
                    <dgm:constr type="t" for="ch" forName="textBox4c" refType="ctrY" refFor="ch" refForName="bullet4c"/>
                    <dgm:constr type="w" for="ch" forName="textBox4c" refType="w" fact="0.21"/>
                    <dgm:constr type="h" for="ch" forName="textBox4c" refType="h" fact="0.618"/>
                    <dgm:constr type="userC" refType="h" refFor="ch" refForName="bullet4c" fact="0.53"/>
                    <dgm:constr type="l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l" for="ch" forName="textBox4d" refType="ctrX" refFor="ch" refForName="bullet4d"/>
                    <dgm:constr type="t" for="ch" forName="textBox4d" refType="ctrY" refFor="ch" refForName="bullet4d"/>
                    <dgm:constr type="w" for="ch" forName="textBox4d" refType="w" fact="0.21"/>
                    <dgm:constr type="h" for="ch" forName="textBox4d" refType="h" fact="0.717"/>
                    <dgm:constr type="userD" refType="h" refFor="ch" refForName="bullet4d" fact="0.53"/>
                    <dgm:constr type="lMarg" for="ch" forName="textBox4d" refType="userD" fact="2.834"/>
                    <dgm:constr type="primFontSz" for="ch" ptType="node" op="equ" val="65"/>
                  </dgm:constrLst>
                </dgm:if>
                <dgm:else name="Name82">
                  <dgm:constrLst>
                    <dgm:constr type="ctrX" for="ch" forName="bullet4a" refType="w" fact="0.11"/>
                    <dgm:constr type="ctrY" for="ch" forName="bullet4a" refType="h" fact="0.762"/>
                    <dgm:constr type="w" for="ch" forName="bullet4a" refType="w" fact="0.023"/>
                    <dgm:constr type="h" for="ch" forName="bullet4a" refType="w" refFor="ch" refForName="bullet4a"/>
                    <dgm:constr type="r" for="ch" forName="textBox4a" refType="ctrX" refFor="ch" refForName="bullet4a"/>
                    <dgm:constr type="b" for="ch" forName="textBox4a" refType="ctrY" refFor="ch" refForName="bullet4a"/>
                    <dgm:constr type="w" for="ch" forName="textBox4a" refType="w" fact="0.11"/>
                    <dgm:constr type="h" for="ch" forName="textBox4a" refType="h" fact="0.762"/>
                    <dgm:constr type="userA" refType="h" refFor="ch" refForName="bullet4a" fact="0.53"/>
                    <dgm:constr type="rMarg" for="ch" forName="textBox4a" refType="userA" fact="2.834"/>
                    <dgm:constr type="ctrX" for="ch" forName="bullet4b" refType="w" fact="0.281"/>
                    <dgm:constr type="ctrY" for="ch" forName="bullet4b" refType="h" fact="0.543"/>
                    <dgm:constr type="w" for="ch" forName="bullet4b" refType="w" fact="0.04"/>
                    <dgm:constr type="h" for="ch" forName="bullet4b" refType="w" refFor="ch" refForName="bullet4b"/>
                    <dgm:constr type="r" for="ch" forName="textBox4b" refType="ctrX" refFor="ch" refForName="bullet4b"/>
                    <dgm:constr type="b" for="ch" forName="textBox4b" refType="ctrY" refFor="ch" refForName="bullet4b"/>
                    <dgm:constr type="w" for="ch" forName="textBox4b" refType="w" fact="0.171"/>
                    <dgm:constr type="h" for="ch" forName="textBox4b" refType="h" fact="0.543"/>
                    <dgm:constr type="userB" refType="h" refFor="ch" refForName="bullet4b" fact="0.53"/>
                    <dgm:constr type="rMarg" for="ch" forName="textBox4b" refType="userB" fact="2.834"/>
                    <dgm:constr type="ctrX" for="ch" forName="bullet4c" refType="w" fact="0.495"/>
                    <dgm:constr type="ctrY" for="ch" forName="bullet4c" refType="h" fact="0.382"/>
                    <dgm:constr type="w" for="ch" forName="bullet4c" refType="w" fact="0.053"/>
                    <dgm:constr type="h" for="ch" forName="bullet4c" refType="w" refFor="ch" refForName="bullet4c"/>
                    <dgm:constr type="r" for="ch" forName="textBox4c" refType="ctrX" refFor="ch" refForName="bullet4c"/>
                    <dgm:constr type="b" for="ch" forName="textBox4c" refType="ctrY" refFor="ch" refForName="bullet4c"/>
                    <dgm:constr type="w" for="ch" forName="textBox4c" refType="w" fact="0.21"/>
                    <dgm:constr type="h" for="ch" forName="textBox4c" refType="h" fact="0.382"/>
                    <dgm:constr type="userC" refType="h" refFor="ch" refForName="bullet4c" fact="0.53"/>
                    <dgm:constr type="rMarg" for="ch" forName="textBox4c" refType="userC" fact="2.834"/>
                    <dgm:constr type="ctrX" for="ch" forName="bullet4d" refType="w" fact="0.73"/>
                    <dgm:constr type="ctrY" for="ch" forName="bullet4d" refType="h" fact="0.283"/>
                    <dgm:constr type="w" for="ch" forName="bullet4d" refType="w" fact="0.071"/>
                    <dgm:constr type="h" for="ch" forName="bullet4d" refType="w" refFor="ch" refForName="bullet4d"/>
                    <dgm:constr type="r" for="ch" forName="textBox4d" refType="ctrX" refFor="ch" refForName="bullet4d"/>
                    <dgm:constr type="b" for="ch" forName="textBox4d" refType="ctrY" refFor="ch" refForName="bullet4d"/>
                    <dgm:constr type="w" for="ch" forName="textBox4d" refType="w" fact="0.21"/>
                    <dgm:constr type="h" for="ch" forName="textBox4d" refType="h" fact="0.283"/>
                    <dgm:constr type="userD" refType="h" refFor="ch" refForName="bullet4d" fact="0.53"/>
                    <dgm:constr type="rMarg" for="ch" forName="textBox4d" refType="userD" fact="2.834"/>
                    <dgm:constr type="primFontSz" for="ch" ptType="node" op="equ" val="65"/>
                  </dgm:constrLst>
                </dgm:else>
              </dgm:choose>
              <dgm:ruleLst/>
              <dgm:forEach name="Name83" axis="ch" ptType="node" cnt="1">
                <dgm:layoutNode name="bullet4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a" styleLbl="revTx">
                  <dgm:varLst>
                    <dgm:bulletEnabled val="1"/>
                  </dgm:varLst>
                  <dgm:choose name="Name84">
                    <dgm:if name="Name85" func="var" arg="dir" op="equ" val="norm">
                      <dgm:choose name="Name86">
                        <dgm:if name="Name87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88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89">
                      <dgm:choose name="Name90">
                        <dgm:if name="Name91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92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93">
                    <dgm:if name="Name94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95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96" axis="ch" ptType="node" st="2" cnt="1">
                <dgm:layoutNode name="bullet4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b" styleLbl="revTx">
                  <dgm:varLst>
                    <dgm:bulletEnabled val="1"/>
                  </dgm:varLst>
                  <dgm:choose name="Name97">
                    <dgm:if name="Name98" func="var" arg="dir" op="equ" val="norm">
                      <dgm:choose name="Name99">
                        <dgm:if name="Name100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01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02">
                      <dgm:choose name="Name103">
                        <dgm:if name="Name104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05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06">
                    <dgm:if name="Name107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08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09" axis="ch" ptType="node" st="3" cnt="1">
                <dgm:layoutNode name="bullet4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c" styleLbl="revTx">
                  <dgm:varLst>
                    <dgm:bulletEnabled val="1"/>
                  </dgm:varLst>
                  <dgm:choose name="Name110">
                    <dgm:if name="Name111" func="var" arg="dir" op="equ" val="norm">
                      <dgm:choose name="Name112">
                        <dgm:if name="Name11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1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15">
                      <dgm:choose name="Name116">
                        <dgm:if name="Name11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1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19">
                    <dgm:if name="Name12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2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22" axis="ch" ptType="node" st="4" cnt="1">
                <dgm:layoutNode name="bullet4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4d" styleLbl="revTx">
                  <dgm:varLst>
                    <dgm:bulletEnabled val="1"/>
                  </dgm:varLst>
                  <dgm:choose name="Name123">
                    <dgm:if name="Name124" func="var" arg="dir" op="equ" val="norm">
                      <dgm:choose name="Name125">
                        <dgm:if name="Name12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2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28">
                      <dgm:choose name="Name129">
                        <dgm:if name="Name13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3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32">
                    <dgm:if name="Name13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3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if>
          <dgm:else name="Name135">
            <dgm:layoutNode name="arrowDiagram5">
              <dgm:alg type="composite">
                <dgm:param type="vertAlign" val="none"/>
                <dgm:param type="horzAlign" val="none"/>
              </dgm:alg>
              <dgm:shape xmlns:r="http://schemas.openxmlformats.org/officeDocument/2006/relationships" r:blip="">
                <dgm:adjLst/>
              </dgm:shape>
              <dgm:presOf/>
              <dgm:choose name="Name136">
                <dgm:if name="Name137" func="var" arg="dir" op="equ" val="norm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l" for="ch" forName="textBox5a" refType="ctrX" refFor="ch" refForName="bullet5a"/>
                    <dgm:constr type="t" for="ch" forName="textBox5a" refType="ctrY" refFor="ch" refForName="bullet5a"/>
                    <dgm:constr type="w" for="ch" forName="textBox5a" refType="w" fact="0.131"/>
                    <dgm:constr type="h" for="ch" forName="textBox5a" refType="h" fact="0.238"/>
                    <dgm:constr type="userA" refType="h" refFor="ch" refForName="bullet5a" fact="0.53"/>
                    <dgm:constr type="l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l" for="ch" forName="textBox5b" refType="ctrX" refFor="ch" refForName="bullet5b"/>
                    <dgm:constr type="t" for="ch" forName="textBox5b" refType="ctrY" refFor="ch" refForName="bullet5b"/>
                    <dgm:constr type="w" for="ch" forName="textBox5b" refType="w" fact="0.166"/>
                    <dgm:constr type="h" for="ch" forName="textBox5b" refType="h" fact="0.419"/>
                    <dgm:constr type="userB" refType="h" refFor="ch" refForName="bullet5b" fact="0.53"/>
                    <dgm:constr type="l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l" for="ch" forName="textBox5c" refType="ctrX" refFor="ch" refForName="bullet5c"/>
                    <dgm:constr type="t" for="ch" forName="textBox5c" refType="ctrY" refFor="ch" refForName="bullet5c"/>
                    <dgm:constr type="w" for="ch" forName="textBox5c" refType="w" fact="0.193"/>
                    <dgm:constr type="h" for="ch" forName="textBox5c" refType="h" fact="0.562"/>
                    <dgm:constr type="userC" refType="h" refFor="ch" refForName="bullet5c" fact="0.53"/>
                    <dgm:constr type="l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l" for="ch" forName="textBox5d" refType="ctrX" refFor="ch" refForName="bullet5d"/>
                    <dgm:constr type="t" for="ch" forName="textBox5d" refType="ctrY" refFor="ch" refForName="bullet5d"/>
                    <dgm:constr type="w" for="ch" forName="textBox5d" refType="w" fact="0.2"/>
                    <dgm:constr type="h" for="ch" forName="textBox5d" refType="h" fact="0.67"/>
                    <dgm:constr type="userD" refType="h" refFor="ch" refForName="bullet5d" fact="0.53"/>
                    <dgm:constr type="l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l" for="ch" forName="textBox5e" refType="ctrX" refFor="ch" refForName="bullet5e"/>
                    <dgm:constr type="t" for="ch" forName="textBox5e" refType="ctrY" refFor="ch" refForName="bullet5e"/>
                    <dgm:constr type="w" for="ch" forName="textBox5e" refType="w" fact="0.2"/>
                    <dgm:constr type="h" for="ch" forName="textBox5e" refType="h" fact="0.736"/>
                    <dgm:constr type="userE" refType="h" refFor="ch" refForName="bullet5e" fact="0.53"/>
                    <dgm:constr type="lMarg" for="ch" forName="textBox5e" refType="userE" fact="2.834"/>
                    <dgm:constr type="primFontSz" for="ch" ptType="node" op="equ" val="65"/>
                  </dgm:constrLst>
                </dgm:if>
                <dgm:else name="Name138">
                  <dgm:constrLst>
                    <dgm:constr type="ctrX" for="ch" forName="bullet5a" refType="w" fact="0.11"/>
                    <dgm:constr type="ctrY" for="ch" forName="bullet5a" refType="h" fact="0.762"/>
                    <dgm:constr type="w" for="ch" forName="bullet5a" refType="w" fact="0.023"/>
                    <dgm:constr type="h" for="ch" forName="bullet5a" refType="w" refFor="ch" refForName="bullet5a"/>
                    <dgm:constr type="r" for="ch" forName="textBox5a" refType="ctrX" refFor="ch" refForName="bullet5a"/>
                    <dgm:constr type="b" for="ch" forName="textBox5a" refType="ctrY" refFor="ch" refForName="bullet5a"/>
                    <dgm:constr type="w" for="ch" forName="textBox5a" refType="w" fact="0.11"/>
                    <dgm:constr type="h" for="ch" forName="textBox5a" refType="h" fact="0.762"/>
                    <dgm:constr type="userA" refType="h" refFor="ch" refForName="bullet5a" fact="0.53"/>
                    <dgm:constr type="rMarg" for="ch" forName="textBox5a" refType="userA" fact="2.834"/>
                    <dgm:constr type="ctrX" for="ch" forName="bullet5b" refType="w" fact="0.241"/>
                    <dgm:constr type="ctrY" for="ch" forName="bullet5b" refType="h" fact="0.581"/>
                    <dgm:constr type="w" for="ch" forName="bullet5b" refType="w" fact="0.036"/>
                    <dgm:constr type="h" for="ch" forName="bullet5b" refType="w" refFor="ch" refForName="bullet5b"/>
                    <dgm:constr type="r" for="ch" forName="textBox5b" refType="ctrX" refFor="ch" refForName="bullet5b"/>
                    <dgm:constr type="b" for="ch" forName="textBox5b" refType="ctrY" refFor="ch" refForName="bullet5b"/>
                    <dgm:constr type="w" for="ch" forName="textBox5b" refType="w" fact="0.131"/>
                    <dgm:constr type="h" for="ch" forName="textBox5b" refType="h" fact="0.581"/>
                    <dgm:constr type="userB" refType="h" refFor="ch" refForName="bullet5b" fact="0.53"/>
                    <dgm:constr type="rMarg" for="ch" forName="textBox5b" refType="userB" fact="2.834"/>
                    <dgm:constr type="ctrX" for="ch" forName="bullet5c" refType="w" fact="0.407"/>
                    <dgm:constr type="ctrY" for="ch" forName="bullet5c" refType="h" fact="0.438"/>
                    <dgm:constr type="w" for="ch" forName="bullet5c" refType="w" fact="0.048"/>
                    <dgm:constr type="h" for="ch" forName="bullet5c" refType="w" refFor="ch" refForName="bullet5c"/>
                    <dgm:constr type="r" for="ch" forName="textBox5c" refType="ctrX" refFor="ch" refForName="bullet5c"/>
                    <dgm:constr type="b" for="ch" forName="textBox5c" refType="ctrY" refFor="ch" refForName="bullet5c"/>
                    <dgm:constr type="w" for="ch" forName="textBox5c" refType="w" fact="0.166"/>
                    <dgm:constr type="h" for="ch" forName="textBox5c" refType="h" fact="0.438"/>
                    <dgm:constr type="userC" refType="h" refFor="ch" refForName="bullet5c" fact="0.53"/>
                    <dgm:constr type="rMarg" for="ch" forName="textBox5c" refType="userC" fact="2.834"/>
                    <dgm:constr type="ctrX" for="ch" forName="bullet5d" refType="w" fact="0.6"/>
                    <dgm:constr type="ctrY" for="ch" forName="bullet5d" refType="h" fact="0.33"/>
                    <dgm:constr type="w" for="ch" forName="bullet5d" refType="w" fact="0.062"/>
                    <dgm:constr type="h" for="ch" forName="bullet5d" refType="w" refFor="ch" refForName="bullet5d"/>
                    <dgm:constr type="r" for="ch" forName="textBox5d" refType="ctrX" refFor="ch" refForName="bullet5d"/>
                    <dgm:constr type="b" for="ch" forName="textBox5d" refType="ctrY" refFor="ch" refForName="bullet5d"/>
                    <dgm:constr type="w" for="ch" forName="textBox5d" refType="w" fact="0.193"/>
                    <dgm:constr type="h" for="ch" forName="textBox5d" refType="h" fact="0.33"/>
                    <dgm:constr type="userD" refType="h" refFor="ch" refForName="bullet5d" fact="0.53"/>
                    <dgm:constr type="rMarg" for="ch" forName="textBox5d" refType="userD" fact="2.834"/>
                    <dgm:constr type="ctrX" for="ch" forName="bullet5e" refType="w" fact="0.8"/>
                    <dgm:constr type="ctrY" for="ch" forName="bullet5e" refType="h" fact="0.264"/>
                    <dgm:constr type="w" for="ch" forName="bullet5e" refType="w" fact="0.079"/>
                    <dgm:constr type="h" for="ch" forName="bullet5e" refType="w" refFor="ch" refForName="bullet5e"/>
                    <dgm:constr type="r" for="ch" forName="textBox5e" refType="ctrX" refFor="ch" refForName="bullet5e"/>
                    <dgm:constr type="b" for="ch" forName="textBox5e" refType="ctrY" refFor="ch" refForName="bullet5e"/>
                    <dgm:constr type="w" for="ch" forName="textBox5e" refType="w" fact="0.2"/>
                    <dgm:constr type="h" for="ch" forName="textBox5e" refType="h" fact="0.264"/>
                    <dgm:constr type="userE" refType="h" refFor="ch" refForName="bullet5e" fact="0.53"/>
                    <dgm:constr type="rMarg" for="ch" forName="textBox5e" refType="userE" fact="2.834"/>
                    <dgm:constr type="primFontSz" for="ch" ptType="node" op="equ" val="65"/>
                  </dgm:constrLst>
                </dgm:else>
              </dgm:choose>
              <dgm:ruleLst/>
              <dgm:forEach name="Name139" axis="ch" ptType="node" cnt="1">
                <dgm:layoutNode name="bullet5a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a" styleLbl="revTx">
                  <dgm:varLst>
                    <dgm:bulletEnabled val="1"/>
                  </dgm:varLst>
                  <dgm:choose name="Name140">
                    <dgm:if name="Name141" func="var" arg="dir" op="equ" val="norm">
                      <dgm:choose name="Name142">
                        <dgm:if name="Name143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44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45">
                      <dgm:choose name="Name146">
                        <dgm:if name="Name147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48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49">
                    <dgm:if name="Name150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51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52" axis="ch" ptType="node" st="2" cnt="1">
                <dgm:layoutNode name="bullet5b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b" styleLbl="revTx">
                  <dgm:varLst>
                    <dgm:bulletEnabled val="1"/>
                  </dgm:varLst>
                  <dgm:choose name="Name153">
                    <dgm:if name="Name154" func="var" arg="dir" op="equ" val="norm">
                      <dgm:choose name="Name155">
                        <dgm:if name="Name156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57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58">
                      <dgm:choose name="Name159">
                        <dgm:if name="Name160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61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62">
                    <dgm:if name="Name163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64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65" axis="ch" ptType="node" st="3" cnt="1">
                <dgm:layoutNode name="bullet5c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c" styleLbl="revTx">
                  <dgm:varLst>
                    <dgm:bulletEnabled val="1"/>
                  </dgm:varLst>
                  <dgm:choose name="Name166">
                    <dgm:if name="Name167" func="var" arg="dir" op="equ" val="norm">
                      <dgm:choose name="Name168">
                        <dgm:if name="Name169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70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71">
                      <dgm:choose name="Name172">
                        <dgm:if name="Name173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74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75">
                    <dgm:if name="Name176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77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78" axis="ch" ptType="node" st="4" cnt="1">
                <dgm:layoutNode name="bullet5d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d" styleLbl="revTx">
                  <dgm:varLst>
                    <dgm:bulletEnabled val="1"/>
                  </dgm:varLst>
                  <dgm:choose name="Name179">
                    <dgm:if name="Name180" func="var" arg="dir" op="equ" val="norm">
                      <dgm:choose name="Name181">
                        <dgm:if name="Name182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83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84">
                      <dgm:choose name="Name185">
                        <dgm:if name="Name186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187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188">
                    <dgm:if name="Name189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190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  <dgm:forEach name="Name191" axis="ch" ptType="node" st="5" cnt="1">
                <dgm:layoutNode name="bullet5e" styleLbl="node1">
                  <dgm:alg type="sp"/>
                  <dgm:shape xmlns:r="http://schemas.openxmlformats.org/officeDocument/2006/relationships" type="ellipse" r:blip="">
                    <dgm:adjLst/>
                  </dgm:shape>
                  <dgm:presOf/>
                  <dgm:constrLst/>
                  <dgm:ruleLst/>
                </dgm:layoutNode>
                <dgm:layoutNode name="textBox5e" styleLbl="revTx">
                  <dgm:varLst>
                    <dgm:bulletEnabled val="1"/>
                  </dgm:varLst>
                  <dgm:choose name="Name192">
                    <dgm:if name="Name193" func="var" arg="dir" op="equ" val="norm">
                      <dgm:choose name="Name194">
                        <dgm:if name="Name195" axis="root des" ptType="all node" func="maxDepth" op="gt" val="1">
                          <dgm:alg type="tx">
                            <dgm:param type="txAnchorVert" val="t"/>
                            <dgm:param type="parTxLTRAlign" val="l"/>
                            <dgm:param type="parTxRTLAlign" val="r"/>
                          </dgm:alg>
                        </dgm:if>
                        <dgm:else name="Name196">
                          <dgm:alg type="tx">
                            <dgm:param type="txAnchorVert" val="t"/>
                            <dgm:param type="parTxLTRAlign" val="l"/>
                            <dgm:param type="parTxRTLAlign" val="l"/>
                          </dgm:alg>
                        </dgm:else>
                      </dgm:choose>
                    </dgm:if>
                    <dgm:else name="Name197">
                      <dgm:choose name="Name198">
                        <dgm:if name="Name199" axis="root des" ptType="all node" func="maxDepth" op="gt" val="1">
                          <dgm:alg type="tx">
                            <dgm:param type="txAnchorVert" val="b"/>
                            <dgm:param type="txAnchorVertCh" val="b"/>
                            <dgm:param type="parTxLTRAlign" val="l"/>
                            <dgm:param type="parTxRTLAlign" val="r"/>
                          </dgm:alg>
                        </dgm:if>
                        <dgm:else name="Name200">
                          <dgm:alg type="tx">
                            <dgm:param type="txAnchorVert" val="b"/>
                            <dgm:param type="parTxLTRAlign" val="r"/>
                            <dgm:param type="parTxRTLAlign" val="r"/>
                          </dgm:alg>
                        </dgm:else>
                      </dgm:choose>
                    </dgm:else>
                  </dgm:choose>
                  <dgm:shape xmlns:r="http://schemas.openxmlformats.org/officeDocument/2006/relationships" type="rect" r:blip="">
                    <dgm:adjLst/>
                  </dgm:shape>
                  <dgm:presOf axis="desOrSelf" ptType="node"/>
                  <dgm:choose name="Name201">
                    <dgm:if name="Name202" func="var" arg="dir" op="equ" val="norm">
                      <dgm:constrLst>
                        <dgm:constr type="rMarg"/>
                        <dgm:constr type="tMarg"/>
                        <dgm:constr type="bMarg"/>
                      </dgm:constrLst>
                    </dgm:if>
                    <dgm:else name="Name203">
                      <dgm:constrLst>
                        <dgm:constr type="lMarg"/>
                        <dgm:constr type="tMarg"/>
                        <dgm:constr type="bMarg"/>
                      </dgm:constrLst>
                    </dgm:else>
                  </dgm:choose>
                  <dgm:ruleLst>
                    <dgm:rule type="primFontSz" val="5" fact="NaN" max="NaN"/>
                  </dgm:ruleLst>
                </dgm:layoutNode>
              </dgm:forEach>
            </dgm:layoutNode>
          </dgm:else>
        </dgm:choose>
      </dgm:if>
      <dgm:else name="Name204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lProcess2">
  <dgm:title val=""/>
  <dgm:desc val=""/>
  <dgm:catLst>
    <dgm:cat type="list" pri="10000"/>
    <dgm:cat type="relationship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theList">
    <dgm:varLst>
      <dgm:dir/>
      <dgm:animLvl val="lvl"/>
      <dgm:resizeHandles val="exact"/>
    </dgm:varLst>
    <dgm:choose name="Name0">
      <dgm:if name="Name1" func="var" arg="dir" op="equ" val="norm">
        <dgm:alg type="lin"/>
      </dgm:if>
      <dgm:else name="Name2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ompNode" refType="w"/>
      <dgm:constr type="h" for="ch" forName="compNode" refType="h"/>
      <dgm:constr type="w" for="ch" forName="aSpace" refType="w" fact="0.075"/>
      <dgm:constr type="h" for="des" forName="aSpace2" refType="h" fact="0.1"/>
      <dgm:constr type="primFontSz" for="des" forName="textNode" op="equ"/>
      <dgm:constr type="primFontSz" for="des" forName="childNode" op="equ"/>
    </dgm:constrLst>
    <dgm:ruleLst/>
    <dgm:forEach name="aNodeForEach" axis="ch" ptType="node">
      <dgm:layoutNode name="compNode">
        <dgm:alg type="composite"/>
        <dgm:shape xmlns:r="http://schemas.openxmlformats.org/officeDocument/2006/relationships" r:blip="">
          <dgm:adjLst/>
        </dgm:shape>
        <dgm:presOf/>
        <dgm:constrLst>
          <dgm:constr type="w" for="ch" forName="aNode" refType="w"/>
          <dgm:constr type="h" for="ch" forName="aNode" refType="h"/>
          <dgm:constr type="w" for="ch" forName="textNode" refType="w"/>
          <dgm:constr type="h" for="ch" forName="textNode" refType="h" fact="0.3"/>
          <dgm:constr type="ctrX" for="ch" forName="textNode" refType="w" fact="0.5"/>
          <dgm:constr type="w" for="ch" forName="compChildNode" refType="w" fact="0.8"/>
          <dgm:constr type="h" for="ch" forName="compChildNode" refType="h" fact="0.65"/>
          <dgm:constr type="t" for="ch" forName="compChildNode" refType="h" fact="0.3"/>
          <dgm:constr type="ctrX" for="ch" forName="compChildNode" refType="w" fact="0.5"/>
        </dgm:constrLst>
        <dgm:ruleLst/>
        <dgm:layoutNode name="aNode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self"/>
          <dgm:constrLst/>
          <dgm:ruleLst/>
        </dgm:layoutNode>
        <dgm:layoutNode name="textNode" styleLbl="bgShp">
          <dgm:alg type="tx"/>
          <dgm:shape xmlns:r="http://schemas.openxmlformats.org/officeDocument/2006/relationships" type="rect" r:blip="" hideGeom="1">
            <dgm:adjLst>
              <dgm:adj idx="1" val="0.1"/>
            </dgm:adjLst>
          </dgm:shape>
          <dgm:presOf axis="self"/>
          <dgm:constrLst>
            <dgm:constr type="primFontSz" val="65"/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layoutNode name="compChildNode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w" for="des" forName="childNode" refType="w"/>
            <dgm:constr type="h" for="des" forName="childNode" refType="h"/>
          </dgm:constrLst>
          <dgm:ruleLst/>
          <dgm:layoutNode name="theInnerList">
            <dgm:alg type="lin">
              <dgm:param type="linDir" val="fromT"/>
            </dgm:alg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childNodeForEach" axis="ch" ptType="node">
              <dgm:layoutNode name="childNode" styleLbl="node1">
                <dgm:varLst>
                  <dgm:bulletEnabled val="1"/>
                </dgm:varLst>
                <dgm:alg type="tx"/>
                <dgm:shape xmlns:r="http://schemas.openxmlformats.org/officeDocument/2006/relationships" type="roundRect" r:blip="">
                  <dgm:adjLst>
                    <dgm:adj idx="1" val="0.1"/>
                  </dgm:adjLst>
                </dgm:shape>
                <dgm:presOf axis="desOrSelf" ptType="node"/>
                <dgm:constrLst>
                  <dgm:constr type="primFontSz" val="65"/>
                  <dgm:constr type="tMarg" refType="primFontSz" fact="0.15"/>
                  <dgm:constr type="bMarg" refType="primFontSz" fact="0.15"/>
                  <dgm:constr type="lMarg" refType="primFontSz" fact="0.2"/>
                  <dgm:constr type="rMarg" refType="primFontSz" fact="0.2"/>
                </dgm:constrLst>
                <dgm:ruleLst>
                  <dgm:rule type="primFontSz" val="5" fact="NaN" max="NaN"/>
                </dgm:ruleLst>
              </dgm:layoutNode>
              <dgm:choose name="Name3">
                <dgm:if name="Name4" axis="self" ptType="node" func="revPos" op="equ" val="1"/>
                <dgm:else name="Name5">
                  <dgm:layoutNode name="aSpace2">
                    <dgm:alg type="sp"/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</dgm:layoutNode>
                </dgm:else>
              </dgm:choose>
            </dgm:forEach>
          </dgm:layoutNode>
        </dgm:layoutNode>
      </dgm:layoutNode>
      <dgm:choose name="Name6">
        <dgm:if name="Name7" axis="self" ptType="node" func="revPos" op="equ" val="1"/>
        <dgm:else name="Name8">
          <dgm:layoutNode name="aSpace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9/3/layout/StepUpProcess">
  <dgm:title val=""/>
  <dgm:desc val=""/>
  <dgm:catLst>
    <dgm:cat type="process" pri="1300"/>
  </dgm:catLst>
  <dgm:samp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20">
          <dgm:prSet phldr="1"/>
        </dgm:pt>
      </dgm:ptLst>
      <dgm:cxnLst>
        <dgm:cxn modelId="60" srcId="0" destId="10" srcOrd="0" destOrd="0"/>
        <dgm:cxn modelId="70" srcId="0" destId="20" srcOrd="1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20">
          <dgm:prSet phldr="1"/>
        </dgm:pt>
        <dgm:pt modelId="30">
          <dgm:prSet phldr="1"/>
        </dgm:pt>
        <dgm:pt modelId="40">
          <dgm:prSet phldr="1"/>
        </dgm:pt>
      </dgm:ptLst>
      <dgm:cxnLst>
        <dgm:cxn modelId="60" srcId="0" destId="10" srcOrd="0" destOrd="0"/>
        <dgm:cxn modelId="70" srcId="0" destId="20" srcOrd="1" destOrd="0"/>
        <dgm:cxn modelId="80" srcId="0" destId="30" srcOrd="2" destOrd="0"/>
        <dgm:cxn modelId="90" srcId="0" destId="40" srcOrd="3" destOrd="0"/>
      </dgm:cxnLst>
      <dgm:bg/>
      <dgm:whole/>
    </dgm:dataModel>
  </dgm:clrData>
  <dgm:layoutNode name="rootnode">
    <dgm:varLst>
      <dgm:chMax/>
      <dgm:chPref/>
      <dgm:dir/>
      <dgm:animLvl val="lvl"/>
    </dgm:varLst>
    <dgm:choose name="Name0">
      <dgm:if name="Name1" func="var" arg="dir" op="equ" val="norm">
        <dgm:alg type="snake">
          <dgm:param type="grDir" val="bL"/>
          <dgm:param type="flowDir" val="row"/>
          <dgm:param type="off" val="off"/>
          <dgm:param type="bkpt" val="fixed"/>
          <dgm:param type="bkPtFixedVal" val="1"/>
        </dgm:alg>
      </dgm:if>
      <dgm:else name="Name2">
        <dgm:alg type="snake">
          <dgm:param type="grDir" val="bR"/>
          <dgm:param type="flowDir" val="row"/>
          <dgm:param type="off" val="off"/>
          <dgm:param type="bkpt" val="fixed"/>
          <dgm:param type="bkPtFixedVal" val="1"/>
        </dgm:alg>
      </dgm:else>
    </dgm:choose>
    <dgm:shape xmlns:r="http://schemas.openxmlformats.org/officeDocument/2006/relationships" r:blip="">
      <dgm:adjLst/>
    </dgm:shape>
    <dgm:constrLst>
      <dgm:constr type="alignOff" forName="rootnode" val="1"/>
      <dgm:constr type="primFontSz" for="des" ptType="node" op="equ" val="65"/>
      <dgm:constr type="w" for="ch" forName="composite" refType="w"/>
      <dgm:constr type="h" for="ch" forName="composite" refType="h"/>
      <dgm:constr type="sp" refType="h" refFor="ch" refForName="composite" op="equ" fact="-0.765"/>
      <dgm:constr type="w" for="ch" forName="sibTrans" refType="w" fact="0.103"/>
      <dgm:constr type="h" for="ch" forName="sibTrans" refType="h" fact="0.103"/>
    </dgm:constrLst>
    <dgm:forEach name="nodesForEach" axis="ch" ptType="node">
      <dgm:layoutNode name="composite">
        <dgm:alg type="composite">
          <dgm:param type="ar" val="0.861"/>
        </dgm:alg>
        <dgm:shape xmlns:r="http://schemas.openxmlformats.org/officeDocument/2006/relationships" r:blip="">
          <dgm:adjLst/>
        </dgm:shape>
        <dgm:choose name="Name3">
          <dgm:if name="Name4" func="var" arg="dir" op="equ" val="norm">
            <dgm:constrLst>
              <dgm:constr type="l" for="ch" forName="LShape" refType="w" fact="0"/>
              <dgm:constr type="t" for="ch" forName="LShape" refType="h" fact="0.2347"/>
              <dgm:constr type="w" for="ch" forName="LShape" refType="w" fact="0.998"/>
              <dgm:constr type="h" for="ch" forName="LShape" refType="h" fact="0.5164"/>
              <dgm:constr type="r" for="ch" forName="ParentText" refType="w"/>
              <dgm:constr type="t" for="ch" forName="ParentText" refType="h" fact="0.32"/>
              <dgm:constr type="w" for="ch" forName="ParentText" refType="w" fact="0.901"/>
              <dgm:constr type="h" for="ch" forName="ParentText" refType="h" fact="0.68"/>
              <dgm:constr type="l" for="ch" forName="Triangle" refType="w" fact="0.83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if>
          <dgm:else name="Name5">
            <dgm:constrLst>
              <dgm:constr type="l" for="ch" forName="LShape" refType="w" fact="0.002"/>
              <dgm:constr type="t" for="ch" forName="LShape" refType="h" fact="0.2347"/>
              <dgm:constr type="w" for="ch" forName="LShape" refType="w"/>
              <dgm:constr type="h" for="ch" forName="LShape" refType="h" fact="0.5164"/>
              <dgm:constr type="l" for="ch" forName="ParentText" refType="w" fact="0"/>
              <dgm:constr type="t" for="ch" forName="ParentText" refType="h" fact="0.32"/>
              <dgm:constr type="w" for="ch" forName="ParentText" refType="w" fact="0.902"/>
              <dgm:constr type="h" for="ch" forName="ParentText" refType="h" fact="0.68"/>
              <dgm:constr type="l" for="ch" forName="Triangle" refType="w" fact="0"/>
              <dgm:constr type="t" for="ch" forName="Triangle" refType="h" fact="0"/>
              <dgm:constr type="w" for="ch" forName="Triangle" refType="w" fact="0.17"/>
              <dgm:constr type="h" for="ch" forName="Triangle" refType="w" refFor="ch" refForName="Triangle"/>
            </dgm:constrLst>
          </dgm:else>
        </dgm:choose>
        <dgm:layoutNode name="LShape" styleLbl="alignNode1">
          <dgm:alg type="sp"/>
          <dgm:choose name="Name6">
            <dgm:if name="Name7" func="var" arg="dir" op="equ" val="norm">
              <dgm:shape xmlns:r="http://schemas.openxmlformats.org/officeDocument/2006/relationships" rot="90" type="corner" r:blip="">
                <dgm:adjLst>
                  <dgm:adj idx="1" val="0.1612"/>
                  <dgm:adj idx="2" val="0.1611"/>
                </dgm:adjLst>
              </dgm:shape>
            </dgm:if>
            <dgm:else name="Name8">
              <dgm:shape xmlns:r="http://schemas.openxmlformats.org/officeDocument/2006/relationships" rot="180" type="corner" r:blip="">
                <dgm:adjLst>
                  <dgm:adj idx="1" val="0.1612"/>
                  <dgm:adj idx="2" val="0.1611"/>
                </dgm:adjLst>
              </dgm:shape>
            </dgm:else>
          </dgm:choose>
          <dgm:presOf/>
        </dgm:layoutNode>
        <dgm:layoutNode name="ParentText" styleLbl="revTx">
          <dgm:varLst>
            <dgm:chMax val="0"/>
            <dgm:chPref val="0"/>
            <dgm:bulletEnabled val="1"/>
          </dgm:varLst>
          <dgm:alg type="tx">
            <dgm:param type="parTxLTRAlign" val="l"/>
            <dgm:param type="txAnchorVert" val="t"/>
          </dgm:alg>
          <dgm:shape xmlns:r="http://schemas.openxmlformats.org/officeDocument/2006/relationships" type="rect" r:blip="">
            <dgm:adjLst/>
          </dgm:shape>
          <dgm:presOf axis="desOr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  <dgm:choose name="Name9">
          <dgm:if name="Name10" axis="followSib" ptType="node" func="cnt" op="gte" val="1">
            <dgm:layoutNode name="Triangle" styleLbl="alignNode1">
              <dgm:alg type="sp"/>
              <dgm:choose name="Name11">
                <dgm:if name="Name12" func="var" arg="dir" op="equ" val="norm">
                  <dgm:shape xmlns:r="http://schemas.openxmlformats.org/officeDocument/2006/relationships" type="triangle" r:blip="">
                    <dgm:adjLst>
                      <dgm:adj idx="1" val="1"/>
                    </dgm:adjLst>
                  </dgm:shape>
                </dgm:if>
                <dgm:else name="Name13">
                  <dgm:shape xmlns:r="http://schemas.openxmlformats.org/officeDocument/2006/relationships" rot="90" type="triangle" r:blip="">
                    <dgm:adjLst>
                      <dgm:adj idx="1" val="1"/>
                    </dgm:adjLst>
                  </dgm:shape>
                </dgm:else>
              </dgm:choose>
              <dgm:presOf/>
            </dgm:layoutNode>
          </dgm:if>
          <dgm:else name="Name14"/>
        </dgm:choose>
      </dgm:layoutNode>
      <dgm:forEach name="sibTransForEach" axis="followSib" ptType="sibTrans" cnt="1">
        <dgm:layoutNode name="sibTrans">
          <dgm:alg type="composite">
            <dgm:param type="ar" val="0.861"/>
          </dgm:alg>
          <dgm:constrLst>
            <dgm:constr type="w" for="ch" forName="space" refType="w"/>
            <dgm:constr type="h" for="ch" forName="space" refType="w"/>
          </dgm:constrLst>
          <dgm:layoutNode name="space" styleLbl="alignNode1">
            <dgm:alg type="sp"/>
            <dgm:shape xmlns:r="http://schemas.openxmlformats.org/officeDocument/2006/relationships" r:blip="">
              <dgm:adjLst/>
            </dgm:shape>
            <dgm:presOf/>
          </dgm:layoutNode>
        </dgm:layoutNode>
      </dgm:forEach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8/layout/VerticalAccentList">
  <dgm:title val=""/>
  <dgm:desc val=""/>
  <dgm:catLst>
    <dgm:cat type="list" pri="16500"/>
  </dgm:catLst>
  <dgm:samp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ampData>
  <dgm:style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styleData>
  <dgm:clrData>
    <dgm:dataModel>
      <dgm:ptLst>
        <dgm:pt modelId="0" type="doc"/>
        <dgm:pt modelId="10">
          <dgm:prSet phldr="1"/>
        </dgm:pt>
        <dgm:pt modelId="11">
          <dgm:prSet phldr="1"/>
        </dgm:pt>
        <dgm:pt modelId="20">
          <dgm:prSet phldr="1"/>
        </dgm:pt>
        <dgm:pt modelId="21">
          <dgm:prSet phldr="1"/>
        </dgm:pt>
        <dgm:pt modelId="30">
          <dgm:prSet phldr="1"/>
        </dgm:pt>
        <dgm:pt modelId="31">
          <dgm:prSet phldr="1"/>
        </dgm:pt>
      </dgm:ptLst>
      <dgm:cxnLst>
        <dgm:cxn modelId="40" srcId="0" destId="10" srcOrd="0" destOrd="0"/>
        <dgm:cxn modelId="12" srcId="10" destId="11" srcOrd="0" destOrd="0"/>
        <dgm:cxn modelId="50" srcId="0" destId="20" srcOrd="1" destOrd="0"/>
        <dgm:cxn modelId="22" srcId="20" destId="21" srcOrd="0" destOrd="0"/>
        <dgm:cxn modelId="60" srcId="0" destId="30" srcOrd="2" destOrd="0"/>
        <dgm:cxn modelId="32" srcId="30" destId="31" srcOrd="0" destOrd="0"/>
      </dgm:cxnLst>
      <dgm:bg/>
      <dgm:whole/>
    </dgm:dataModel>
  </dgm:clrData>
  <dgm:layoutNode name="Name0">
    <dgm:varLst>
      <dgm:chMax/>
      <dgm:chPref/>
      <dgm:dir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constrLst>
      <dgm:constr type="primFontSz" for="des" forName="parenttext" refType="primFontSz" refFor="des" refForName="childtext" op="gte"/>
      <dgm:constr type="w" for="ch" forName="composite" refType="w"/>
      <dgm:constr type="h" for="ch" forName="composite" refType="h"/>
      <dgm:constr type="w" for="ch" forName="parallelogramComposite" refType="w"/>
      <dgm:constr type="h" for="ch" forName="parallelogramComposite" refType="h"/>
      <dgm:constr type="w" for="ch" forName="parenttextcomposite" refType="w" fact="0.9"/>
      <dgm:constr type="h" for="ch" forName="parenttextcomposite" refType="h" fact="0.6"/>
      <dgm:constr type="h" for="ch" forName="sibTrans" refType="h" refFor="ch" refForName="composite" op="equ" fact="0.02"/>
      <dgm:constr type="h" for="ch" forName="sibTrans" op="equ"/>
    </dgm:constrLst>
    <dgm:forEach name="nodesForEach" axis="ch" ptType="node">
      <dgm:layoutNode name="parenttextcomposite">
        <dgm:alg type="composite">
          <dgm:param type="ar" val="11"/>
        </dgm:alg>
        <dgm:shape xmlns:r="http://schemas.openxmlformats.org/officeDocument/2006/relationships" r:blip="">
          <dgm:adjLst/>
        </dgm:shape>
        <dgm:constrLst>
          <dgm:constr type="h" for="ch" forName="parenttext" refType="h"/>
          <dgm:constr type="w" for="ch" forName="parenttext" refType="w"/>
        </dgm:constrLst>
        <dgm:layoutNode name="parenttext" styleLbl="revTx">
          <dgm:varLst>
            <dgm:chMax/>
            <dgm:chPref val="2"/>
            <dgm:bulletEnabled val="1"/>
          </dgm:varLst>
          <dgm:choose name="Name4">
            <dgm:if name="Name5" func="var" arg="dir" op="equ" val="norm">
              <dgm:alg type="tx">
                <dgm:param type="parTxLTRAlign" val="l"/>
                <dgm:param type="txAnchorVert" val="b"/>
              </dgm:alg>
            </dgm:if>
            <dgm:else name="Name6">
              <dgm:alg type="tx">
                <dgm:param type="parTxLTRAlign" val="r"/>
                <dgm:param type="txAnchorVert" val="b"/>
              </dgm:alg>
            </dgm:else>
          </dgm:choose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choose name="Name7">
        <dgm:if name="Name8" axis="ch" ptType="node" func="cnt" op="gte" val="1">
          <dgm:layoutNode name="composite">
            <dgm:alg type="composite">
              <dgm:param type="ar" val="6"/>
            </dgm:alg>
            <dgm:shape xmlns:r="http://schemas.openxmlformats.org/officeDocument/2006/relationships" r:blip="">
              <dgm:adjLst/>
            </dgm:shape>
            <dgm:choose name="Name9">
              <dgm:if name="Name10" func="var" arg="dir" op="equ" val="norm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301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if>
              <dgm:else name="Name11">
                <dgm:constrLst>
                  <dgm:constr type="l" for="ch" forName="chevron1" refType="w" fact="0.0301"/>
                  <dgm:constr type="t" for="ch" forName="chevron1" refType="h" fact="0"/>
                  <dgm:constr type="w" for="ch" forName="chevron1" refType="w" fact="0.2106"/>
                  <dgm:constr type="h" for="ch" forName="chevron1" refType="h"/>
                  <dgm:constr type="l" for="ch" forName="chevron2" refType="w" fact="0.1566"/>
                  <dgm:constr type="t" for="ch" forName="chevron2" refType="h" fact="0"/>
                  <dgm:constr type="w" for="ch" forName="chevron2" refType="w" fact="0.2106"/>
                  <dgm:constr type="h" for="ch" forName="chevron2" refType="h"/>
                  <dgm:constr type="l" for="ch" forName="chevron3" refType="w" fact="0.2832"/>
                  <dgm:constr type="t" for="ch" forName="chevron3" refType="h" fact="0"/>
                  <dgm:constr type="w" for="ch" forName="chevron3" refType="w" fact="0.2106"/>
                  <dgm:constr type="h" for="ch" forName="chevron3" refType="h"/>
                  <dgm:constr type="l" for="ch" forName="chevron4" refType="w" fact="0.4097"/>
                  <dgm:constr type="t" for="ch" forName="chevron4" refType="h" fact="0"/>
                  <dgm:constr type="w" for="ch" forName="chevron4" refType="w" fact="0.2106"/>
                  <dgm:constr type="h" for="ch" forName="chevron4" refType="h"/>
                  <dgm:constr type="l" for="ch" forName="chevron5" refType="w" fact="0.5363"/>
                  <dgm:constr type="t" for="ch" forName="chevron5" refType="h" fact="0"/>
                  <dgm:constr type="w" for="ch" forName="chevron5" refType="w" fact="0.2106"/>
                  <dgm:constr type="h" for="ch" forName="chevron5" refType="h"/>
                  <dgm:constr type="l" for="ch" forName="chevron6" refType="w" fact="0.6628"/>
                  <dgm:constr type="t" for="ch" forName="chevron6" refType="h" fact="0"/>
                  <dgm:constr type="w" for="ch" forName="chevron6" refType="w" fact="0.2106"/>
                  <dgm:constr type="h" for="ch" forName="chevron6" refType="h"/>
                  <dgm:constr type="l" for="ch" forName="chevron7" refType="w" fact="0.7894"/>
                  <dgm:constr type="t" for="ch" forName="chevron7" refType="h" fact="0"/>
                  <dgm:constr type="w" for="ch" forName="chevron7" refType="w" fact="0.2106"/>
                  <dgm:constr type="h" for="ch" forName="chevron7" refType="h"/>
                  <dgm:constr type="l" for="ch" forName="childtext" refType="w" fact="0.0883"/>
                  <dgm:constr type="t" for="ch" forName="childtext" refType="h" fact="0.1"/>
                  <dgm:constr type="w" for="ch" forName="childtext" refType="w" fact="0.9117"/>
                  <dgm:constr type="h" for="ch" forName="childtext" refType="h" fact="0.8"/>
                </dgm:constrLst>
              </dgm:else>
            </dgm:choose>
            <dgm:ruleLst/>
            <dgm:layoutNode name="chevron1" styleLbl="alignNode1">
              <dgm:alg type="sp"/>
              <dgm:choose name="Name12">
                <dgm:if name="Name13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4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2" styleLbl="alignNode1">
              <dgm:alg type="sp"/>
              <dgm:choose name="Name15">
                <dgm:if name="Name16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17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3" styleLbl="alignNode1">
              <dgm:alg type="sp"/>
              <dgm:choose name="Name18">
                <dgm:if name="Name19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0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4" styleLbl="alignNode1">
              <dgm:alg type="sp"/>
              <dgm:choose name="Name21">
                <dgm:if name="Name22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3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5" styleLbl="alignNode1">
              <dgm:alg type="sp"/>
              <dgm:choose name="Name24">
                <dgm:if name="Name25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6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6" styleLbl="alignNode1">
              <dgm:alg type="sp"/>
              <dgm:choose name="Name27">
                <dgm:if name="Name28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29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evron7" styleLbl="alignNode1">
              <dgm:alg type="sp"/>
              <dgm:choose name="Name30">
                <dgm:if name="Name31" func="var" arg="dir" op="equ" val="norm">
                  <dgm:shape xmlns:r="http://schemas.openxmlformats.org/officeDocument/2006/relationships" type="chevron" r:blip="">
                    <dgm:adjLst>
                      <dgm:adj idx="1" val="0.7061"/>
                    </dgm:adjLst>
                  </dgm:shape>
                </dgm:if>
                <dgm:else name="Name32">
                  <dgm:shape xmlns:r="http://schemas.openxmlformats.org/officeDocument/2006/relationships" rot="180" type="chevron" r:blip="">
                    <dgm:adjLst>
                      <dgm:adj idx="1" val="0.7061"/>
                    </dgm:adjLst>
                  </dgm:shape>
                </dgm:else>
              </dgm:choose>
              <dgm:presOf/>
            </dgm:layoutNode>
            <dgm:layoutNode name="childtext" styleLbl="solidFgAcc1">
              <dgm:varLst>
                <dgm:chMax/>
                <dgm:chPref val="0"/>
                <dgm:bulletEnabled val="1"/>
              </dgm:varLst>
              <dgm:choose name="Name33">
                <dgm:if name="Name34" func="var" arg="dir" op="equ" val="norm">
                  <dgm:alg type="tx">
                    <dgm:param type="parTxLTRAlign" val="l"/>
                    <dgm:param type="txAnchorVertCh" val="t"/>
                  </dgm:alg>
                </dgm:if>
                <dgm:else name="Name35">
                  <dgm:alg type="tx">
                    <dgm:param type="parTxLTRAlign" val="r"/>
                    <dgm:param type="shpTxLTRAlignCh" val="r"/>
                    <dgm:param type="txAnchorVertCh" val="t"/>
                  </dgm:alg>
                </dgm:else>
              </dgm:choose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lMarg" refType="primFontSz" fact="0.2"/>
                <dgm:constr type="rMarg" refType="primFontSz" fact="0.2"/>
                <dgm:constr type="tMarg" refType="primFontSz" fact="0.2"/>
                <dgm:constr type="bMarg" refType="primFontSz" fact="0.2"/>
              </dgm:constrLst>
              <dgm:ruleLst>
                <dgm:rule type="primFontSz" val="5" fact="NaN" max="NaN"/>
              </dgm:ruleLst>
            </dgm:layoutNode>
          </dgm:layoutNode>
        </dgm:if>
        <dgm:else name="Name36">
          <dgm:layoutNode name="parallelogramComposite">
            <dgm:alg type="composite">
              <dgm:param type="ar" val="50"/>
            </dgm:alg>
            <dgm:shape xmlns:r="http://schemas.openxmlformats.org/officeDocument/2006/relationships" r:blip="">
              <dgm:adjLst/>
            </dgm:shape>
            <dgm:constrLst>
              <dgm:constr type="l" for="ch" forName="parallelogram1" refType="w" fact="0"/>
              <dgm:constr type="t" for="ch" forName="parallelogram1" refType="h" fact="0"/>
              <dgm:constr type="w" for="ch" forName="parallelogram1" refType="w" fact="0.12"/>
              <dgm:constr type="h" for="ch" forName="parallelogram1" refType="h"/>
              <dgm:constr type="l" for="ch" forName="parallelogram2" refType="w" fact="0.127"/>
              <dgm:constr type="t" for="ch" forName="parallelogram2" refType="h" fact="0"/>
              <dgm:constr type="w" for="ch" forName="parallelogram2" refType="w" fact="0.12"/>
              <dgm:constr type="h" for="ch" forName="parallelogram2" refType="h"/>
              <dgm:constr type="l" for="ch" forName="parallelogram3" refType="w" fact="0.254"/>
              <dgm:constr type="t" for="ch" forName="parallelogram3" refType="h" fact="0"/>
              <dgm:constr type="w" for="ch" forName="parallelogram3" refType="w" fact="0.12"/>
              <dgm:constr type="h" for="ch" forName="parallelogram3" refType="h"/>
              <dgm:constr type="l" for="ch" forName="parallelogram4" refType="w" fact="0.381"/>
              <dgm:constr type="t" for="ch" forName="parallelogram4" refType="h" fact="0"/>
              <dgm:constr type="w" for="ch" forName="parallelogram4" refType="w" fact="0.12"/>
              <dgm:constr type="h" for="ch" forName="parallelogram4" refType="h"/>
              <dgm:constr type="l" for="ch" forName="parallelogram5" refType="w" fact="0.508"/>
              <dgm:constr type="t" for="ch" forName="parallelogram5" refType="h" fact="0"/>
              <dgm:constr type="w" for="ch" forName="parallelogram5" refType="w" fact="0.12"/>
              <dgm:constr type="h" for="ch" forName="parallelogram5" refType="h"/>
              <dgm:constr type="l" for="ch" forName="parallelogram6" refType="w" fact="0.635"/>
              <dgm:constr type="t" for="ch" forName="parallelogram6" refType="h" fact="0"/>
              <dgm:constr type="w" for="ch" forName="parallelogram6" refType="w" fact="0.12"/>
              <dgm:constr type="h" for="ch" forName="parallelogram6" refType="h"/>
              <dgm:constr type="l" for="ch" forName="parallelogram7" refType="w" fact="0.762"/>
              <dgm:constr type="t" for="ch" forName="parallelogram7" refType="h" fact="0"/>
              <dgm:constr type="w" for="ch" forName="parallelogram7" refType="w" fact="0.12"/>
              <dgm:constr type="h" for="ch" forName="parallelogram7" refType="h"/>
            </dgm:constrLst>
            <dgm:ruleLst/>
            <dgm:layoutNode name="parallelogram1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2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3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4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5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6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  <dgm:layoutNode name="parallelogram7" styleLbl="alignNode1">
              <dgm:alg type="sp"/>
              <dgm:shape xmlns:r="http://schemas.openxmlformats.org/officeDocument/2006/relationships" type="parallelogram" r:blip="">
                <dgm:adjLst>
                  <dgm:adj idx="1" val="1.4084"/>
                </dgm:adjLst>
              </dgm:shape>
              <dgm:presOf/>
            </dgm:layoutNode>
          </dgm:layoutNode>
        </dgm:else>
      </dgm:choos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0443" y="0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6E42FDF1-CE55-4960-A268-A163A5D51E1B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768350" y="744538"/>
            <a:ext cx="5260975" cy="3722687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79768" y="4715907"/>
            <a:ext cx="5438140" cy="44677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0443" y="9430091"/>
            <a:ext cx="2945659" cy="4964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34" charset="0"/>
              </a:defRPr>
            </a:lvl1pPr>
          </a:lstStyle>
          <a:p>
            <a:pPr>
              <a:defRPr/>
            </a:pPr>
            <a:fld id="{86DAF363-0DFF-4441-9662-1C0314A1521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25651071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Calibri" pitchFamily="34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ctrTitle"/>
          </p:nvPr>
        </p:nvSpPr>
        <p:spPr>
          <a:xfrm>
            <a:off x="801648" y="2349386"/>
            <a:ext cx="9085342" cy="1621111"/>
          </a:xfrm>
        </p:spPr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603296" y="4285615"/>
            <a:ext cx="7482047" cy="1932728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5214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04287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5643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08574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6071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128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6500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17149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647C4B1-5AA2-4C61-A4DE-88D499CD6014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5BF8D57-2FF9-41C7-886E-FB2BD870B4A0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.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374D19-A4C3-41C0-94A2-AB3488AD4588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C35693A-225E-47F5-96DA-7A572FAE10B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. загол.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9059363" y="334377"/>
            <a:ext cx="2809479" cy="7116431"/>
          </a:xfrm>
        </p:spPr>
        <p:txBody>
          <a:bodyPr vert="eaVert"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5361" y="334377"/>
            <a:ext cx="8255859" cy="7116431"/>
          </a:xfrm>
        </p:spPr>
        <p:txBody>
          <a:bodyPr vert="eaVert"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9A98A3E-4BC9-4AAC-845A-D996EC7FF6F5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D10D330-1ADF-4AF7-9F25-9CEEB3E8120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AFD9C6-B7E4-4BE3-98F3-B9CEF6187365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7BC74-BB0D-4286-9C59-FFECBC98A20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844329" y="4859832"/>
            <a:ext cx="9085342" cy="1502066"/>
          </a:xfrm>
        </p:spPr>
        <p:txBody>
          <a:bodyPr anchor="t"/>
          <a:lstStyle>
            <a:lvl1pPr algn="l">
              <a:defRPr sz="4600" b="1" cap="all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4329" y="3205459"/>
            <a:ext cx="9085342" cy="1654373"/>
          </a:xfrm>
        </p:spPr>
        <p:txBody>
          <a:bodyPr anchor="b"/>
          <a:lstStyle>
            <a:lvl1pPr marL="0" indent="0">
              <a:buNone/>
              <a:defRPr sz="2300">
                <a:solidFill>
                  <a:schemeClr val="tx1">
                    <a:tint val="75000"/>
                  </a:schemeClr>
                </a:solidFill>
              </a:defRPr>
            </a:lvl1pPr>
            <a:lvl2pPr marL="521437" indent="0">
              <a:buNone/>
              <a:defRPr sz="2100">
                <a:solidFill>
                  <a:schemeClr val="tx1">
                    <a:tint val="75000"/>
                  </a:schemeClr>
                </a:solidFill>
              </a:defRPr>
            </a:lvl2pPr>
            <a:lvl3pPr marL="1042873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56431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20857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60718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31286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65005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417149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321115-2C31-4F90-A66F-AD626F7BB7AD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28F6D6E-542D-4235-9B82-0350D12DE69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25361" y="1946734"/>
            <a:ext cx="5531741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335245" y="1946734"/>
            <a:ext cx="5533597" cy="5504074"/>
          </a:xfrm>
        </p:spPr>
        <p:txBody>
          <a:bodyPr/>
          <a:lstStyle>
            <a:lvl1pPr>
              <a:defRPr sz="3200"/>
            </a:lvl1pPr>
            <a:lvl2pPr>
              <a:defRPr sz="2700"/>
            </a:lvl2pPr>
            <a:lvl3pPr>
              <a:defRPr sz="2300"/>
            </a:lvl3pPr>
            <a:lvl4pPr>
              <a:defRPr sz="2100"/>
            </a:lvl4pPr>
            <a:lvl5pPr>
              <a:defRPr sz="2100"/>
            </a:lvl5pPr>
            <a:lvl6pPr>
              <a:defRPr sz="2100"/>
            </a:lvl6pPr>
            <a:lvl7pPr>
              <a:defRPr sz="2100"/>
            </a:lvl7pPr>
            <a:lvl8pPr>
              <a:defRPr sz="2100"/>
            </a:lvl8pPr>
            <a:lvl9pPr>
              <a:defRPr sz="21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B5AD520-B876-41F8-9254-0718E64BBDF8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91531CA-1A03-44A6-A752-FE450E48B1C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2" y="302865"/>
            <a:ext cx="9619774" cy="1260475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4432" y="1692889"/>
            <a:ext cx="4722671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534432" y="2398404"/>
            <a:ext cx="4722671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5429680" y="1692889"/>
            <a:ext cx="4724526" cy="705515"/>
          </a:xfrm>
        </p:spPr>
        <p:txBody>
          <a:bodyPr anchor="b"/>
          <a:lstStyle>
            <a:lvl1pPr marL="0" indent="0">
              <a:buNone/>
              <a:defRPr sz="2700" b="1"/>
            </a:lvl1pPr>
            <a:lvl2pPr marL="521437" indent="0">
              <a:buNone/>
              <a:defRPr sz="2300" b="1"/>
            </a:lvl2pPr>
            <a:lvl3pPr marL="1042873" indent="0">
              <a:buNone/>
              <a:defRPr sz="2100" b="1"/>
            </a:lvl3pPr>
            <a:lvl4pPr marL="1564310" indent="0">
              <a:buNone/>
              <a:defRPr sz="1800" b="1"/>
            </a:lvl4pPr>
            <a:lvl5pPr marL="2085746" indent="0">
              <a:buNone/>
              <a:defRPr sz="1800" b="1"/>
            </a:lvl5pPr>
            <a:lvl6pPr marL="2607183" indent="0">
              <a:buNone/>
              <a:defRPr sz="1800" b="1"/>
            </a:lvl6pPr>
            <a:lvl7pPr marL="3128620" indent="0">
              <a:buNone/>
              <a:defRPr sz="1800" b="1"/>
            </a:lvl7pPr>
            <a:lvl8pPr marL="3650056" indent="0">
              <a:buNone/>
              <a:defRPr sz="1800" b="1"/>
            </a:lvl8pPr>
            <a:lvl9pPr marL="4171493" indent="0">
              <a:buNone/>
              <a:defRPr sz="1800" b="1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5429680" y="2398404"/>
            <a:ext cx="4724526" cy="4357393"/>
          </a:xfrm>
        </p:spPr>
        <p:txBody>
          <a:bodyPr/>
          <a:lstStyle>
            <a:lvl1pPr>
              <a:defRPr sz="2700"/>
            </a:lvl1pPr>
            <a:lvl2pPr>
              <a:defRPr sz="2300"/>
            </a:lvl2pPr>
            <a:lvl3pPr>
              <a:defRPr sz="21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C81F50-569C-4688-82C4-7ED14645223C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DF1C940-4A62-45E7-98F7-5EC2635AC2D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ABDF29-BB41-4BC3-A444-9EC6E72CC05D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6077-40E2-4443-91CC-46D7E323374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68E42C-E32B-428F-BF1D-9107107E4911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9629E8-2468-4A83-A2FB-1CC4507548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534433" y="301113"/>
            <a:ext cx="3516488" cy="1281483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178960" y="301114"/>
            <a:ext cx="5975246" cy="6454683"/>
          </a:xfrm>
        </p:spPr>
        <p:txBody>
          <a:bodyPr/>
          <a:lstStyle>
            <a:lvl1pPr>
              <a:defRPr sz="3600"/>
            </a:lvl1pPr>
            <a:lvl2pPr>
              <a:defRPr sz="3200"/>
            </a:lvl2pPr>
            <a:lvl3pPr>
              <a:defRPr sz="2700"/>
            </a:lvl3pPr>
            <a:lvl4pPr>
              <a:defRPr sz="2300"/>
            </a:lvl4pPr>
            <a:lvl5pPr>
              <a:defRPr sz="2300"/>
            </a:lvl5pPr>
            <a:lvl6pPr>
              <a:defRPr sz="2300"/>
            </a:lvl6pPr>
            <a:lvl7pPr>
              <a:defRPr sz="2300"/>
            </a:lvl7pPr>
            <a:lvl8pPr>
              <a:defRPr sz="2300"/>
            </a:lvl8pPr>
            <a:lvl9pPr>
              <a:defRPr sz="2300"/>
            </a:lvl9pPr>
          </a:lstStyle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534433" y="1582597"/>
            <a:ext cx="3516488" cy="5173200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7FF09B2-E4A4-415A-ABFC-FB545AB9C307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BF449FB-42FC-4186-9693-26AC7C77458F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азвание 1"/>
          <p:cNvSpPr>
            <a:spLocks noGrp="1"/>
          </p:cNvSpPr>
          <p:nvPr>
            <p:ph type="title"/>
          </p:nvPr>
        </p:nvSpPr>
        <p:spPr>
          <a:xfrm>
            <a:off x="2095048" y="5293995"/>
            <a:ext cx="6413183" cy="624986"/>
          </a:xfrm>
        </p:spPr>
        <p:txBody>
          <a:bodyPr anchor="b"/>
          <a:lstStyle>
            <a:lvl1pPr algn="l">
              <a:defRPr sz="2300" b="1"/>
            </a:lvl1pPr>
          </a:lstStyle>
          <a:p>
            <a:r>
              <a:rPr lang="en-US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095048" y="675755"/>
            <a:ext cx="6413183" cy="4537710"/>
          </a:xfrm>
        </p:spPr>
        <p:txBody>
          <a:bodyPr rtlCol="0">
            <a:normAutofit/>
          </a:bodyPr>
          <a:lstStyle>
            <a:lvl1pPr marL="0" indent="0">
              <a:buNone/>
              <a:defRPr sz="3600"/>
            </a:lvl1pPr>
            <a:lvl2pPr marL="521437" indent="0">
              <a:buNone/>
              <a:defRPr sz="3200"/>
            </a:lvl2pPr>
            <a:lvl3pPr marL="1042873" indent="0">
              <a:buNone/>
              <a:defRPr sz="2700"/>
            </a:lvl3pPr>
            <a:lvl4pPr marL="1564310" indent="0">
              <a:buNone/>
              <a:defRPr sz="2300"/>
            </a:lvl4pPr>
            <a:lvl5pPr marL="2085746" indent="0">
              <a:buNone/>
              <a:defRPr sz="2300"/>
            </a:lvl5pPr>
            <a:lvl6pPr marL="2607183" indent="0">
              <a:buNone/>
              <a:defRPr sz="2300"/>
            </a:lvl6pPr>
            <a:lvl7pPr marL="3128620" indent="0">
              <a:buNone/>
              <a:defRPr sz="2300"/>
            </a:lvl7pPr>
            <a:lvl8pPr marL="3650056" indent="0">
              <a:buNone/>
              <a:defRPr sz="2300"/>
            </a:lvl8pPr>
            <a:lvl9pPr marL="4171493" indent="0">
              <a:buNone/>
              <a:defRPr sz="23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095048" y="5918981"/>
            <a:ext cx="6413183" cy="887584"/>
          </a:xfrm>
        </p:spPr>
        <p:txBody>
          <a:bodyPr/>
          <a:lstStyle>
            <a:lvl1pPr marL="0" indent="0">
              <a:buNone/>
              <a:defRPr sz="1600"/>
            </a:lvl1pPr>
            <a:lvl2pPr marL="521437" indent="0">
              <a:buNone/>
              <a:defRPr sz="1400"/>
            </a:lvl2pPr>
            <a:lvl3pPr marL="1042873" indent="0">
              <a:buNone/>
              <a:defRPr sz="1100"/>
            </a:lvl3pPr>
            <a:lvl4pPr marL="1564310" indent="0">
              <a:buNone/>
              <a:defRPr sz="1000"/>
            </a:lvl4pPr>
            <a:lvl5pPr marL="2085746" indent="0">
              <a:buNone/>
              <a:defRPr sz="1000"/>
            </a:lvl5pPr>
            <a:lvl6pPr marL="2607183" indent="0">
              <a:buNone/>
              <a:defRPr sz="1000"/>
            </a:lvl6pPr>
            <a:lvl7pPr marL="3128620" indent="0">
              <a:buNone/>
              <a:defRPr sz="1000"/>
            </a:lvl7pPr>
            <a:lvl8pPr marL="3650056" indent="0">
              <a:buNone/>
              <a:defRPr sz="1000"/>
            </a:lvl8pPr>
            <a:lvl9pPr marL="4171493" indent="0">
              <a:buNone/>
              <a:defRPr sz="1000"/>
            </a:lvl9pPr>
          </a:lstStyle>
          <a:p>
            <a:pPr lvl="0"/>
            <a:r>
              <a:rPr lang="en-US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358BD10-A833-4A98-9DCE-E3C9236B35E6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418658-E65F-4210-9E24-0F78CCD7FCA9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wmf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Изображение 6" descr="Life_fin_CS6_2_final.jpg"/>
          <p:cNvPicPr>
            <a:picLocks noChangeAspect="1"/>
          </p:cNvPicPr>
          <p:nvPr userDrawn="1"/>
        </p:nvPicPr>
        <p:blipFill>
          <a:blip r:embed="rId13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 userDrawn="1"/>
        </p:nvSpPr>
        <p:spPr>
          <a:xfrm>
            <a:off x="0" y="857250"/>
            <a:ext cx="9359900" cy="36513"/>
          </a:xfrm>
          <a:prstGeom prst="rect">
            <a:avLst/>
          </a:prstGeom>
          <a:solidFill>
            <a:srgbClr val="92D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defTabSz="521437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dirty="0"/>
              <a:t> </a:t>
            </a:r>
          </a:p>
        </p:txBody>
      </p:sp>
      <p:pic>
        <p:nvPicPr>
          <p:cNvPr id="1028" name="Рисунок 9" descr="znak2.wmf"/>
          <p:cNvPicPr>
            <a:picLocks noChangeAspect="1"/>
          </p:cNvPicPr>
          <p:nvPr userDrawn="1"/>
        </p:nvPicPr>
        <p:blipFill>
          <a:blip r:embed="rId14"/>
          <a:srcRect/>
          <a:stretch>
            <a:fillRect/>
          </a:stretch>
        </p:blipFill>
        <p:spPr bwMode="auto">
          <a:xfrm>
            <a:off x="9594850" y="0"/>
            <a:ext cx="1093788" cy="1028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9" name="Заголовок 1"/>
          <p:cNvSpPr>
            <a:spLocks noGrp="1"/>
          </p:cNvSpPr>
          <p:nvPr>
            <p:ph type="title"/>
          </p:nvPr>
        </p:nvSpPr>
        <p:spPr bwMode="auto">
          <a:xfrm>
            <a:off x="534988" y="0"/>
            <a:ext cx="8824912" cy="85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заголовка</a:t>
            </a:r>
            <a:endParaRPr lang="ru-RU" smtClean="0"/>
          </a:p>
        </p:txBody>
      </p:sp>
      <p:sp>
        <p:nvSpPr>
          <p:cNvPr id="1030" name="Текст 2"/>
          <p:cNvSpPr>
            <a:spLocks noGrp="1"/>
          </p:cNvSpPr>
          <p:nvPr>
            <p:ph type="body" idx="1"/>
          </p:nvPr>
        </p:nvSpPr>
        <p:spPr bwMode="auto">
          <a:xfrm>
            <a:off x="534988" y="1765300"/>
            <a:ext cx="9618662" cy="4991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Образец текста</a:t>
            </a:r>
          </a:p>
          <a:p>
            <a:pPr lvl="1"/>
            <a:r>
              <a:rPr lang="en-US" smtClean="0"/>
              <a:t>Второй уровень</a:t>
            </a:r>
          </a:p>
          <a:p>
            <a:pPr lvl="2"/>
            <a:r>
              <a:rPr lang="en-US" smtClean="0"/>
              <a:t>Третий уровень</a:t>
            </a:r>
          </a:p>
          <a:p>
            <a:pPr lvl="3"/>
            <a:r>
              <a:rPr lang="en-US" smtClean="0"/>
              <a:t>Четвертый уровень</a:t>
            </a:r>
          </a:p>
          <a:p>
            <a:pPr lvl="4"/>
            <a:r>
              <a:rPr lang="en-US" smtClean="0"/>
              <a:t>Пятый уровень</a:t>
            </a:r>
            <a:endParaRPr lang="ru-RU" smtClean="0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534988" y="7010400"/>
            <a:ext cx="2493962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l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110B12AE-3FAA-4F3A-A80F-6D1561B9A7BD}" type="datetimeFigureOut">
              <a:rPr lang="ru-RU"/>
              <a:pPr>
                <a:defRPr/>
              </a:pPr>
              <a:t>17.06.2013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651250" y="7010400"/>
            <a:ext cx="3386138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ctr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7659688" y="7010400"/>
            <a:ext cx="2493962" cy="401638"/>
          </a:xfrm>
          <a:prstGeom prst="rect">
            <a:avLst/>
          </a:prstGeom>
        </p:spPr>
        <p:txBody>
          <a:bodyPr vert="horz" lIns="104287" tIns="52144" rIns="104287" bIns="52144" rtlCol="0" anchor="ctr"/>
          <a:lstStyle>
            <a:lvl1pPr algn="r" defTabSz="521437" fontAlgn="auto">
              <a:spcBef>
                <a:spcPts val="0"/>
              </a:spcBef>
              <a:spcAft>
                <a:spcPts val="0"/>
              </a:spcAft>
              <a:defRPr sz="14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DAFD9489-7A5F-4CEB-AD7A-530DF6D3DF8D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520700" rtl="0" eaLnBrk="0" fontAlgn="base" hangingPunct="0">
        <a:spcBef>
          <a:spcPct val="0"/>
        </a:spcBef>
        <a:spcAft>
          <a:spcPct val="0"/>
        </a:spcAft>
        <a:defRPr sz="2500" b="1" kern="1200">
          <a:solidFill>
            <a:schemeClr val="tx1"/>
          </a:solidFill>
          <a:latin typeface="Ekibastuz"/>
          <a:ea typeface="Ekibastuz"/>
          <a:cs typeface="Ekibastuz"/>
        </a:defRPr>
      </a:lvl1pPr>
      <a:lvl2pPr algn="l" defTabSz="520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Ekibastuz"/>
          <a:ea typeface="Ekibastuz"/>
          <a:cs typeface="Ekibastuz"/>
        </a:defRPr>
      </a:lvl2pPr>
      <a:lvl3pPr algn="l" defTabSz="520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Ekibastuz"/>
          <a:ea typeface="Ekibastuz"/>
          <a:cs typeface="Ekibastuz"/>
        </a:defRPr>
      </a:lvl3pPr>
      <a:lvl4pPr algn="l" defTabSz="520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Ekibastuz"/>
          <a:ea typeface="Ekibastuz"/>
          <a:cs typeface="Ekibastuz"/>
        </a:defRPr>
      </a:lvl4pPr>
      <a:lvl5pPr algn="l" defTabSz="520700" rtl="0" eaLnBrk="0" fontAlgn="base" hangingPunct="0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Ekibastuz"/>
          <a:ea typeface="Ekibastuz"/>
          <a:cs typeface="Ekibastuz"/>
        </a:defRPr>
      </a:lvl5pPr>
      <a:lvl6pPr marL="457200" algn="l" defTabSz="5207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Ekibastuz"/>
          <a:ea typeface="Ekibastuz"/>
          <a:cs typeface="Ekibastuz"/>
        </a:defRPr>
      </a:lvl6pPr>
      <a:lvl7pPr marL="914400" algn="l" defTabSz="5207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Ekibastuz"/>
          <a:ea typeface="Ekibastuz"/>
          <a:cs typeface="Ekibastuz"/>
        </a:defRPr>
      </a:lvl7pPr>
      <a:lvl8pPr marL="1371600" algn="l" defTabSz="5207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Ekibastuz"/>
          <a:ea typeface="Ekibastuz"/>
          <a:cs typeface="Ekibastuz"/>
        </a:defRPr>
      </a:lvl8pPr>
      <a:lvl9pPr marL="1828800" algn="l" defTabSz="520700" rtl="0" fontAlgn="base">
        <a:spcBef>
          <a:spcPct val="0"/>
        </a:spcBef>
        <a:spcAft>
          <a:spcPct val="0"/>
        </a:spcAft>
        <a:defRPr sz="2500" b="1">
          <a:solidFill>
            <a:schemeClr val="tx1"/>
          </a:solidFill>
          <a:latin typeface="Ekibastuz"/>
          <a:ea typeface="Ekibastuz"/>
          <a:cs typeface="Ekibastuz"/>
        </a:defRPr>
      </a:lvl9pPr>
    </p:titleStyle>
    <p:bodyStyle>
      <a:lvl1pPr marL="390525" indent="-390525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600" kern="1200">
          <a:solidFill>
            <a:schemeClr val="tx1"/>
          </a:solidFill>
          <a:latin typeface="Ekibastuz"/>
          <a:ea typeface="Ekibastuz"/>
          <a:cs typeface="Ekibastuz"/>
        </a:defRPr>
      </a:lvl1pPr>
      <a:lvl2pPr marL="846138" indent="-325438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3200" kern="1200">
          <a:solidFill>
            <a:schemeClr val="tx1"/>
          </a:solidFill>
          <a:latin typeface="Ekibastuz"/>
          <a:ea typeface="Ekibastuz"/>
          <a:cs typeface="Ekibastuz"/>
        </a:defRPr>
      </a:lvl2pPr>
      <a:lvl3pPr marL="1303338" indent="-26035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700" kern="1200">
          <a:solidFill>
            <a:schemeClr val="tx1"/>
          </a:solidFill>
          <a:latin typeface="Ekibastuz"/>
          <a:ea typeface="Ekibastuz"/>
          <a:cs typeface="Ekibastuz"/>
        </a:defRPr>
      </a:lvl3pPr>
      <a:lvl4pPr marL="1824038" indent="-26035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300" kern="1200">
          <a:solidFill>
            <a:schemeClr val="tx1"/>
          </a:solidFill>
          <a:latin typeface="Ekibastuz"/>
          <a:ea typeface="Ekibastuz"/>
          <a:cs typeface="Ekibastuz"/>
        </a:defRPr>
      </a:lvl4pPr>
      <a:lvl5pPr marL="2346325" indent="-260350" algn="l" defTabSz="5207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300" kern="1200">
          <a:solidFill>
            <a:schemeClr val="tx1"/>
          </a:solidFill>
          <a:latin typeface="Ekibastuz"/>
          <a:ea typeface="Ekibastuz"/>
          <a:cs typeface="Ekibastuz"/>
        </a:defRPr>
      </a:lvl5pPr>
      <a:lvl6pPr marL="286790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6pPr>
      <a:lvl7pPr marL="3389338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7pPr>
      <a:lvl8pPr marL="3910775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8pPr>
      <a:lvl9pPr marL="4432211" indent="-260718" algn="l" defTabSz="521437" rtl="0" eaLnBrk="1" latinLnBrk="0" hangingPunct="1">
        <a:spcBef>
          <a:spcPct val="20000"/>
        </a:spcBef>
        <a:buFont typeface="Arial"/>
        <a:buChar char="•"/>
        <a:defRPr sz="2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21437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104287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56431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4pPr>
      <a:lvl5pPr marL="208574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5pPr>
      <a:lvl6pPr marL="260718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6pPr>
      <a:lvl7pPr marL="3128620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7pPr>
      <a:lvl8pPr marL="3650056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8pPr>
      <a:lvl9pPr marL="4171493" algn="l" defTabSz="521437" rtl="0" eaLnBrk="1" latinLnBrk="0" hangingPunct="1">
        <a:defRPr sz="21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emf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wm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13" Type="http://schemas.openxmlformats.org/officeDocument/2006/relationships/diagramColors" Target="../diagrams/colors2.xml"/><Relationship Id="rId3" Type="http://schemas.openxmlformats.org/officeDocument/2006/relationships/diagramLayout" Target="../diagrams/layout1.xml"/><Relationship Id="rId7" Type="http://schemas.openxmlformats.org/officeDocument/2006/relationships/image" Target="../media/image5.wmf"/><Relationship Id="rId12" Type="http://schemas.openxmlformats.org/officeDocument/2006/relationships/diagramQuickStyle" Target="../diagrams/quickStyle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11" Type="http://schemas.openxmlformats.org/officeDocument/2006/relationships/diagramLayout" Target="../diagrams/layout2.xml"/><Relationship Id="rId5" Type="http://schemas.openxmlformats.org/officeDocument/2006/relationships/diagramColors" Target="../diagrams/colors1.xml"/><Relationship Id="rId10" Type="http://schemas.openxmlformats.org/officeDocument/2006/relationships/diagramData" Target="../diagrams/data2.xml"/><Relationship Id="rId4" Type="http://schemas.openxmlformats.org/officeDocument/2006/relationships/diagramQuickStyle" Target="../diagrams/quickStyle1.xml"/><Relationship Id="rId9" Type="http://schemas.openxmlformats.org/officeDocument/2006/relationships/image" Target="../media/image6.wmf"/><Relationship Id="rId14" Type="http://schemas.microsoft.com/office/2007/relationships/diagramDrawing" Target="../diagrams/drawing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7" Type="http://schemas.openxmlformats.org/officeDocument/2006/relationships/chart" Target="../charts/chart2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5.xml"/><Relationship Id="rId13" Type="http://schemas.openxmlformats.org/officeDocument/2006/relationships/diagramData" Target="../diagrams/data6.xml"/><Relationship Id="rId18" Type="http://schemas.openxmlformats.org/officeDocument/2006/relationships/diagramData" Target="../diagrams/data7.xml"/><Relationship Id="rId3" Type="http://schemas.openxmlformats.org/officeDocument/2006/relationships/diagramLayout" Target="../diagrams/layout4.xml"/><Relationship Id="rId21" Type="http://schemas.openxmlformats.org/officeDocument/2006/relationships/diagramColors" Target="../diagrams/colors7.xml"/><Relationship Id="rId7" Type="http://schemas.openxmlformats.org/officeDocument/2006/relationships/chart" Target="../charts/chart3.xml"/><Relationship Id="rId12" Type="http://schemas.microsoft.com/office/2007/relationships/diagramDrawing" Target="../diagrams/drawing5.xml"/><Relationship Id="rId17" Type="http://schemas.microsoft.com/office/2007/relationships/diagramDrawing" Target="../diagrams/drawing6.xml"/><Relationship Id="rId2" Type="http://schemas.openxmlformats.org/officeDocument/2006/relationships/diagramData" Target="../diagrams/data4.xml"/><Relationship Id="rId16" Type="http://schemas.openxmlformats.org/officeDocument/2006/relationships/diagramColors" Target="../diagrams/colors6.xml"/><Relationship Id="rId20" Type="http://schemas.openxmlformats.org/officeDocument/2006/relationships/diagramQuickStyle" Target="../diagrams/quickStyle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11" Type="http://schemas.openxmlformats.org/officeDocument/2006/relationships/diagramColors" Target="../diagrams/colors5.xml"/><Relationship Id="rId5" Type="http://schemas.openxmlformats.org/officeDocument/2006/relationships/diagramColors" Target="../diagrams/colors4.xml"/><Relationship Id="rId15" Type="http://schemas.openxmlformats.org/officeDocument/2006/relationships/diagramQuickStyle" Target="../diagrams/quickStyle6.xml"/><Relationship Id="rId10" Type="http://schemas.openxmlformats.org/officeDocument/2006/relationships/diagramQuickStyle" Target="../diagrams/quickStyle5.xml"/><Relationship Id="rId19" Type="http://schemas.openxmlformats.org/officeDocument/2006/relationships/diagramLayout" Target="../diagrams/layout7.xml"/><Relationship Id="rId4" Type="http://schemas.openxmlformats.org/officeDocument/2006/relationships/diagramQuickStyle" Target="../diagrams/quickStyle4.xml"/><Relationship Id="rId9" Type="http://schemas.openxmlformats.org/officeDocument/2006/relationships/diagramLayout" Target="../diagrams/layout5.xml"/><Relationship Id="rId14" Type="http://schemas.openxmlformats.org/officeDocument/2006/relationships/diagramLayout" Target="../diagrams/layout6.xml"/><Relationship Id="rId22" Type="http://schemas.microsoft.com/office/2007/relationships/diagramDrawing" Target="../diagrams/drawing7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13" Type="http://schemas.openxmlformats.org/officeDocument/2006/relationships/diagramLayout" Target="../diagrams/layout10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12" Type="http://schemas.openxmlformats.org/officeDocument/2006/relationships/diagramData" Target="../diagrams/data10.xml"/><Relationship Id="rId2" Type="http://schemas.openxmlformats.org/officeDocument/2006/relationships/diagramData" Target="../diagrams/data8.xml"/><Relationship Id="rId16" Type="http://schemas.microsoft.com/office/2007/relationships/diagramDrawing" Target="../diagrams/drawing1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5" Type="http://schemas.openxmlformats.org/officeDocument/2006/relationships/diagramColors" Target="../diagrams/colors10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Relationship Id="rId14" Type="http://schemas.openxmlformats.org/officeDocument/2006/relationships/diagramQuickStyle" Target="../diagrams/quickStyle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7" name="Изображение 4" descr="Life_fin_CS6_2_final.jpg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10688638" cy="756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4338" name="Изображение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273300" y="204912"/>
            <a:ext cx="6337300" cy="2324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Заголовок 1"/>
          <p:cNvSpPr>
            <a:spLocks noGrp="1"/>
          </p:cNvSpPr>
          <p:nvPr>
            <p:ph type="ctrTitle"/>
          </p:nvPr>
        </p:nvSpPr>
        <p:spPr>
          <a:xfrm>
            <a:off x="1362694" y="2922980"/>
            <a:ext cx="7772400" cy="1470025"/>
          </a:xfrm>
        </p:spPr>
        <p:txBody>
          <a:bodyPr/>
          <a:lstStyle/>
          <a:p>
            <a:r>
              <a:rPr lang="ru-RU" dirty="0" smtClean="0"/>
              <a:t>Проект «ПТИЧНИК»</a:t>
            </a:r>
            <a:endParaRPr lang="ru-RU" dirty="0"/>
          </a:p>
        </p:txBody>
      </p:sp>
      <p:sp>
        <p:nvSpPr>
          <p:cNvPr id="6" name="Подзаголовок 2"/>
          <p:cNvSpPr>
            <a:spLocks noGrp="1"/>
          </p:cNvSpPr>
          <p:nvPr>
            <p:ph type="subTitle" idx="1"/>
          </p:nvPr>
        </p:nvSpPr>
        <p:spPr>
          <a:xfrm>
            <a:off x="0" y="4763614"/>
            <a:ext cx="6400800" cy="1752600"/>
          </a:xfrm>
        </p:spPr>
        <p:txBody>
          <a:bodyPr/>
          <a:lstStyle/>
          <a:p>
            <a:r>
              <a:rPr lang="ru-RU" dirty="0" smtClean="0"/>
              <a:t>Мониторинг июнь 2013</a:t>
            </a:r>
            <a:endParaRPr lang="ru-RU" dirty="0"/>
          </a:p>
        </p:txBody>
      </p:sp>
      <p:pic>
        <p:nvPicPr>
          <p:cNvPr id="1029" name="Picture 5" descr="C:\Users\ShulgaAY\AppData\Local\Microsoft\Windows\Temporary Internet Files\Content.IE5\NKG1WRWY\MC900238329[1].wmf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9233" y="3134653"/>
            <a:ext cx="3241964" cy="35468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207889" y="0"/>
            <a:ext cx="9280495" cy="85725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График инвестиций по месяцам*: прогнозируем своевременный выход на операционную прибыль</a:t>
            </a:r>
          </a:p>
        </p:txBody>
      </p:sp>
      <p:sp>
        <p:nvSpPr>
          <p:cNvPr id="18" name="Rectangle 3"/>
          <p:cNvSpPr txBox="1">
            <a:spLocks/>
          </p:cNvSpPr>
          <p:nvPr/>
        </p:nvSpPr>
        <p:spPr bwMode="auto">
          <a:xfrm>
            <a:off x="215893" y="7218885"/>
            <a:ext cx="9618662" cy="2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90525" indent="-390525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1pPr>
            <a:lvl2pPr marL="846138" indent="-325438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2pPr>
            <a:lvl3pPr marL="13033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 - Все суммы указаны с НДС в млн рублей</a:t>
            </a:r>
          </a:p>
        </p:txBody>
      </p:sp>
      <p:graphicFrame>
        <p:nvGraphicFramePr>
          <p:cNvPr id="5" name="Диаграмма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1435350"/>
              </p:ext>
            </p:extLst>
          </p:nvPr>
        </p:nvGraphicFramePr>
        <p:xfrm>
          <a:off x="858197" y="1332841"/>
          <a:ext cx="8155173" cy="519858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2" name="Блок-схема: процесс 1"/>
          <p:cNvSpPr/>
          <p:nvPr/>
        </p:nvSpPr>
        <p:spPr>
          <a:xfrm>
            <a:off x="4969412" y="2054431"/>
            <a:ext cx="45719" cy="3550722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Блок-схема: процесс 6"/>
          <p:cNvSpPr/>
          <p:nvPr/>
        </p:nvSpPr>
        <p:spPr>
          <a:xfrm>
            <a:off x="8086703" y="2054431"/>
            <a:ext cx="45719" cy="3550722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Блок-схема: процесс 7"/>
          <p:cNvSpPr/>
          <p:nvPr/>
        </p:nvSpPr>
        <p:spPr>
          <a:xfrm>
            <a:off x="8132422" y="1874321"/>
            <a:ext cx="45719" cy="3730831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" name="Рамка 2"/>
          <p:cNvSpPr/>
          <p:nvPr/>
        </p:nvSpPr>
        <p:spPr>
          <a:xfrm>
            <a:off x="8012877" y="5605153"/>
            <a:ext cx="285008" cy="712520"/>
          </a:xfrm>
          <a:prstGeom prst="frame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10800000" flipH="1">
            <a:off x="8086703" y="6317673"/>
            <a:ext cx="396223" cy="479032"/>
          </a:xfrm>
          <a:prstGeom prst="bentArrow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8482925" y="6141690"/>
            <a:ext cx="1599225" cy="11695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Ekibastuz"/>
              </a:rPr>
              <a:t>Первые продажи, выход на операционную прибыль</a:t>
            </a:r>
            <a:endParaRPr lang="ru-RU" sz="1400" b="1" dirty="0">
              <a:latin typeface="Ekibastuz"/>
            </a:endParaRPr>
          </a:p>
        </p:txBody>
      </p:sp>
      <p:sp>
        <p:nvSpPr>
          <p:cNvPr id="13" name="Блок-схема: процесс 12"/>
          <p:cNvSpPr/>
          <p:nvPr/>
        </p:nvSpPr>
        <p:spPr>
          <a:xfrm flipH="1" flipV="1">
            <a:off x="7633855" y="1266501"/>
            <a:ext cx="809502" cy="127408"/>
          </a:xfrm>
          <a:prstGeom prst="flowChartProcess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Блок-схема: процесс 14"/>
          <p:cNvSpPr/>
          <p:nvPr/>
        </p:nvSpPr>
        <p:spPr>
          <a:xfrm flipH="1" flipV="1">
            <a:off x="4021766" y="1112126"/>
            <a:ext cx="809502" cy="127408"/>
          </a:xfrm>
          <a:prstGeom prst="flowChartProcess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Блок-схема: процесс 15"/>
          <p:cNvSpPr/>
          <p:nvPr/>
        </p:nvSpPr>
        <p:spPr>
          <a:xfrm flipH="1" flipV="1">
            <a:off x="207889" y="1126522"/>
            <a:ext cx="809502" cy="127408"/>
          </a:xfrm>
          <a:prstGeom prst="flowChartProcess">
            <a:avLst/>
          </a:prstGeom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1076767" y="1035375"/>
            <a:ext cx="2604584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Ekibastuz"/>
              </a:rPr>
              <a:t>Первоначальный план</a:t>
            </a:r>
            <a:endParaRPr lang="ru-RU" sz="1400" dirty="0">
              <a:latin typeface="Ekibastuz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4912496" y="920882"/>
            <a:ext cx="260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Ekibastuz"/>
              </a:rPr>
              <a:t>Последний актуализированный план</a:t>
            </a:r>
            <a:endParaRPr lang="ru-RU" sz="1400" dirty="0">
              <a:latin typeface="Ekibastuz"/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8532263" y="977924"/>
            <a:ext cx="260458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>
                <a:latin typeface="Ekibastuz"/>
              </a:rPr>
              <a:t>Факт</a:t>
            </a:r>
          </a:p>
          <a:p>
            <a:r>
              <a:rPr lang="ru-RU" sz="1400" dirty="0" smtClean="0">
                <a:latin typeface="Ekibastuz"/>
              </a:rPr>
              <a:t>Прогноз</a:t>
            </a:r>
            <a:endParaRPr lang="ru-RU" sz="1400" dirty="0">
              <a:latin typeface="Ekibastuz"/>
            </a:endParaRPr>
          </a:p>
        </p:txBody>
      </p:sp>
      <p:sp>
        <p:nvSpPr>
          <p:cNvPr id="21" name="Блок-схема: процесс 20"/>
          <p:cNvSpPr/>
          <p:nvPr/>
        </p:nvSpPr>
        <p:spPr>
          <a:xfrm flipH="1" flipV="1">
            <a:off x="7631880" y="1062818"/>
            <a:ext cx="809502" cy="127408"/>
          </a:xfrm>
          <a:prstGeom prst="flowChartProcess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2" name="Стрелка углом 21"/>
          <p:cNvSpPr/>
          <p:nvPr/>
        </p:nvSpPr>
        <p:spPr>
          <a:xfrm rot="10800000">
            <a:off x="5184633" y="4013860"/>
            <a:ext cx="595728" cy="2909453"/>
          </a:xfrm>
          <a:prstGeom prst="bentArrow">
            <a:avLst>
              <a:gd name="adj1" fmla="val 13040"/>
              <a:gd name="adj2" fmla="val 25000"/>
              <a:gd name="adj3" fmla="val 25000"/>
              <a:gd name="adj4" fmla="val 43750"/>
            </a:avLst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2041456" y="6404633"/>
            <a:ext cx="2827219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sz="1400" b="1" dirty="0" smtClean="0">
                <a:latin typeface="Ekibastuz"/>
              </a:rPr>
              <a:t>Получение инвестиционного кредита РСХБ (лимит = 484 млн руб.)</a:t>
            </a:r>
            <a:endParaRPr lang="ru-RU" sz="1400" b="1" dirty="0">
              <a:latin typeface="Ekibastuz"/>
            </a:endParaRPr>
          </a:p>
        </p:txBody>
      </p:sp>
    </p:spTree>
    <p:extLst>
      <p:ext uri="{BB962C8B-B14F-4D97-AF65-F5344CB8AC3E}">
        <p14:creationId xmlns:p14="http://schemas.microsoft.com/office/powerpoint/2010/main" val="32976675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68135" y="0"/>
            <a:ext cx="8991765" cy="85725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Что уже сделано? Готовность проекта по 1 этапу = 38%, оплачено = 54%. Весной и летом работы активизируются </a:t>
            </a:r>
          </a:p>
        </p:txBody>
      </p:sp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1715864815"/>
              </p:ext>
            </p:extLst>
          </p:nvPr>
        </p:nvGraphicFramePr>
        <p:xfrm>
          <a:off x="463138" y="1156789"/>
          <a:ext cx="9761517" cy="60634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050" name="Picture 2" descr="C:\Users\ShulgaAY\AppData\Local\Microsoft\Windows\Temporary Internet Files\Content.IE5\4KABZ24P\MC900434579[1].wm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67723" y="1764848"/>
            <a:ext cx="811213" cy="93027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3" name="Picture 5" descr="C:\Users\ShulgaAY\AppData\Local\Microsoft\Windows\Temporary Internet Files\Content.IE5\NKG1WRWY\MC900238329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810" y="1764847"/>
            <a:ext cx="850108" cy="93004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4" name="Picture 5" descr="C:\Users\ShulgaAY\AppData\Local\Microsoft\Windows\Temporary Internet Files\Content.IE5\NKG1WRWY\MC900238329[1].wm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8799" y="1479685"/>
            <a:ext cx="1379518" cy="15092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3" name="Picture 5" descr="C:\Users\ShulgaAY\AppData\Local\Microsoft\Windows\Temporary Internet Files\Content.IE5\NKG1WRWY\MC900222001[1].wmf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38439" y="1479685"/>
            <a:ext cx="1150199" cy="977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9" name="Прямоугольник 28"/>
          <p:cNvSpPr/>
          <p:nvPr/>
        </p:nvSpPr>
        <p:spPr>
          <a:xfrm>
            <a:off x="1012166" y="1810443"/>
            <a:ext cx="7553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28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%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7" name="Прямоугольник 36"/>
          <p:cNvSpPr/>
          <p:nvPr/>
        </p:nvSpPr>
        <p:spPr>
          <a:xfrm>
            <a:off x="4299566" y="1808468"/>
            <a:ext cx="7553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35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%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sp>
        <p:nvSpPr>
          <p:cNvPr id="38" name="Прямоугольник 37"/>
          <p:cNvSpPr/>
          <p:nvPr/>
        </p:nvSpPr>
        <p:spPr>
          <a:xfrm>
            <a:off x="7765091" y="1806493"/>
            <a:ext cx="755336" cy="40011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2000" b="1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51</a:t>
            </a:r>
            <a:r>
              <a:rPr lang="ru-RU" sz="2000" b="1" cap="none" spc="150" dirty="0" smtClean="0">
                <a:ln w="11430"/>
                <a:solidFill>
                  <a:srgbClr val="F8F8F8"/>
                </a:solidFill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</a:rPr>
              <a:t>%</a:t>
            </a:r>
            <a:endParaRPr lang="ru-RU" sz="2000" b="1" cap="none" spc="150" dirty="0">
              <a:ln w="11430"/>
              <a:solidFill>
                <a:srgbClr val="F8F8F8"/>
              </a:solidFill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</a:endParaRPr>
          </a:p>
        </p:txBody>
      </p:sp>
      <p:graphicFrame>
        <p:nvGraphicFramePr>
          <p:cNvPr id="30" name="Схема 29"/>
          <p:cNvGraphicFramePr/>
          <p:nvPr>
            <p:extLst>
              <p:ext uri="{D42A27DB-BD31-4B8C-83A1-F6EECF244321}">
                <p14:modId xmlns:p14="http://schemas.microsoft.com/office/powerpoint/2010/main" val="2080144513"/>
              </p:ext>
            </p:extLst>
          </p:nvPr>
        </p:nvGraphicFramePr>
        <p:xfrm>
          <a:off x="-273811" y="5082639"/>
          <a:ext cx="9222383" cy="248021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sp>
        <p:nvSpPr>
          <p:cNvPr id="40" name="Прямоугольник 39"/>
          <p:cNvSpPr/>
          <p:nvPr/>
        </p:nvSpPr>
        <p:spPr>
          <a:xfrm>
            <a:off x="1917383" y="6416089"/>
            <a:ext cx="792204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kibastuz"/>
              </a:rPr>
              <a:t>+24</a:t>
            </a:r>
            <a:r>
              <a:rPr lang="ru-RU" sz="1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kibastuz"/>
              </a:rPr>
              <a:t>%</a:t>
            </a:r>
            <a:endParaRPr lang="ru-RU" sz="1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Ekibastuz"/>
            </a:endParaRPr>
          </a:p>
        </p:txBody>
      </p:sp>
      <p:sp>
        <p:nvSpPr>
          <p:cNvPr id="41" name="Прямоугольник 40"/>
          <p:cNvSpPr/>
          <p:nvPr/>
        </p:nvSpPr>
        <p:spPr>
          <a:xfrm>
            <a:off x="3010531" y="5784717"/>
            <a:ext cx="65915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kibastuz"/>
              </a:rPr>
              <a:t>+0</a:t>
            </a:r>
            <a:r>
              <a:rPr lang="ru-RU" sz="1600" b="1" cap="none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kibastuz"/>
              </a:rPr>
              <a:t>%</a:t>
            </a:r>
            <a:endParaRPr lang="ru-RU" sz="1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Ekibastuz"/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3698145" y="5260223"/>
            <a:ext cx="1545423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">
                <a:rot lat="0" lon="0" rev="10800000"/>
              </a:lightRig>
            </a:scene3d>
            <a:sp3d>
              <a:bevelT w="27940" h="12700"/>
              <a:contourClr>
                <a:srgbClr val="DDDDDD"/>
              </a:contourClr>
            </a:sp3d>
          </a:bodyPr>
          <a:lstStyle/>
          <a:p>
            <a:pPr algn="ctr"/>
            <a:r>
              <a:rPr lang="ru-RU" sz="1600" b="1" spc="150" dirty="0" smtClean="0">
                <a:ln w="11430"/>
                <a:effectLst>
                  <a:outerShdw blurRad="25400" algn="tl" rotWithShape="0">
                    <a:srgbClr val="000000">
                      <a:alpha val="43000"/>
                    </a:srgbClr>
                  </a:outerShdw>
                </a:effectLst>
                <a:latin typeface="Ekibastuz"/>
              </a:rPr>
              <a:t>Март: +14%</a:t>
            </a:r>
            <a:endParaRPr lang="ru-RU" sz="1600" b="1" cap="none" spc="150" dirty="0">
              <a:ln w="11430"/>
              <a:effectLst>
                <a:outerShdw blurRad="25400" algn="tl" rotWithShape="0">
                  <a:srgbClr val="000000">
                    <a:alpha val="43000"/>
                  </a:srgbClr>
                </a:outerShdw>
              </a:effectLst>
              <a:latin typeface="Ekibastuz"/>
            </a:endParaRPr>
          </a:p>
        </p:txBody>
      </p:sp>
      <p:sp>
        <p:nvSpPr>
          <p:cNvPr id="45" name="Прямоугольник 44"/>
          <p:cNvSpPr/>
          <p:nvPr/>
        </p:nvSpPr>
        <p:spPr>
          <a:xfrm>
            <a:off x="463138" y="5260223"/>
            <a:ext cx="3145215" cy="370025"/>
          </a:xfrm>
          <a:prstGeom prst="rect">
            <a:avLst/>
          </a:prstGeom>
          <a:solidFill>
            <a:schemeClr val="accent5"/>
          </a:solidFill>
          <a:ln>
            <a:solidFill>
              <a:schemeClr val="accent5"/>
            </a:solidFill>
          </a:ln>
        </p:spPr>
        <p:style>
          <a:lnRef idx="2">
            <a:schemeClr val="accent2">
              <a:hueOff val="0"/>
              <a:satOff val="0"/>
              <a:lumOff val="0"/>
              <a:alphaOff val="0"/>
            </a:schemeClr>
          </a:lnRef>
          <a:fillRef idx="1">
            <a:schemeClr val="accent2">
              <a:hueOff val="0"/>
              <a:satOff val="0"/>
              <a:lumOff val="0"/>
              <a:alphaOff val="0"/>
            </a:schemeClr>
          </a:fillRef>
          <a:effectRef idx="0">
            <a:schemeClr val="accent2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grpSp>
        <p:nvGrpSpPr>
          <p:cNvPr id="46" name="Группа 45"/>
          <p:cNvGrpSpPr/>
          <p:nvPr/>
        </p:nvGrpSpPr>
        <p:grpSpPr>
          <a:xfrm>
            <a:off x="655096" y="5117720"/>
            <a:ext cx="3145215" cy="664721"/>
            <a:chOff x="5674" y="0"/>
            <a:chExt cx="3145215" cy="664721"/>
          </a:xfrm>
        </p:grpSpPr>
        <p:sp>
          <p:nvSpPr>
            <p:cNvPr id="47" name="Прямоугольник 46"/>
            <p:cNvSpPr/>
            <p:nvPr/>
          </p:nvSpPr>
          <p:spPr>
            <a:xfrm>
              <a:off x="5674" y="0"/>
              <a:ext cx="3145215" cy="664721"/>
            </a:xfrm>
            <a:prstGeom prst="rect">
              <a:avLst/>
            </a:pr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48" name="Прямоугольник 47"/>
            <p:cNvSpPr/>
            <p:nvPr/>
          </p:nvSpPr>
          <p:spPr>
            <a:xfrm>
              <a:off x="5674" y="0"/>
              <a:ext cx="3145215" cy="664721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43815" tIns="29210" rIns="43815" bIns="29210" numCol="1" spcCol="1270" anchor="ctr" anchorCtr="0">
              <a:noAutofit/>
            </a:bodyPr>
            <a:lstStyle/>
            <a:p>
              <a:pPr lvl="0" algn="l" defTabSz="102235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800" kern="1200" dirty="0" smtClean="0">
                  <a:latin typeface="Ekibastuz"/>
                </a:rPr>
                <a:t>Заморозка работ зимой</a:t>
              </a:r>
              <a:endParaRPr lang="ru-RU" sz="1800" kern="1200" dirty="0">
                <a:latin typeface="Ekibastuz"/>
              </a:endParaRPr>
            </a:p>
          </p:txBody>
        </p:sp>
      </p:grpSp>
      <p:sp>
        <p:nvSpPr>
          <p:cNvPr id="2048" name="Блок-схема: процесс 2047"/>
          <p:cNvSpPr/>
          <p:nvPr/>
        </p:nvSpPr>
        <p:spPr>
          <a:xfrm>
            <a:off x="296888" y="5035138"/>
            <a:ext cx="6412675" cy="2480211"/>
          </a:xfrm>
          <a:prstGeom prst="flowChartProcess">
            <a:avLst/>
          </a:prstGeom>
          <a:noFill/>
          <a:ln w="50800">
            <a:solidFill>
              <a:schemeClr val="accent6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94326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68135" y="0"/>
            <a:ext cx="8991765" cy="85725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CASH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фактические затраты оказались выше планируемых на 4,3%</a:t>
            </a: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74594208"/>
              </p:ext>
            </p:extLst>
          </p:nvPr>
        </p:nvGraphicFramePr>
        <p:xfrm>
          <a:off x="180268" y="1070070"/>
          <a:ext cx="9973137" cy="61429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0746"/>
                <a:gridCol w="1357860"/>
                <a:gridCol w="1603169"/>
                <a:gridCol w="1496290"/>
                <a:gridCol w="2565072"/>
              </a:tblGrid>
              <a:tr h="35340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Ekibastuz"/>
                        </a:rPr>
                        <a:t>Наименование</a:t>
                      </a:r>
                      <a:endParaRPr lang="ru-RU" sz="20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Ekibastuz"/>
                        </a:rPr>
                        <a:t>План</a:t>
                      </a:r>
                      <a:endParaRPr lang="ru-RU" sz="20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Ekibastuz"/>
                        </a:rPr>
                        <a:t>Факт 01.04.13</a:t>
                      </a:r>
                      <a:endParaRPr lang="ru-RU" sz="20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Ekibastuz"/>
                        </a:rPr>
                        <a:t>Факт +</a:t>
                      </a:r>
                      <a:r>
                        <a:rPr lang="ru-RU" sz="2000" baseline="0" dirty="0" smtClean="0">
                          <a:latin typeface="Ekibastuz"/>
                        </a:rPr>
                        <a:t> </a:t>
                      </a:r>
                      <a:r>
                        <a:rPr lang="ru-RU" sz="2000" dirty="0" smtClean="0">
                          <a:latin typeface="Ekibastuz"/>
                        </a:rPr>
                        <a:t>Прогноз</a:t>
                      </a:r>
                      <a:endParaRPr lang="ru-RU" sz="20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Ekibastuz"/>
                        </a:rPr>
                        <a:t>Отклонение плана от факт + прогноз</a:t>
                      </a:r>
                      <a:endParaRPr lang="ru-RU" sz="2000" dirty="0">
                        <a:latin typeface="Ekibastuz"/>
                      </a:endParaRPr>
                    </a:p>
                  </a:txBody>
                  <a:tcPr/>
                </a:tc>
              </a:tr>
              <a:tr h="3239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Ekibastuz"/>
                        </a:rPr>
                        <a:t>Покупка птицефабрики и земли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Ekibastuz"/>
                        </a:rPr>
                        <a:t>151</a:t>
                      </a:r>
                      <a:r>
                        <a:rPr lang="ru-RU" sz="1400" baseline="0" dirty="0" smtClean="0">
                          <a:latin typeface="Ekibastuz"/>
                        </a:rPr>
                        <a:t> 516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Ekibastuz"/>
                        </a:rPr>
                        <a:t>149 895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Ekibastuz"/>
                        </a:rPr>
                        <a:t>149 895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Ekibastuz"/>
                        </a:rPr>
                        <a:t>-1 621 (-1%)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 anchor="ctr"/>
                </a:tc>
              </a:tr>
              <a:tr h="3239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Ekibastuz"/>
                        </a:rPr>
                        <a:t>Птичники: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Ekibastuz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sz="1400" dirty="0">
                        <a:latin typeface="Ekibastuz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fontAlgn="b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fontAlgn="b" latinLnBrk="0" hangingPunct="1"/>
                      <a:endParaRPr lang="ru-RU" sz="1400" b="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pPr marL="0" algn="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строительство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210 038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99 611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457144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192 208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-17 830 (-8%)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Ekibastuz"/>
                        </a:rPr>
                        <a:t>оборудование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115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 318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39 466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77 971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-37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 347 (-32%)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Ekibastuz"/>
                        </a:rPr>
                        <a:t>Убойный</a:t>
                      </a:r>
                      <a:r>
                        <a:rPr lang="ru-RU" sz="1400" baseline="0" dirty="0" smtClean="0">
                          <a:latin typeface="Ekibastuz"/>
                        </a:rPr>
                        <a:t> цех + Инкубатор</a:t>
                      </a:r>
                      <a:r>
                        <a:rPr lang="ru-RU" sz="1400" dirty="0" smtClean="0">
                          <a:latin typeface="Ekibastuz"/>
                        </a:rPr>
                        <a:t>: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pPr marL="0" algn="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строительство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16 806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16 800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31 389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14 583 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latin typeface="Ekibastuz"/>
                          <a:ea typeface="+mn-ea"/>
                          <a:cs typeface="+mn-cs"/>
                        </a:rPr>
                        <a:t>(+87%)</a:t>
                      </a:r>
                      <a:endParaRPr lang="ru-RU" sz="1400" b="1" i="1" kern="1200" dirty="0">
                        <a:solidFill>
                          <a:srgbClr val="FF0000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pPr algn="r"/>
                      <a:r>
                        <a:rPr lang="ru-RU" sz="1400" dirty="0" smtClean="0">
                          <a:latin typeface="Ekibastuz"/>
                        </a:rPr>
                        <a:t>оборудование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140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 896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76 314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112 288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-28 608 (-20%)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Ekibastuz"/>
                        </a:rPr>
                        <a:t>Проектирование</a:t>
                      </a:r>
                      <a:r>
                        <a:rPr lang="ru-RU" sz="1400" baseline="0" dirty="0" smtClean="0">
                          <a:latin typeface="Ekibastuz"/>
                        </a:rPr>
                        <a:t> и сопровождение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48 789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9 007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26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 024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-22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 765</a:t>
                      </a: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 (-47%)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Ekibastuz"/>
                        </a:rPr>
                        <a:t>Инфраструктура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30 000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9 284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91 096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b="1" i="1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61 096 </a:t>
                      </a:r>
                      <a:r>
                        <a:rPr lang="ru-RU" sz="1400" b="1" i="1" kern="1200" dirty="0" smtClean="0">
                          <a:solidFill>
                            <a:srgbClr val="FF0000"/>
                          </a:solidFill>
                          <a:latin typeface="Ekibastuz"/>
                          <a:ea typeface="+mn-ea"/>
                          <a:cs typeface="+mn-cs"/>
                        </a:rPr>
                        <a:t>(+204%)</a:t>
                      </a:r>
                      <a:endParaRPr lang="ru-RU" sz="1400" b="1" i="1" kern="1200" dirty="0">
                        <a:solidFill>
                          <a:srgbClr val="FF0000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Ekibastuz"/>
                        </a:rPr>
                        <a:t>Транспорт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26 639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26 639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0 (0%)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Ekibastuz"/>
                        </a:rPr>
                        <a:t>Проценты (до опер. прибыли, с учетом субсидий)</a:t>
                      </a:r>
                      <a:endParaRPr lang="ru-RU" sz="1400" b="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79 168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69 572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101 603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22 435 (+28%)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Ekibastuz"/>
                        </a:rPr>
                        <a:t>Административные</a:t>
                      </a:r>
                      <a:r>
                        <a:rPr lang="ru-RU" sz="1400" b="0" baseline="0" dirty="0" smtClean="0">
                          <a:latin typeface="Ekibastuz"/>
                        </a:rPr>
                        <a:t> расходы</a:t>
                      </a:r>
                      <a:endParaRPr lang="ru-RU" sz="1400" b="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49 796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5 799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64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 538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14 742 (+30%)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Ekibastuz"/>
                        </a:rPr>
                        <a:t>Непредвиденные</a:t>
                      </a:r>
                      <a:r>
                        <a:rPr lang="ru-RU" sz="1400" b="0" baseline="0" dirty="0" smtClean="0">
                          <a:latin typeface="Ekibastuz"/>
                        </a:rPr>
                        <a:t> расходы</a:t>
                      </a:r>
                      <a:endParaRPr lang="ru-RU" sz="1400" b="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20 753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28 000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36 117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15 364 (+74%)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Ekibastuz"/>
                        </a:rPr>
                        <a:t>Инвестиции</a:t>
                      </a:r>
                      <a:r>
                        <a:rPr lang="ru-RU" sz="1400" b="0" baseline="0" dirty="0" smtClean="0">
                          <a:latin typeface="Ekibastuz"/>
                        </a:rPr>
                        <a:t> в оборотный капитал</a:t>
                      </a:r>
                      <a:endParaRPr lang="ru-RU" sz="1400" b="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17 847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17 847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323950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Ekibastuz"/>
                        </a:rPr>
                        <a:t>Итого инвестиции 1 этап</a:t>
                      </a:r>
                      <a:endParaRPr lang="ru-RU" sz="1400" b="1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Ekibastuz"/>
                        </a:rPr>
                        <a:t>889 720</a:t>
                      </a:r>
                      <a:endParaRPr lang="ru-RU" sz="1400" b="1" dirty="0">
                        <a:latin typeface="Ekibastuz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Ekibastuz"/>
                        </a:rPr>
                        <a:t>503 749</a:t>
                      </a:r>
                      <a:endParaRPr lang="ru-RU" sz="1400" b="1" dirty="0">
                        <a:latin typeface="Ekibastuz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fontAlgn="b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927 614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fontAlgn="b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37 894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Ekibastuz"/>
                          <a:ea typeface="+mn-ea"/>
                          <a:cs typeface="+mn-cs"/>
                        </a:rPr>
                        <a:t>(+4,3%)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Rectangle 3"/>
          <p:cNvSpPr txBox="1">
            <a:spLocks/>
          </p:cNvSpPr>
          <p:nvPr/>
        </p:nvSpPr>
        <p:spPr bwMode="auto">
          <a:xfrm>
            <a:off x="215893" y="7254510"/>
            <a:ext cx="9618662" cy="2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90525" indent="-390525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1pPr>
            <a:lvl2pPr marL="846138" indent="-325438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2pPr>
            <a:lvl3pPr marL="13033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 - Все суммы указаны с НДС в тыс. рублей</a:t>
            </a:r>
          </a:p>
        </p:txBody>
      </p:sp>
    </p:spTree>
    <p:extLst>
      <p:ext uri="{BB962C8B-B14F-4D97-AF65-F5344CB8AC3E}">
        <p14:creationId xmlns:p14="http://schemas.microsoft.com/office/powerpoint/2010/main" val="923785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957" t="23196" r="14978" b="15917"/>
          <a:stretch/>
        </p:blipFill>
        <p:spPr bwMode="auto">
          <a:xfrm>
            <a:off x="3764478" y="5355766"/>
            <a:ext cx="2600696" cy="17174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68135" y="0"/>
            <a:ext cx="8991765" cy="857250"/>
          </a:xfrm>
        </p:spPr>
        <p:txBody>
          <a:bodyPr/>
          <a:lstStyle/>
          <a:p>
            <a:pPr>
              <a:defRPr/>
            </a:pP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CASH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</a:t>
            </a:r>
            <a:r>
              <a:rPr lang="en-US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: </a:t>
            </a: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рост стоимости работ по инфраструктуре вызван ошибками проектирования и непредвиденными факторами</a:t>
            </a:r>
          </a:p>
        </p:txBody>
      </p:sp>
      <p:graphicFrame>
        <p:nvGraphicFramePr>
          <p:cNvPr id="17" name="Объект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98019488"/>
              </p:ext>
            </p:extLst>
          </p:nvPr>
        </p:nvGraphicFramePr>
        <p:xfrm>
          <a:off x="215893" y="1022570"/>
          <a:ext cx="9973137" cy="38176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2950746"/>
                <a:gridCol w="906597"/>
                <a:gridCol w="1745673"/>
                <a:gridCol w="1425039"/>
                <a:gridCol w="2945082"/>
              </a:tblGrid>
              <a:tr h="645250"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Ekibastuz"/>
                        </a:rPr>
                        <a:t>Наименование</a:t>
                      </a:r>
                      <a:endParaRPr lang="ru-RU" sz="20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Ekibastuz"/>
                        </a:rPr>
                        <a:t>План</a:t>
                      </a:r>
                      <a:endParaRPr lang="ru-RU" sz="20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Ekibastuz"/>
                        </a:rPr>
                        <a:t>Факт 01.04.13</a:t>
                      </a:r>
                      <a:endParaRPr lang="ru-RU" sz="20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Ekibastuz"/>
                        </a:rPr>
                        <a:t>Факт +</a:t>
                      </a:r>
                      <a:r>
                        <a:rPr lang="ru-RU" sz="2000" baseline="0" dirty="0" smtClean="0">
                          <a:latin typeface="Ekibastuz"/>
                        </a:rPr>
                        <a:t> </a:t>
                      </a:r>
                      <a:r>
                        <a:rPr lang="ru-RU" sz="2000" dirty="0" smtClean="0">
                          <a:latin typeface="Ekibastuz"/>
                        </a:rPr>
                        <a:t>Прогноз</a:t>
                      </a:r>
                      <a:endParaRPr lang="ru-RU" sz="20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2000" dirty="0" smtClean="0">
                          <a:latin typeface="Ekibastuz"/>
                        </a:rPr>
                        <a:t>Отклонение и причина</a:t>
                      </a:r>
                      <a:endParaRPr lang="ru-RU" sz="2000" dirty="0">
                        <a:latin typeface="Ekibastuz"/>
                      </a:endParaRPr>
                    </a:p>
                  </a:txBody>
                  <a:tcPr/>
                </a:tc>
              </a:tr>
              <a:tr h="59790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Ekibastuz"/>
                        </a:rPr>
                        <a:t>Электроснабжение наружное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13 253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2 линии электропередачи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 от подстанции «Новотроицкая» по 3 км каждая + трансформаторы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990669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Ekibastuz"/>
                        </a:rPr>
                        <a:t>Водоснабжение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2 032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36 081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144" rtl="0" eaLnBrk="1" latinLnBrk="0" hangingPunct="1"/>
                      <a:r>
                        <a:rPr lang="ru-RU" sz="1400" b="1" i="0" kern="1200" dirty="0" smtClean="0">
                          <a:solidFill>
                            <a:schemeClr val="tx1"/>
                          </a:solidFill>
                          <a:latin typeface="Ekibastuz"/>
                          <a:ea typeface="+mn-ea"/>
                          <a:cs typeface="+mn-cs"/>
                        </a:rPr>
                        <a:t>Загрязненное тяжелыми металлами озеро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Ekibastuz"/>
                          <a:ea typeface="+mn-ea"/>
                          <a:cs typeface="+mn-cs"/>
                        </a:rPr>
                        <a:t>, необходимость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Ekibastuz"/>
                          <a:ea typeface="+mn-ea"/>
                          <a:cs typeface="+mn-cs"/>
                        </a:rPr>
                        <a:t> вести в</a:t>
                      </a:r>
                      <a:r>
                        <a:rPr lang="ru-RU" sz="1400" b="0" i="0" kern="1200" dirty="0" smtClean="0">
                          <a:solidFill>
                            <a:schemeClr val="tx1"/>
                          </a:solidFill>
                          <a:latin typeface="Ekibastuz"/>
                          <a:ea typeface="+mn-ea"/>
                          <a:cs typeface="+mn-cs"/>
                        </a:rPr>
                        <a:t>одопровод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Ekibastuz"/>
                          <a:ea typeface="+mn-ea"/>
                          <a:cs typeface="+mn-cs"/>
                        </a:rPr>
                        <a:t> от городского водовода (</a:t>
                      </a:r>
                      <a:r>
                        <a:rPr lang="ru-RU" sz="1400" b="1" i="0" kern="1200" baseline="0" dirty="0" smtClean="0">
                          <a:solidFill>
                            <a:schemeClr val="tx1"/>
                          </a:solidFill>
                          <a:latin typeface="Ekibastuz"/>
                          <a:ea typeface="+mn-ea"/>
                          <a:cs typeface="+mn-cs"/>
                        </a:rPr>
                        <a:t>6 км</a:t>
                      </a:r>
                      <a:r>
                        <a:rPr lang="ru-RU" sz="1400" b="0" i="0" kern="1200" baseline="0" dirty="0" smtClean="0">
                          <a:solidFill>
                            <a:schemeClr val="tx1"/>
                          </a:solidFill>
                          <a:latin typeface="Ekibastuz"/>
                          <a:ea typeface="+mn-ea"/>
                          <a:cs typeface="+mn-cs"/>
                        </a:rPr>
                        <a:t>) + 2 насосные станции</a:t>
                      </a:r>
                      <a:endParaRPr lang="ru-RU" sz="1400" b="0" i="0" kern="1200" dirty="0">
                        <a:solidFill>
                          <a:schemeClr val="tx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1528">
                <a:tc>
                  <a:txBody>
                    <a:bodyPr/>
                    <a:lstStyle/>
                    <a:p>
                      <a:r>
                        <a:rPr lang="ru-RU" sz="1400" dirty="0" smtClean="0">
                          <a:latin typeface="Ekibastuz"/>
                        </a:rPr>
                        <a:t>Газоснабжение</a:t>
                      </a:r>
                      <a:r>
                        <a:rPr lang="ru-RU" sz="1400" baseline="0" dirty="0" smtClean="0">
                          <a:latin typeface="Ekibastuz"/>
                        </a:rPr>
                        <a:t> и </a:t>
                      </a:r>
                      <a:r>
                        <a:rPr lang="ru-RU" sz="1400" baseline="0" dirty="0" err="1" smtClean="0">
                          <a:latin typeface="Ekibastuz"/>
                        </a:rPr>
                        <a:t>пароснабжение</a:t>
                      </a:r>
                      <a:endParaRPr lang="ru-RU" sz="140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7 252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31 762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Внешние газовые сети,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 3,7 км (дополнительно 10 млн руб.)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01528">
                <a:tc>
                  <a:txBody>
                    <a:bodyPr/>
                    <a:lstStyle/>
                    <a:p>
                      <a:pPr algn="l"/>
                      <a:r>
                        <a:rPr lang="ru-RU" sz="1400" b="0" dirty="0" smtClean="0">
                          <a:latin typeface="Ekibastuz"/>
                        </a:rPr>
                        <a:t>Дороги</a:t>
                      </a:r>
                      <a:endParaRPr lang="ru-RU" sz="1400" b="0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10 000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l" defTabSz="457144" rtl="0" eaLnBrk="1" latinLnBrk="0" hangingPunct="1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Не были</a:t>
                      </a:r>
                      <a:r>
                        <a:rPr lang="ru-RU" sz="1400" kern="1200" baseline="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 запланированы в рамках 1 этапа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  <a:tr h="476924">
                <a:tc>
                  <a:txBody>
                    <a:bodyPr/>
                    <a:lstStyle/>
                    <a:p>
                      <a:pPr algn="r"/>
                      <a:r>
                        <a:rPr lang="ru-RU" sz="1400" b="1" dirty="0" smtClean="0">
                          <a:latin typeface="Ekibastuz"/>
                        </a:rPr>
                        <a:t>Итого инвестиции Инфраструктура</a:t>
                      </a:r>
                      <a:endParaRPr lang="ru-RU" sz="1400" b="1" dirty="0">
                        <a:latin typeface="Ekibastuz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Ekibastuz"/>
                        </a:rPr>
                        <a:t>30 000</a:t>
                      </a:r>
                      <a:endParaRPr lang="ru-RU" sz="1400" b="1" dirty="0">
                        <a:latin typeface="Ekibastuz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Ekibastuz"/>
                        </a:rPr>
                        <a:t>9 284</a:t>
                      </a:r>
                      <a:endParaRPr lang="ru-RU" sz="1400" b="1" dirty="0">
                        <a:latin typeface="Ekibastuz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algn="ctr" defTabSz="457144" rtl="0" eaLnBrk="1" fontAlgn="b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91 096</a:t>
                      </a:r>
                      <a:endParaRPr lang="ru-RU" sz="1400" b="1" kern="1200" dirty="0">
                        <a:solidFill>
                          <a:schemeClr val="dk1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algn="ctr" defTabSz="457144" rtl="0" eaLnBrk="1" fontAlgn="b" latinLnBrk="0" hangingPunct="1"/>
                      <a:r>
                        <a:rPr lang="ru-RU" sz="1400" b="1" kern="1200" dirty="0" smtClean="0">
                          <a:solidFill>
                            <a:schemeClr val="dk1"/>
                          </a:solidFill>
                          <a:latin typeface="Ekibastuz"/>
                          <a:ea typeface="+mn-ea"/>
                          <a:cs typeface="+mn-cs"/>
                        </a:rPr>
                        <a:t>61 096 </a:t>
                      </a:r>
                      <a:r>
                        <a:rPr lang="ru-RU" sz="1400" b="1" kern="1200" dirty="0" smtClean="0">
                          <a:solidFill>
                            <a:srgbClr val="FF0000"/>
                          </a:solidFill>
                          <a:latin typeface="Ekibastuz"/>
                          <a:ea typeface="+mn-ea"/>
                          <a:cs typeface="+mn-cs"/>
                        </a:rPr>
                        <a:t>(+204%)</a:t>
                      </a:r>
                      <a:endParaRPr lang="ru-RU" sz="1400" b="1" kern="1200" dirty="0">
                        <a:solidFill>
                          <a:srgbClr val="FF0000"/>
                        </a:solidFill>
                        <a:latin typeface="Ekibastuz"/>
                        <a:ea typeface="+mn-ea"/>
                        <a:cs typeface="+mn-cs"/>
                      </a:endParaRP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18" name="Rectangle 3"/>
          <p:cNvSpPr txBox="1">
            <a:spLocks/>
          </p:cNvSpPr>
          <p:nvPr/>
        </p:nvSpPr>
        <p:spPr bwMode="auto">
          <a:xfrm>
            <a:off x="215893" y="7218885"/>
            <a:ext cx="9618662" cy="2598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104287" tIns="52144" rIns="104287" bIns="52144" numCol="1" anchor="t" anchorCtr="0" compatLnSpc="1">
            <a:prstTxWarp prst="textNoShape">
              <a:avLst/>
            </a:prstTxWarp>
          </a:bodyPr>
          <a:lstStyle>
            <a:lvl1pPr marL="390525" indent="-390525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36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1pPr>
            <a:lvl2pPr marL="846138" indent="-325438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32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2pPr>
            <a:lvl3pPr marL="13033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•"/>
              <a:defRPr sz="27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3pPr>
            <a:lvl4pPr marL="1824038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–"/>
              <a:defRPr sz="23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4pPr>
            <a:lvl5pPr marL="2346325" indent="-260350" algn="l" defTabSz="520700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300" kern="1200">
                <a:solidFill>
                  <a:schemeClr val="tx1"/>
                </a:solidFill>
                <a:latin typeface="Ekibastuz"/>
                <a:ea typeface="Ekibastuz"/>
                <a:cs typeface="Ekibastuz"/>
              </a:defRPr>
            </a:lvl5pPr>
            <a:lvl6pPr marL="286790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3389338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910775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4432211" indent="-260718" algn="l" defTabSz="521437" rtl="0" eaLnBrk="1" latinLnBrk="0" hangingPunct="1">
              <a:spcBef>
                <a:spcPct val="20000"/>
              </a:spcBef>
              <a:buFont typeface="Arial"/>
              <a:buChar char="•"/>
              <a:defRPr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eaLnBrk="1" hangingPunct="1">
              <a:lnSpc>
                <a:spcPct val="90000"/>
              </a:lnSpc>
              <a:buFont typeface="Arial" charset="0"/>
              <a:buNone/>
              <a:defRPr/>
            </a:pPr>
            <a:r>
              <a:rPr lang="ru-RU" sz="14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* - Все суммы указаны с НДС в тыс. рублей</a:t>
            </a:r>
          </a:p>
        </p:txBody>
      </p:sp>
      <p:pic>
        <p:nvPicPr>
          <p:cNvPr id="1028" name="Picture 4" descr="http://orsk.ru/images/stories/2013/04_april/utki2504_02_1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961" t="10055" r="8220" b="8779"/>
          <a:stretch/>
        </p:blipFill>
        <p:spPr bwMode="auto">
          <a:xfrm>
            <a:off x="6709558" y="4903194"/>
            <a:ext cx="3479472" cy="22989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http://orsk.ru/images/stories/2013/04_april/utki2504_3_12.jpg"/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850" b="9753"/>
          <a:stretch/>
        </p:blipFill>
        <p:spPr bwMode="auto">
          <a:xfrm>
            <a:off x="215893" y="4903194"/>
            <a:ext cx="3384467" cy="2259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Стрелка углом 2"/>
          <p:cNvSpPr/>
          <p:nvPr/>
        </p:nvSpPr>
        <p:spPr>
          <a:xfrm rot="10800000">
            <a:off x="3859479" y="3218212"/>
            <a:ext cx="595728" cy="2006931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10" name="Стрелка углом 9"/>
          <p:cNvSpPr/>
          <p:nvPr/>
        </p:nvSpPr>
        <p:spPr>
          <a:xfrm rot="10800000" flipH="1">
            <a:off x="5498231" y="3239987"/>
            <a:ext cx="641313" cy="1985156"/>
          </a:xfrm>
          <a:prstGeom prst="ben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4" name="Кольцо 3"/>
          <p:cNvSpPr/>
          <p:nvPr/>
        </p:nvSpPr>
        <p:spPr>
          <a:xfrm>
            <a:off x="3671433" y="5576917"/>
            <a:ext cx="783774" cy="795647"/>
          </a:xfrm>
          <a:prstGeom prst="donut">
            <a:avLst>
              <a:gd name="adj" fmla="val 9211"/>
            </a:avLst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chemeClr val="tx1"/>
                </a:solidFill>
              </a:rPr>
              <a:t>ПФ</a:t>
            </a:r>
            <a:endParaRPr lang="ru-RU" dirty="0">
              <a:solidFill>
                <a:schemeClr val="tx1"/>
              </a:solidFill>
            </a:endParaRPr>
          </a:p>
        </p:txBody>
      </p:sp>
      <p:sp>
        <p:nvSpPr>
          <p:cNvPr id="5" name="Стрелка вправо 4"/>
          <p:cNvSpPr/>
          <p:nvPr/>
        </p:nvSpPr>
        <p:spPr>
          <a:xfrm>
            <a:off x="4502707" y="6065322"/>
            <a:ext cx="829312" cy="14916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4590792" y="6234064"/>
            <a:ext cx="653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2,5 км</a:t>
            </a:r>
            <a:endParaRPr lang="ru-RU" sz="1200" dirty="0"/>
          </a:p>
        </p:txBody>
      </p:sp>
      <p:sp>
        <p:nvSpPr>
          <p:cNvPr id="7" name="Умножение 6"/>
          <p:cNvSpPr/>
          <p:nvPr/>
        </p:nvSpPr>
        <p:spPr>
          <a:xfrm>
            <a:off x="4750130" y="5937607"/>
            <a:ext cx="275094" cy="397823"/>
          </a:xfrm>
          <a:prstGeom prst="mathMultiply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Стрелка вправо 15"/>
          <p:cNvSpPr/>
          <p:nvPr/>
        </p:nvSpPr>
        <p:spPr>
          <a:xfrm>
            <a:off x="4524481" y="5635847"/>
            <a:ext cx="1971321" cy="149168"/>
          </a:xfrm>
          <a:prstGeom prst="rightArrow">
            <a:avLst/>
          </a:prstGeom>
          <a:gradFill>
            <a:gsLst>
              <a:gs pos="0">
                <a:schemeClr val="accent1">
                  <a:tint val="100000"/>
                  <a:shade val="100000"/>
                  <a:satMod val="130000"/>
                  <a:alpha val="25000"/>
                </a:schemeClr>
              </a:gs>
              <a:gs pos="100000">
                <a:schemeClr val="accent1">
                  <a:tint val="50000"/>
                  <a:shade val="100000"/>
                  <a:satMod val="350000"/>
                </a:schemeClr>
              </a:gs>
            </a:gsLst>
          </a:gra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9" name="TextBox 18"/>
          <p:cNvSpPr txBox="1"/>
          <p:nvPr/>
        </p:nvSpPr>
        <p:spPr>
          <a:xfrm>
            <a:off x="4600692" y="5412714"/>
            <a:ext cx="65314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/>
              <a:t>6</a:t>
            </a:r>
            <a:r>
              <a:rPr lang="ru-RU" sz="1200" dirty="0" smtClean="0"/>
              <a:t> км</a:t>
            </a:r>
            <a:endParaRPr lang="ru-RU" sz="1200" dirty="0"/>
          </a:p>
        </p:txBody>
      </p:sp>
    </p:spTree>
    <p:extLst>
      <p:ext uri="{BB962C8B-B14F-4D97-AF65-F5344CB8AC3E}">
        <p14:creationId xmlns:p14="http://schemas.microsoft.com/office/powerpoint/2010/main" val="29446722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68135" y="0"/>
            <a:ext cx="8991765" cy="85725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Текущая структура финансирования</a:t>
            </a:r>
            <a:endParaRPr lang="ru-RU" sz="2000" dirty="0" smtClean="0"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597481756"/>
              </p:ext>
            </p:extLst>
          </p:nvPr>
        </p:nvGraphicFramePr>
        <p:xfrm>
          <a:off x="643406" y="-838264"/>
          <a:ext cx="3109197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8135" y="954162"/>
            <a:ext cx="39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Ekibastuz"/>
              </a:rPr>
              <a:t>ВСЕГО ПРОФИНАНСИРОВАНО:</a:t>
            </a:r>
            <a:endParaRPr lang="ru-RU" sz="1800" b="1" dirty="0">
              <a:latin typeface="Ekibastuz"/>
            </a:endParaRPr>
          </a:p>
        </p:txBody>
      </p:sp>
      <p:graphicFrame>
        <p:nvGraphicFramePr>
          <p:cNvPr id="14" name="Диаграмма 13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05222449"/>
              </p:ext>
            </p:extLst>
          </p:nvPr>
        </p:nvGraphicFramePr>
        <p:xfrm>
          <a:off x="1537853" y="2314574"/>
          <a:ext cx="8164287" cy="4359357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</p:spTree>
    <p:extLst>
      <p:ext uri="{BB962C8B-B14F-4D97-AF65-F5344CB8AC3E}">
        <p14:creationId xmlns:p14="http://schemas.microsoft.com/office/powerpoint/2010/main" val="9974283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68135" y="0"/>
            <a:ext cx="8991765" cy="85725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Осталось выполнить работ на 424 млн рублей. Финансовая дыра составляет 63 млн руб.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496377188"/>
              </p:ext>
            </p:extLst>
          </p:nvPr>
        </p:nvGraphicFramePr>
        <p:xfrm>
          <a:off x="643406" y="-838264"/>
          <a:ext cx="3109197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7" name="Диаграмма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31677842"/>
              </p:ext>
            </p:extLst>
          </p:nvPr>
        </p:nvGraphicFramePr>
        <p:xfrm>
          <a:off x="322595" y="2002600"/>
          <a:ext cx="5663414" cy="50394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368135" y="954162"/>
            <a:ext cx="39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Ekibastuz"/>
              </a:rPr>
              <a:t>НЕОБХОДИМО ДО ЗАПУСКА:</a:t>
            </a:r>
            <a:endParaRPr lang="ru-RU" sz="1800" b="1" dirty="0">
              <a:latin typeface="Ekibastuz"/>
            </a:endParaRPr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1365062719"/>
              </p:ext>
            </p:extLst>
          </p:nvPr>
        </p:nvGraphicFramePr>
        <p:xfrm>
          <a:off x="5523031" y="-806704"/>
          <a:ext cx="3109197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5151903" y="937199"/>
            <a:ext cx="39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Ekibastuz"/>
              </a:rPr>
              <a:t>ИМЕЕТСЯ на 01.04.2013:</a:t>
            </a:r>
            <a:endParaRPr lang="ru-RU" sz="1800" b="1" dirty="0">
              <a:latin typeface="Ekibastuz"/>
            </a:endParaRPr>
          </a:p>
        </p:txBody>
      </p:sp>
      <p:graphicFrame>
        <p:nvGraphicFramePr>
          <p:cNvPr id="2" name="Схема 1"/>
          <p:cNvGraphicFramePr/>
          <p:nvPr>
            <p:extLst>
              <p:ext uri="{D42A27DB-BD31-4B8C-83A1-F6EECF244321}">
                <p14:modId xmlns:p14="http://schemas.microsoft.com/office/powerpoint/2010/main" val="657792208"/>
              </p:ext>
            </p:extLst>
          </p:nvPr>
        </p:nvGraphicFramePr>
        <p:xfrm>
          <a:off x="4657053" y="2184684"/>
          <a:ext cx="5177502" cy="249419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3" r:lo="rId14" r:qs="rId15" r:cs="rId16"/>
          </a:graphicData>
        </a:graphic>
      </p:graphicFrame>
      <p:graphicFrame>
        <p:nvGraphicFramePr>
          <p:cNvPr id="10" name="Схема 9"/>
          <p:cNvGraphicFramePr/>
          <p:nvPr>
            <p:extLst>
              <p:ext uri="{D42A27DB-BD31-4B8C-83A1-F6EECF244321}">
                <p14:modId xmlns:p14="http://schemas.microsoft.com/office/powerpoint/2010/main" val="3833305159"/>
              </p:ext>
            </p:extLst>
          </p:nvPr>
        </p:nvGraphicFramePr>
        <p:xfrm>
          <a:off x="5565547" y="4037398"/>
          <a:ext cx="3109197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8" r:lo="rId19" r:qs="rId20" r:cs="rId21"/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5240967" y="5767444"/>
            <a:ext cx="39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solidFill>
                  <a:srgbClr val="FF0000"/>
                </a:solidFill>
                <a:latin typeface="Ekibastuz"/>
              </a:rPr>
              <a:t>ДЫРА В ФИНАНСИРОВАНИИ:</a:t>
            </a:r>
            <a:endParaRPr lang="ru-RU" sz="1800" b="1" dirty="0">
              <a:solidFill>
                <a:srgbClr val="FF0000"/>
              </a:solidFill>
              <a:latin typeface="Ekibastuz"/>
            </a:endParaRPr>
          </a:p>
        </p:txBody>
      </p:sp>
      <p:sp>
        <p:nvSpPr>
          <p:cNvPr id="4" name="Стрелка вправо 3"/>
          <p:cNvSpPr/>
          <p:nvPr/>
        </p:nvSpPr>
        <p:spPr>
          <a:xfrm>
            <a:off x="4255316" y="1609106"/>
            <a:ext cx="769908" cy="1781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Стрелка вправо 12"/>
          <p:cNvSpPr/>
          <p:nvPr/>
        </p:nvSpPr>
        <p:spPr>
          <a:xfrm rot="5400000">
            <a:off x="6731246" y="5134094"/>
            <a:ext cx="769908" cy="178130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1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/>
          </p:cNvSpPr>
          <p:nvPr>
            <p:ph type="title"/>
          </p:nvPr>
        </p:nvSpPr>
        <p:spPr>
          <a:xfrm>
            <a:off x="368135" y="0"/>
            <a:ext cx="8991765" cy="857250"/>
          </a:xfrm>
        </p:spPr>
        <p:txBody>
          <a:bodyPr/>
          <a:lstStyle/>
          <a:p>
            <a:pPr>
              <a:defRPr/>
            </a:pPr>
            <a:r>
              <a:rPr lang="ru-RU" sz="2000" dirty="0" smtClean="0">
                <a:effectLst>
                  <a:outerShdw blurRad="38100" dist="38100" dir="2700000" algn="tl">
                    <a:srgbClr val="C0C0C0"/>
                  </a:outerShdw>
                </a:effectLst>
              </a:rPr>
              <a:t>Варианты привлечения финансирования и выхода из проекта</a:t>
            </a:r>
          </a:p>
        </p:txBody>
      </p:sp>
      <p:graphicFrame>
        <p:nvGraphicFramePr>
          <p:cNvPr id="3" name="Схема 2"/>
          <p:cNvGraphicFramePr/>
          <p:nvPr>
            <p:extLst>
              <p:ext uri="{D42A27DB-BD31-4B8C-83A1-F6EECF244321}">
                <p14:modId xmlns:p14="http://schemas.microsoft.com/office/powerpoint/2010/main" val="1647788766"/>
              </p:ext>
            </p:extLst>
          </p:nvPr>
        </p:nvGraphicFramePr>
        <p:xfrm>
          <a:off x="215893" y="857250"/>
          <a:ext cx="10091889" cy="594069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Правая фигурная скобка 3"/>
          <p:cNvSpPr/>
          <p:nvPr/>
        </p:nvSpPr>
        <p:spPr>
          <a:xfrm rot="5400000">
            <a:off x="6572567" y="2289470"/>
            <a:ext cx="273981" cy="6626430"/>
          </a:xfrm>
          <a:prstGeom prst="rightBrace">
            <a:avLst/>
          </a:prstGeom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aphicFrame>
        <p:nvGraphicFramePr>
          <p:cNvPr id="8" name="Схема 7"/>
          <p:cNvGraphicFramePr/>
          <p:nvPr>
            <p:extLst>
              <p:ext uri="{D42A27DB-BD31-4B8C-83A1-F6EECF244321}">
                <p14:modId xmlns:p14="http://schemas.microsoft.com/office/powerpoint/2010/main" val="3383963008"/>
              </p:ext>
            </p:extLst>
          </p:nvPr>
        </p:nvGraphicFramePr>
        <p:xfrm>
          <a:off x="5024091" y="4089411"/>
          <a:ext cx="3109197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750966" y="5857832"/>
            <a:ext cx="39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Ekibastuz"/>
              </a:rPr>
              <a:t>ВЫХОД ПРББ ИЗ ПРОЕКТА:</a:t>
            </a:r>
            <a:endParaRPr lang="ru-RU" sz="1800" b="1" dirty="0">
              <a:latin typeface="Ekibastuz"/>
            </a:endParaRPr>
          </a:p>
        </p:txBody>
      </p:sp>
      <p:sp>
        <p:nvSpPr>
          <p:cNvPr id="10" name="Правая фигурная скобка 9"/>
          <p:cNvSpPr/>
          <p:nvPr/>
        </p:nvSpPr>
        <p:spPr>
          <a:xfrm rot="16200000">
            <a:off x="3557305" y="-1338349"/>
            <a:ext cx="273982" cy="6956806"/>
          </a:xfrm>
          <a:prstGeom prst="rightBrace">
            <a:avLst/>
          </a:prstGeom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TextBox 11"/>
          <p:cNvSpPr txBox="1"/>
          <p:nvPr/>
        </p:nvSpPr>
        <p:spPr>
          <a:xfrm>
            <a:off x="2102919" y="939457"/>
            <a:ext cx="392859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800" b="1" dirty="0" smtClean="0">
                <a:latin typeface="Ekibastuz"/>
              </a:rPr>
              <a:t>ФИНАНСИРОВАНИЕ ДЫРЫ:</a:t>
            </a:r>
            <a:endParaRPr lang="ru-RU" sz="1800" b="1" dirty="0">
              <a:latin typeface="Ekibastuz"/>
            </a:endParaRPr>
          </a:p>
        </p:txBody>
      </p:sp>
      <p:graphicFrame>
        <p:nvGraphicFramePr>
          <p:cNvPr id="13" name="Схема 12"/>
          <p:cNvGraphicFramePr/>
          <p:nvPr>
            <p:extLst>
              <p:ext uri="{D42A27DB-BD31-4B8C-83A1-F6EECF244321}">
                <p14:modId xmlns:p14="http://schemas.microsoft.com/office/powerpoint/2010/main" val="1608244163"/>
              </p:ext>
            </p:extLst>
          </p:nvPr>
        </p:nvGraphicFramePr>
        <p:xfrm>
          <a:off x="2390857" y="-867483"/>
          <a:ext cx="3109197" cy="47505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2" r:lo="rId13" r:qs="rId14" r:cs="rId15"/>
          </a:graphicData>
        </a:graphic>
      </p:graphicFrame>
    </p:spTree>
    <p:extLst>
      <p:ext uri="{BB962C8B-B14F-4D97-AF65-F5344CB8AC3E}">
        <p14:creationId xmlns:p14="http://schemas.microsoft.com/office/powerpoint/2010/main" val="11526758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Life">
      <a:dk1>
        <a:sysClr val="windowText" lastClr="000000"/>
      </a:dk1>
      <a:lt1>
        <a:sysClr val="window" lastClr="FFFFFF"/>
      </a:lt1>
      <a:dk2>
        <a:srgbClr val="BFBFBF"/>
      </a:dk2>
      <a:lt2>
        <a:srgbClr val="ECECEC"/>
      </a:lt2>
      <a:accent1>
        <a:srgbClr val="FF0613"/>
      </a:accent1>
      <a:accent2>
        <a:srgbClr val="EE7D00"/>
      </a:accent2>
      <a:accent3>
        <a:srgbClr val="009EE2"/>
      </a:accent3>
      <a:accent4>
        <a:srgbClr val="BBCE15"/>
      </a:accent4>
      <a:accent5>
        <a:srgbClr val="83AF21"/>
      </a:accent5>
      <a:accent6>
        <a:srgbClr val="007940"/>
      </a:accent6>
      <a:hlink>
        <a:srgbClr val="009EE2"/>
      </a:hlink>
      <a:folHlink>
        <a:srgbClr val="0068E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Life">
    <a:dk1>
      <a:sysClr val="windowText" lastClr="000000"/>
    </a:dk1>
    <a:lt1>
      <a:sysClr val="window" lastClr="FFFFFF"/>
    </a:lt1>
    <a:dk2>
      <a:srgbClr val="BFBFBF"/>
    </a:dk2>
    <a:lt2>
      <a:srgbClr val="ECECEC"/>
    </a:lt2>
    <a:accent1>
      <a:srgbClr val="FF0613"/>
    </a:accent1>
    <a:accent2>
      <a:srgbClr val="EE7D00"/>
    </a:accent2>
    <a:accent3>
      <a:srgbClr val="009EE2"/>
    </a:accent3>
    <a:accent4>
      <a:srgbClr val="BBCE15"/>
    </a:accent4>
    <a:accent5>
      <a:srgbClr val="83AF21"/>
    </a:accent5>
    <a:accent6>
      <a:srgbClr val="007940"/>
    </a:accent6>
    <a:hlink>
      <a:srgbClr val="009EE2"/>
    </a:hlink>
    <a:folHlink>
      <a:srgbClr val="0068E2"/>
    </a:folHlink>
  </a:clrScheme>
  <a:fontScheme name="Office">
    <a:maj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Times New Roman"/>
      <a:font script="Hebr" typeface="Times New Roman"/>
      <a:font script="Thai" typeface="Angsana New"/>
      <a:font script="Ethi" typeface="Nyala"/>
      <a:font script="Beng" typeface="Vrinda"/>
      <a:font script="Gujr" typeface="Shruti"/>
      <a:font script="Khmr" typeface="MoolBoran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Times New Roman"/>
      <a:font script="Uigh" typeface="Microsoft Uighur"/>
      <a:font script="Geor" typeface="Sylfaen"/>
    </a:majorFont>
    <a:minorFont>
      <a:latin typeface="Calibri"/>
      <a:ea typeface=""/>
      <a:cs typeface=""/>
      <a:font script="Jpan" typeface="ＭＳ Ｐゴシック"/>
      <a:font script="Hang" typeface="맑은 고딕"/>
      <a:font script="Hans" typeface="宋体"/>
      <a:font script="Hant" typeface="新細明體"/>
      <a:font script="Arab" typeface="Arial"/>
      <a:font script="Hebr" typeface="Arial"/>
      <a:font script="Thai" typeface="Cordia New"/>
      <a:font script="Ethi" typeface="Nyala"/>
      <a:font script="Beng" typeface="Vrinda"/>
      <a:font script="Gujr" typeface="Shruti"/>
      <a:font script="Khmr" typeface="DaunPenh"/>
      <a:font script="Knda" typeface="Tunga"/>
      <a:font script="Guru" typeface="Raavi"/>
      <a:font script="Cans" typeface="Euphemia"/>
      <a:font script="Cher" typeface="Plantagenet Cherokee"/>
      <a:font script="Yiii" typeface="Microsoft Yi Baiti"/>
      <a:font script="Tibt" typeface="Microsoft Himalaya"/>
      <a:font script="Thaa" typeface="MV Boli"/>
      <a:font script="Deva" typeface="Mangal"/>
      <a:font script="Telu" typeface="Gautami"/>
      <a:font script="Taml" typeface="Latha"/>
      <a:font script="Syrc" typeface="Estrangelo Edessa"/>
      <a:font script="Orya" typeface="Kalinga"/>
      <a:font script="Mlym" typeface="Kartika"/>
      <a:font script="Laoo" typeface="DokChampa"/>
      <a:font script="Sinh" typeface="Iskoola Pota"/>
      <a:font script="Mong" typeface="Mongolian Baiti"/>
      <a:font script="Viet" typeface="Arial"/>
      <a:font script="Uigh" typeface="Microsoft Uighur"/>
      <a:font script="Geor" typeface="Sylfaen"/>
    </a:minorFont>
  </a:fontScheme>
  <a:fmtScheme name="Office">
    <a:fillStyleLst>
      <a:solidFill>
        <a:schemeClr val="phClr"/>
      </a:solidFill>
      <a:gradFill rotWithShape="1">
        <a:gsLst>
          <a:gs pos="0">
            <a:schemeClr val="phClr">
              <a:tint val="50000"/>
              <a:satMod val="300000"/>
            </a:schemeClr>
          </a:gs>
          <a:gs pos="35000">
            <a:schemeClr val="phClr">
              <a:tint val="37000"/>
              <a:satMod val="300000"/>
            </a:schemeClr>
          </a:gs>
          <a:gs pos="100000">
            <a:schemeClr val="phClr">
              <a:tint val="15000"/>
              <a:satMod val="350000"/>
            </a:schemeClr>
          </a:gs>
        </a:gsLst>
        <a:lin ang="16200000" scaled="1"/>
      </a:gradFill>
      <a:gradFill rotWithShape="1">
        <a:gsLst>
          <a:gs pos="0">
            <a:schemeClr val="phClr">
              <a:tint val="100000"/>
              <a:shade val="100000"/>
              <a:satMod val="130000"/>
            </a:schemeClr>
          </a:gs>
          <a:gs pos="100000">
            <a:schemeClr val="phClr">
              <a:tint val="50000"/>
              <a:shade val="100000"/>
              <a:satMod val="350000"/>
            </a:schemeClr>
          </a:gs>
        </a:gsLst>
        <a:lin ang="16200000" scaled="0"/>
      </a:gradFill>
    </a:fillStyleLst>
    <a:lnStyleLst>
      <a:ln w="9525" cap="flat" cmpd="sng" algn="ctr">
        <a:solidFill>
          <a:schemeClr val="phClr">
            <a:shade val="95000"/>
            <a:satMod val="105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40000" dist="20000" dir="5400000" rotWithShape="0">
            <a:srgbClr val="000000">
              <a:alpha val="38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</a:effectStyle>
      <a:effectStyle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>
            <a:rot lat="0" lon="0" rev="0"/>
          </a:camera>
          <a:lightRig rig="threePt" dir="t">
            <a:rot lat="0" lon="0" rev="1200000"/>
          </a:lightRig>
        </a:scene3d>
        <a:sp3d>
          <a:bevelT w="63500" h="25400"/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1545</TotalTime>
  <Words>716</Words>
  <Application>Microsoft Office PowerPoint</Application>
  <PresentationFormat>Произвольный</PresentationFormat>
  <Paragraphs>179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Проект «ПТИЧНИК»</vt:lpstr>
      <vt:lpstr>График инвестиций по месяцам*: прогнозируем своевременный выход на операционную прибыль</vt:lpstr>
      <vt:lpstr>Что уже сделано? Готовность проекта по 1 этапу = 38%, оплачено = 54%. Весной и летом работы активизируются </vt:lpstr>
      <vt:lpstr>CASH*: фактические затраты оказались выше планируемых на 4,3%</vt:lpstr>
      <vt:lpstr>CASH*: рост стоимости работ по инфраструктуре вызван ошибками проектирования и непредвиденными факторами</vt:lpstr>
      <vt:lpstr>Текущая структура финансирования</vt:lpstr>
      <vt:lpstr>Осталось выполнить работ на 424 млн рублей. Финансовая дыра составляет 63 млн руб.</vt:lpstr>
      <vt:lpstr>Варианты привлечения финансирования и выхода из проекта</vt:lpstr>
    </vt:vector>
  </TitlesOfParts>
  <Company>LIFE Financial Group ll Marketing Office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Sergey Chepasov</dc:creator>
  <cp:lastModifiedBy>Шульга Александр Юрьевич</cp:lastModifiedBy>
  <cp:revision>109</cp:revision>
  <cp:lastPrinted>2013-06-17T10:59:15Z</cp:lastPrinted>
  <dcterms:created xsi:type="dcterms:W3CDTF">2012-12-05T11:11:57Z</dcterms:created>
  <dcterms:modified xsi:type="dcterms:W3CDTF">2013-06-17T10:59:25Z</dcterms:modified>
</cp:coreProperties>
</file>