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3"/>
  </p:notesMasterIdLst>
  <p:sldIdLst>
    <p:sldId id="266" r:id="rId4"/>
    <p:sldId id="264" r:id="rId5"/>
    <p:sldId id="257" r:id="rId6"/>
    <p:sldId id="258" r:id="rId7"/>
    <p:sldId id="259" r:id="rId8"/>
    <p:sldId id="263" r:id="rId9"/>
    <p:sldId id="260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0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43F4-1871-433C-8660-A5ECE44EA60C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A9B0-8D2D-4BB6-8515-B2DFE51C2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8B6A-CE29-4664-92AC-3CF0DA32303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5476-69B3-4093-97D0-2BF246027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8B6A-CE29-4664-92AC-3CF0DA32303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5476-69B3-4093-97D0-2BF246027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8B6A-CE29-4664-92AC-3CF0DA32303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5476-69B3-4093-97D0-2BF24602763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9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7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3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94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291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31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68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5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8B6A-CE29-4664-92AC-3CF0DA32303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5476-69B3-4093-97D0-2BF2460276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3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20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74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96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67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69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39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37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51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3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8B6A-CE29-4664-92AC-3CF0DA32303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5476-69B3-4093-97D0-2BF246027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24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00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4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0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8B6A-CE29-4664-92AC-3CF0DA32303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5476-69B3-4093-97D0-2BF2460276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8B6A-CE29-4664-92AC-3CF0DA32303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5476-69B3-4093-97D0-2BF246027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8B6A-CE29-4664-92AC-3CF0DA32303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5476-69B3-4093-97D0-2BF246027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228599" y="1772816"/>
            <a:ext cx="8688889" cy="424847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8B6A-CE29-4664-92AC-3CF0DA32303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5476-69B3-4093-97D0-2BF24602763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8B6A-CE29-4664-92AC-3CF0DA32303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5476-69B3-4093-97D0-2BF2460276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9638B6A-CE29-4664-92AC-3CF0DA32303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505476-69B3-4093-97D0-2BF2460276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1992-CC5A-451A-B5E2-3A15E715045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D5707-5D1E-4D9B-9881-BD5479A4C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2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D451-95FE-494D-9D42-68FE12A8714A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96FB5-852F-4F08-8457-B52F22D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5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28599" y="836712"/>
            <a:ext cx="8688889" cy="5400600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ПРОСМОТР ПРЕЗЕНТАЦИИ</a:t>
            </a:r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</a:t>
            </a:r>
            <a:endParaRPr lang="ru-RU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того чтобы начать просмотр презентации щелкнуть «Показ слайдов».</a:t>
            </a: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открывшейся панели щелкнуть крайнюю слева задачу « С начала».</a:t>
            </a: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Просмотр происходит в полноэкранном режиме.</a:t>
            </a: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открытия последующих слайдов щелкать левой кнопкой мыши.</a:t>
            </a: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завершению просмотра, в черном окне сверху щелкнуть «Выход».</a:t>
            </a: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повторного просмотра опять щелкнуть «С начала». </a:t>
            </a:r>
            <a:endParaRPr lang="ru-RU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56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glitter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7524000" cy="417699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52028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i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Добро </a:t>
            </a:r>
            <a:br>
              <a:rPr lang="ru-RU" sz="6600" b="1" i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ru-RU" sz="6600" b="1" i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пожаловать</a:t>
            </a:r>
            <a:endParaRPr lang="ru-RU" sz="6600" b="1" i="1" cap="all" dirty="0">
              <a:ln w="0"/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4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2656"/>
            <a:ext cx="3812645" cy="2088232"/>
          </a:xfr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ДЕРЕВЯННЫЕ ДОМА И СРУБЫ</a:t>
            </a:r>
            <a:r>
              <a:rPr lang="ru-RU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204865"/>
            <a:ext cx="3818467" cy="3002136"/>
          </a:xfrm>
        </p:spPr>
        <p:txBody>
          <a:bodyPr/>
          <a:lstStyle/>
          <a:p>
            <a:pPr algn="ctr"/>
            <a:r>
              <a:rPr lang="ru-RU" b="1" i="1" kern="1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КОМПАНИЯ ДАВНО И УСПЕШНО СТРОИТ ДОМА</a:t>
            </a:r>
          </a:p>
          <a:p>
            <a:pPr algn="ctr"/>
            <a:r>
              <a:rPr lang="ru-RU" b="1" i="1" kern="1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СОСНЫ, ЛИСТВЕННИЦЫ, КЕДРА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Рубленные, ручной рубки.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и коттеджи из: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цилиндрованного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бревна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простого бруса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профилированного бруса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клееного бруса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5745"/>
          <a:stretch>
            <a:fillRect/>
          </a:stretch>
        </p:blipFill>
        <p:spPr>
          <a:xfrm>
            <a:off x="539552" y="764704"/>
            <a:ext cx="3852000" cy="3160612"/>
          </a:xfrm>
        </p:spPr>
      </p:pic>
    </p:spTree>
    <p:extLst>
      <p:ext uri="{BB962C8B-B14F-4D97-AF65-F5344CB8AC3E}">
        <p14:creationId xmlns:p14="http://schemas.microsoft.com/office/powerpoint/2010/main" val="255936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404664"/>
            <a:ext cx="3812645" cy="20162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СТРОИМ </a:t>
            </a:r>
            <a:r>
              <a:rPr lang="ru-RU" sz="24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БАНИ ИЗ ЛИПЫ, ОСИНЫ, СОСНЫ, КЕДРА ПО ГОТОВЫМ ИЛИ ИНДИВИДУАЛЬНЫМ ПРОЕКТАМ</a:t>
            </a:r>
            <a:endParaRPr lang="ru-RU" sz="2400" b="1" i="1" spc="50" dirty="0">
              <a:ln w="11430"/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Бани из бревна ручной рубки.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бани и сауны из: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Оцилиндрованного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бревна,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Простого бруса,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Профилированного бруса,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Венцы и ряды перекладываются красным мхом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r="5708"/>
          <a:stretch>
            <a:fillRect/>
          </a:stretch>
        </p:blipFill>
        <p:spPr>
          <a:xfrm>
            <a:off x="539552" y="692696"/>
            <a:ext cx="4006862" cy="3384000"/>
          </a:xfrm>
        </p:spPr>
      </p:pic>
    </p:spTree>
    <p:extLst>
      <p:ext uri="{BB962C8B-B14F-4D97-AF65-F5344CB8AC3E}">
        <p14:creationId xmlns:p14="http://schemas.microsoft.com/office/powerpoint/2010/main" val="317538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0" dist="88900" dir="5400000" algn="tl" rotWithShape="0">
                    <a:srgbClr val="7030A0">
                      <a:alpha val="50000"/>
                    </a:srgbClr>
                  </a:outerShdw>
                </a:effectLst>
              </a:rPr>
              <a:t>МЫ ПРОЕКТИРУЕМ И СТРОИМ РУБЛЕННЫЕ БЕСЕДКИ</a:t>
            </a:r>
            <a:b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0" dist="88900" dir="5400000" algn="tl" rotWithShape="0">
                    <a:srgbClr val="7030A0">
                      <a:alpha val="50000"/>
                    </a:srgbClr>
                  </a:outerShdw>
                </a:effectLst>
              </a:rPr>
            </a:b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0" dist="88900" dir="5400000" algn="tl" rotWithShape="0">
                    <a:srgbClr val="7030A0">
                      <a:alpha val="50000"/>
                    </a:srgbClr>
                  </a:outerShdw>
                </a:effectLst>
              </a:rPr>
              <a:t>МАСТЕРА-ОТДЕЛОЧНИКИ СОЗДАЮТ ЭФФЕКТНЫЕ ИНТЕРЬЕРЫ БАНЬ </a:t>
            </a:r>
            <a:b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0" dist="88900" dir="5400000" algn="tl" rotWithShape="0">
                    <a:srgbClr val="7030A0">
                      <a:alpha val="50000"/>
                    </a:srgbClr>
                  </a:outerShdw>
                </a:effectLst>
              </a:rPr>
            </a:b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0" dist="88900" dir="5400000" algn="tl" rotWithShape="0">
                    <a:srgbClr val="7030A0">
                      <a:alpha val="50000"/>
                    </a:srgbClr>
                  </a:outerShdw>
                </a:effectLst>
              </a:rPr>
              <a:t>СТРОИТЕЛИ ВОЗВОДЯТ ФУНДАМЕНТЫ ПОД ДЕРЕВЯННЫЕ ДОМА ПРОИЗВОДИМЫЕ НАШЕЙ КОМПАНИЕЙ </a:t>
            </a:r>
            <a:endParaRPr lang="ru-RU" sz="2400" b="1" i="1" spc="50" dirty="0">
              <a:ln w="11430"/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0" dist="88900" dir="5400000" algn="tl" rotWithShape="0">
                  <a:srgbClr val="7030A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3351063" cy="252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645024"/>
            <a:ext cx="3693812" cy="2520000"/>
          </a:xfrm>
        </p:spPr>
      </p:pic>
    </p:spTree>
    <p:extLst>
      <p:ext uri="{BB962C8B-B14F-4D97-AF65-F5344CB8AC3E}">
        <p14:creationId xmlns:p14="http://schemas.microsoft.com/office/powerpoint/2010/main" val="409878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8568000" cy="268320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044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*В нашей компании работает команда талантливых архитекторов-дизайнеров.</a:t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*Мы предлагаем большой выбор оригинальных проектов деревянных домов и бань.</a:t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*Наши архитекторы всегда готовы разработать индивидуальный проект с учетом пожеланий заказчика.</a:t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*Клиент выбравший или заказавший проект у нас и заключивший с нашей компанией договор на строительство получает проект бесплатно.</a:t>
            </a:r>
            <a:endParaRPr lang="ru-RU" sz="1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17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04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КОМПАНИЯ ИМЕЕТ СВОЮ ПРОИЗВОДСТВЕННУЮ БАЗУ, ОСНАЩЕННУЮ СОВРЕМЕННЫМИ ДЕРЕВООБРАБАТЫВАЮЩИМИ СТАНКАМИ</a:t>
            </a:r>
            <a:br>
              <a:rPr lang="ru-RU" sz="2400" b="1" i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i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КАЖДОЕ БРЕВНО ПРОХОДИТ ПОЛНЫЙ ЦИКЛ ОБРАБОТКИ  И НА ВЫХОДЕ ГОТОВО К УКЛАДКЕ В РЯД ИЛИ ВЕНЕЦ</a:t>
            </a:r>
            <a:endParaRPr lang="ru-RU" sz="2400" b="1" i="1" spc="50" dirty="0">
              <a:ln w="11430"/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ИЗГОТОВЛЕНИЕ ОЦИЛИНДРОВАННОГО БРЕВНА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705205"/>
            <a:ext cx="3819525" cy="21447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ИЗГОТОВЛЕНИЕ ПРОФИЛИРОВАННОГО БРУСА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 b="18385"/>
          <a:stretch/>
        </p:blipFill>
        <p:spPr>
          <a:xfrm>
            <a:off x="4716016" y="3706238"/>
            <a:ext cx="3596217" cy="2140085"/>
          </a:xfrm>
        </p:spPr>
      </p:pic>
    </p:spTree>
    <p:extLst>
      <p:ext uri="{BB962C8B-B14F-4D97-AF65-F5344CB8AC3E}">
        <p14:creationId xmlns:p14="http://schemas.microsoft.com/office/powerpoint/2010/main" val="71272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/>
          <a:stretch/>
        </p:blipFill>
        <p:spPr>
          <a:xfrm>
            <a:off x="259582" y="1556792"/>
            <a:ext cx="8640000" cy="491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6228000" cy="40010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1866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МЫ БУДЕМ РАДЫ ВИДЕТЬ ВАС В ЧИСЛЕ НАШИХ КЛИЕНТОВ</a:t>
            </a:r>
            <a:endParaRPr lang="ru-RU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1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1061</TotalTime>
  <Words>167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Волна</vt:lpstr>
      <vt:lpstr>1_Специальное оформление</vt:lpstr>
      <vt:lpstr>2_Специальное оформление</vt:lpstr>
      <vt:lpstr>Презентация PowerPoint</vt:lpstr>
      <vt:lpstr>Добро  пожаловать</vt:lpstr>
      <vt:lpstr>ДЕРЕВЯННЫЕ ДОМА И СРУБЫ </vt:lpstr>
      <vt:lpstr>      МЫ СТРОИМ БАНИ ИЗ ЛИПЫ, ОСИНЫ, СОСНЫ, КЕДРА ПО ГОТОВЫМ ИЛИ ИНДИВИДУАЛЬНЫМ ПРОЕКТАМ</vt:lpstr>
      <vt:lpstr>МЫ ПРОЕКТИРУЕМ И СТРОИМ РУБЛЕННЫЕ БЕСЕДКИ МАСТЕРА-ОТДЕЛОЧНИКИ СОЗДАЮТ ЭФФЕКТНЫЕ ИНТЕРЬЕРЫ БАНЬ  СТРОИТЕЛИ ВОЗВОДЯТ ФУНДАМЕНТЫ ПОД ДЕРЕВЯННЫЕ ДОМА ПРОИЗВОДИМЫЕ НАШЕЙ КОМПАНИЕЙ </vt:lpstr>
      <vt:lpstr>*В нашей компании работает команда талантливых архитекторов-дизайнеров. *Мы предлагаем большой выбор оригинальных проектов деревянных домов и бань. *Наши архитекторы всегда готовы разработать индивидуальный проект с учетом пожеланий заказчика. *Клиент выбравший или заказавший проект у нас и заключивший с нашей компанией договор на строительство получает проект бесплатно.</vt:lpstr>
      <vt:lpstr>НАША КОМПАНИЯ ИМЕЕТ СВОЮ ПРОИЗВОДСТВЕННУЮ БАЗУ, ОСНАЩЕННУЮ СОВРЕМЕННЫМИ ДЕРЕВООБРАБАТЫВАЮЩИМИ СТАНКАМИ КАЖДОЕ БРЕВНО ПРОХОДИТ ПОЛНЫЙ ЦИКЛ ОБРАБОТКИ  И НА ВЫХОДЕ ГОТОВО К УКЛАДКЕ В РЯД ИЛИ ВЕНЕЦ</vt:lpstr>
      <vt:lpstr>Презентация PowerPoint</vt:lpstr>
      <vt:lpstr>СПАСИБО ЗА ВНИМАНИЕ  МЫ БУДЕМ РАДЫ ВИДЕТЬ ВАС В ЧИСЛЕ НАШИХ КЛИЕНТОВ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2014-11-28T13:26:00Z</dcterms:created>
  <dcterms:modified xsi:type="dcterms:W3CDTF">2014-12-02T08:37:37Z</dcterms:modified>
</cp:coreProperties>
</file>