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59" r:id="rId6"/>
    <p:sldId id="261" r:id="rId7"/>
    <p:sldId id="262" r:id="rId8"/>
    <p:sldId id="266" r:id="rId9"/>
    <p:sldId id="264" r:id="rId10"/>
    <p:sldId id="267" r:id="rId11"/>
    <p:sldId id="263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C61F9-0199-4145-953D-2FD8E41C7580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B2A3-A0F0-4233-BCC3-DB76E8CAAB0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C61F9-0199-4145-953D-2FD8E41C7580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B2A3-A0F0-4233-BCC3-DB76E8CAAB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C61F9-0199-4145-953D-2FD8E41C7580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B2A3-A0F0-4233-BCC3-DB76E8CAAB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C61F9-0199-4145-953D-2FD8E41C7580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B2A3-A0F0-4233-BCC3-DB76E8CAAB0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C61F9-0199-4145-953D-2FD8E41C7580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B2A3-A0F0-4233-BCC3-DB76E8CAAB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C61F9-0199-4145-953D-2FD8E41C7580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B2A3-A0F0-4233-BCC3-DB76E8CAAB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C61F9-0199-4145-953D-2FD8E41C7580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B2A3-A0F0-4233-BCC3-DB76E8CAAB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C61F9-0199-4145-953D-2FD8E41C7580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B2A3-A0F0-4233-BCC3-DB76E8CAAB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C61F9-0199-4145-953D-2FD8E41C7580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B2A3-A0F0-4233-BCC3-DB76E8CAAB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C61F9-0199-4145-953D-2FD8E41C7580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B2A3-A0F0-4233-BCC3-DB76E8CAAB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C61F9-0199-4145-953D-2FD8E41C7580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B2A3-A0F0-4233-BCC3-DB76E8CAAB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76EC61F9-0199-4145-953D-2FD8E41C7580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988B2A3-A0F0-4233-BCC3-DB76E8CAAB0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941168"/>
            <a:ext cx="7772400" cy="1470025"/>
          </a:xfrm>
        </p:spPr>
        <p:txBody>
          <a:bodyPr/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SWOT-метод анализа среды управления организацией»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02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Срезы внутренней среды организации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4178424" cy="4853136"/>
          </a:xfrm>
        </p:spPr>
        <p:txBody>
          <a:bodyPr>
            <a:normAutofit/>
          </a:bodyPr>
          <a:lstStyle/>
          <a:p>
            <a:r>
              <a:rPr lang="ru-RU" b="1" dirty="0"/>
              <a:t>Кадровый: </a:t>
            </a:r>
            <a:r>
              <a:rPr lang="ru-RU" dirty="0"/>
              <a:t>процессы взаимодействия менеджеров и рабочих.</a:t>
            </a:r>
          </a:p>
          <a:p>
            <a:r>
              <a:rPr lang="ru-RU" b="1" dirty="0"/>
              <a:t>Организационный: </a:t>
            </a:r>
            <a:r>
              <a:rPr lang="ru-RU" dirty="0"/>
              <a:t>коммуникационные процессы; организационные структуры; распределение прав и ответственности.</a:t>
            </a:r>
          </a:p>
          <a:p>
            <a:r>
              <a:rPr lang="ru-RU" b="1" dirty="0" smtClean="0"/>
              <a:t>Производственный: </a:t>
            </a:r>
            <a:r>
              <a:rPr lang="ru-RU" dirty="0"/>
              <a:t>изготовление продукта, снабжение и ведение складского хозяйства; обслуживание технологического парка.</a:t>
            </a:r>
          </a:p>
          <a:p>
            <a:r>
              <a:rPr lang="ru-RU" b="1" dirty="0"/>
              <a:t>Маркетинговый: </a:t>
            </a:r>
            <a:r>
              <a:rPr lang="ru-RU" dirty="0"/>
              <a:t>все  процессы, которые связаны с реализацией продукции.</a:t>
            </a:r>
          </a:p>
          <a:p>
            <a:r>
              <a:rPr lang="ru-RU" b="1" dirty="0"/>
              <a:t>Финансовый: </a:t>
            </a:r>
            <a:r>
              <a:rPr lang="ru-RU" dirty="0"/>
              <a:t>процессы, связанные с обеспечением эффективного использования и движения денежных средств в организации. 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541787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50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924800" cy="1143000"/>
          </a:xfrm>
        </p:spPr>
        <p:txBody>
          <a:bodyPr/>
          <a:lstStyle/>
          <a:p>
            <a:r>
              <a:rPr lang="ru-RU" dirty="0"/>
              <a:t>SWOT-анализ внешней среды (окружения) организации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778824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Анализ </a:t>
            </a:r>
            <a:r>
              <a:rPr lang="ru-RU" dirty="0"/>
              <a:t>внешней среды – рассмотрение информации об экономике в целом и об экономическом положении данного предприятия. Он предполагает изучение следующих факторов: </a:t>
            </a:r>
            <a:endParaRPr lang="ru-RU" dirty="0" smtClean="0"/>
          </a:p>
          <a:p>
            <a:r>
              <a:rPr lang="ru-RU" dirty="0" smtClean="0"/>
              <a:t>экономики </a:t>
            </a:r>
            <a:r>
              <a:rPr lang="ru-RU" dirty="0"/>
              <a:t>и политики страны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технологий, </a:t>
            </a:r>
            <a:endParaRPr lang="ru-RU" dirty="0" smtClean="0"/>
          </a:p>
          <a:p>
            <a:r>
              <a:rPr lang="ru-RU" dirty="0" smtClean="0"/>
              <a:t>законодательства,</a:t>
            </a:r>
          </a:p>
          <a:p>
            <a:r>
              <a:rPr lang="ru-RU" dirty="0" smtClean="0"/>
              <a:t> </a:t>
            </a:r>
            <a:r>
              <a:rPr lang="ru-RU" dirty="0"/>
              <a:t>конкурентов, </a:t>
            </a:r>
            <a:endParaRPr lang="ru-RU" dirty="0" smtClean="0"/>
          </a:p>
          <a:p>
            <a:r>
              <a:rPr lang="ru-RU" dirty="0" smtClean="0"/>
              <a:t>каналов </a:t>
            </a:r>
            <a:r>
              <a:rPr lang="ru-RU" dirty="0"/>
              <a:t>сбыта, </a:t>
            </a:r>
            <a:endParaRPr lang="ru-RU" dirty="0" smtClean="0"/>
          </a:p>
          <a:p>
            <a:r>
              <a:rPr lang="ru-RU" dirty="0" smtClean="0"/>
              <a:t>покупателей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/>
              <a:t>н</a:t>
            </a:r>
            <a:r>
              <a:rPr lang="ru-RU" dirty="0" smtClean="0"/>
              <a:t>ауки и культуры,</a:t>
            </a:r>
          </a:p>
          <a:p>
            <a:r>
              <a:rPr lang="ru-RU" dirty="0" smtClean="0"/>
              <a:t>поставщиков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инфраструктуры.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92896"/>
            <a:ext cx="368811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96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924800" cy="1143000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139952" y="1124744"/>
            <a:ext cx="4466456" cy="5256584"/>
          </a:xfrm>
        </p:spPr>
        <p:txBody>
          <a:bodyPr>
            <a:noAutofit/>
          </a:bodyPr>
          <a:lstStyle/>
          <a:p>
            <a:r>
              <a:rPr lang="ru-RU" sz="1800" dirty="0"/>
              <a:t>Поскольку SWOT-анализ в общем виде не содержит экономических категорий, его можно применять к любым организациям, отдельным людям и странам для построения стратегий в самых различных областях деятельности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SWOT-анализ должен проводиться при участии всех важнейших членов данной организации. </a:t>
            </a:r>
            <a:endParaRPr lang="ru-RU" sz="1800" dirty="0" smtClean="0"/>
          </a:p>
          <a:p>
            <a:r>
              <a:rPr lang="ru-RU" sz="1800" dirty="0"/>
              <a:t>Для успешного применения методологии SWOT-анализа окружения организации важно уметь не только вскрыть угрозы и возможности, но и попытаться оценить их с точки зрения того, сколь важным для организации является учет в стратегии ее поведения каждой из выявленных угроз и возможностей.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88843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6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9248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SWOT-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556792"/>
            <a:ext cx="7418784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SWOT-анализ – это определение сильных и слабых сторон предприятия, а также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возможностей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угроз, исходящих из его ближайшего окружения (внешней среды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12787"/>
            <a:ext cx="7344817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65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24800" cy="1143000"/>
          </a:xfrm>
        </p:spPr>
        <p:txBody>
          <a:bodyPr/>
          <a:lstStyle/>
          <a:p>
            <a:r>
              <a:rPr lang="ru-RU" dirty="0"/>
              <a:t>SWOT-анализ помогает ответить на следующие вопросы: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4322440" cy="506916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использует ли компания внутренние сильные стороны или отличительные преимущества в своей стратегии? Если компания не имеет отличительных преимуществ, то какие из ее потенциальных сильных сторон могут ими стать?</a:t>
            </a:r>
          </a:p>
          <a:p>
            <a:r>
              <a:rPr lang="ru-RU" dirty="0"/>
              <a:t>являются ли слабости компании ее уязвимыми местами в конкуренции и/или они не дают возможности использовать определенные благоприятные обстоятельства? Какие слабости требуют корректировки, исходя из стратегических соображений?</a:t>
            </a:r>
          </a:p>
          <a:p>
            <a:r>
              <a:rPr lang="ru-RU" dirty="0"/>
              <a:t>какие благоприятные возможности дают компании реальные шансы на успех при использовании ее квалификации и доступа к ресурсам?</a:t>
            </a:r>
          </a:p>
          <a:p>
            <a:r>
              <a:rPr lang="ru-RU" dirty="0"/>
              <a:t>какие угрозы должны наиболее беспокоить менеджера и какие стратегические действия он должен предпринять для хорошей защиты?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333750" cy="440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52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Место SWOT-анализа в разработке стратегии</a:t>
            </a:r>
          </a:p>
        </p:txBody>
      </p:sp>
      <p:pic>
        <p:nvPicPr>
          <p:cNvPr id="1026" name="Picture 2" descr="C:\Users\11\Desktop\kadrirov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13772"/>
            <a:ext cx="634222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00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924800" cy="1143000"/>
          </a:xfrm>
        </p:spPr>
        <p:txBody>
          <a:bodyPr/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SWOT-анализ — метод стратегического планирования, используемый для оценки факторов и явлений, влияющих на проект или предприятие. Все факторы делятся на четыре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категории.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Метод включает определение цели проекта и выявление внутренних и внешних факторов, способствующих её достижению или осложняющих его.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940059"/>
              </p:ext>
            </p:extLst>
          </p:nvPr>
        </p:nvGraphicFramePr>
        <p:xfrm>
          <a:off x="609600" y="2217261"/>
          <a:ext cx="7924800" cy="3291840"/>
        </p:xfrm>
        <a:graphic>
          <a:graphicData uri="http://schemas.openxmlformats.org/drawingml/2006/table">
            <a:tbl>
              <a:tblPr/>
              <a:tblGrid>
                <a:gridCol w="2641600"/>
                <a:gridCol w="2641600"/>
                <a:gridCol w="26416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Положительное </a:t>
                      </a:r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</a:rPr>
                        <a:t>влияние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Отрицательное влияние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solidFill>
                            <a:schemeClr val="bg1"/>
                          </a:solidFill>
                          <a:effectLst/>
                        </a:rPr>
                        <a:t>Strengths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 (свойства проекта или коллектива, дающие преимущества перед другими в отрасли)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effectLst/>
                        </a:rPr>
                        <a:t>Weaknesses (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свойства, ослабляющие проект) 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Внутренняя среда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solidFill>
                            <a:schemeClr val="bg1"/>
                          </a:solidFill>
                          <a:effectLst/>
                        </a:rPr>
                        <a:t>Opportunities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 (внешние вероятные факторы, дающие дополнительные возможности по достижению цели)</a:t>
                      </a:r>
                    </a:p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bg1"/>
                          </a:solidFill>
                          <a:effectLst/>
                        </a:rPr>
                        <a:t>Threats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 (внешние вероятные факторы, которые могут осложнить достижение цели) 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Внешняя среда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074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</a:t>
            </a:r>
            <a:r>
              <a:rPr lang="ru-RU" dirty="0"/>
              <a:t>SWOT-анализа: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801593"/>
              </p:ext>
            </p:extLst>
          </p:nvPr>
        </p:nvGraphicFramePr>
        <p:xfrm>
          <a:off x="755576" y="1124745"/>
          <a:ext cx="7488832" cy="5309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8832"/>
              </a:tblGrid>
              <a:tr h="1201185"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chemeClr val="bg1"/>
                          </a:solidFill>
                        </a:rPr>
                        <a:t>выявить сильные и слабые стороны по сравнению с конкурентами</a:t>
                      </a:r>
                      <a:endParaRPr lang="ru-RU" sz="3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90825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оценить возможности и угрозы внешней среды</a:t>
                      </a:r>
                      <a:endParaRPr lang="ru-RU" sz="3200" dirty="0"/>
                    </a:p>
                  </a:txBody>
                  <a:tcPr/>
                </a:tc>
              </a:tr>
              <a:tr h="1011437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связать сильные и слабые стороны с возможностями</a:t>
                      </a:r>
                      <a:endParaRPr lang="ru-RU" sz="3200" dirty="0"/>
                    </a:p>
                  </a:txBody>
                  <a:tcPr/>
                </a:tc>
              </a:tr>
              <a:tr h="908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связать сильные и слабые стороны угрозами</a:t>
                      </a:r>
                    </a:p>
                  </a:txBody>
                  <a:tcPr/>
                </a:tc>
              </a:tr>
              <a:tr h="1011437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сформулировать основные направления развития организации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6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924800" cy="1143000"/>
          </a:xfrm>
        </p:spPr>
        <p:txBody>
          <a:bodyPr/>
          <a:lstStyle/>
          <a:p>
            <a:r>
              <a:rPr lang="ru-RU" dirty="0" smtClean="0"/>
              <a:t>Применение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44008" y="1052736"/>
            <a:ext cx="4104456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SWOT-анализ применяется широко, но требует </a:t>
            </a:r>
            <a:r>
              <a:rPr lang="ru-RU" sz="2000" dirty="0" smtClean="0"/>
              <a:t>совершенствования. В </a:t>
            </a:r>
            <a:r>
              <a:rPr lang="ru-RU" sz="2000" dirty="0"/>
              <a:t>настоящее время SWOT-анализ применяется достаточно широко в различных сферах экономики и управления. Его универсальность позволяет использовать его на различных уровнях и для различных объектов: анализ продукции, предприятия, конкурентов, города, региона и т.д. Этот метод как инструмент управленческого </a:t>
            </a:r>
            <a:r>
              <a:rPr lang="ru-RU" sz="2000" dirty="0" smtClean="0"/>
              <a:t>обследования </a:t>
            </a:r>
            <a:r>
              <a:rPr lang="ru-RU" sz="2000" dirty="0"/>
              <a:t>можно использовать для любого предприятия, чтобы предотвратить его попадание в кризисную </a:t>
            </a:r>
            <a:r>
              <a:rPr lang="ru-RU" sz="2000" dirty="0" smtClean="0"/>
              <a:t>ситуацию.</a:t>
            </a: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85" y="1772816"/>
            <a:ext cx="3849155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85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24800" cy="1143000"/>
          </a:xfrm>
        </p:spPr>
        <p:txBody>
          <a:bodyPr/>
          <a:lstStyle/>
          <a:p>
            <a:r>
              <a:rPr lang="ru-RU" dirty="0"/>
              <a:t>Технология SWOT-анализа, заключается в характеристике: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700808"/>
            <a:ext cx="3528392" cy="45365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внутренней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среды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выделением сильных и слабых сторон);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внешней среды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выделением возможностей и угроз) предприятия описание выполняется с помощью факторов, не имеющих количественной оценки.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307" y="1484784"/>
            <a:ext cx="3447765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75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SWOT-</a:t>
            </a:r>
            <a:r>
              <a:rPr lang="ru-RU" dirty="0"/>
              <a:t>анализ внутренней среды организации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44008" y="1340768"/>
            <a:ext cx="396044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Внутренняя среда организации – это та часть общей среды, которая находится в рамках организации. </a:t>
            </a:r>
            <a:r>
              <a:rPr lang="ru-RU" sz="2400" dirty="0" smtClean="0"/>
              <a:t>Внутренняя </a:t>
            </a:r>
            <a:r>
              <a:rPr lang="ru-RU" sz="2400" dirty="0"/>
              <a:t>среда имеет несколько срезов, каждый из которых включает набор ключевых процессов и элементов организации, состояние которых в совокупности определяет тот потенциал и те возможности, которыми располагает организация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374441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66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215</TotalTime>
  <Words>638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Горизонт</vt:lpstr>
      <vt:lpstr> «SWOT-метод анализа среды управления организацией»                </vt:lpstr>
      <vt:lpstr>Определение SWOT-анализа</vt:lpstr>
      <vt:lpstr>SWOT-анализ помогает ответить на следующие вопросы: </vt:lpstr>
      <vt:lpstr>Место SWOT-анализа в разработке стратегии</vt:lpstr>
      <vt:lpstr>SWOT-анализ — метод стратегического планирования, используемый для оценки факторов и явлений, влияющих на проект или предприятие. Все факторы делятся на четыре категории. Метод включает определение цели проекта и выявление внутренних и внешних факторов, способствующих её достижению или осложняющих его.</vt:lpstr>
      <vt:lpstr>Задачи SWOT-анализа: </vt:lpstr>
      <vt:lpstr>Применение</vt:lpstr>
      <vt:lpstr>Технология SWOT-анализа, заключается в характеристике: </vt:lpstr>
      <vt:lpstr>SWOT-анализ внутренней среды организации</vt:lpstr>
      <vt:lpstr>Срезы внутренней среды организации</vt:lpstr>
      <vt:lpstr>SWOT-анализ внешней среды (окружения) организации 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МИНОБРНАУКИ РОССИИ ФЕДЕРАЛЬНОЕ ГОСУДАРСТВЕННОЕ БЮДЖЕТНОЕ УЧРЕЖДЕНИЕ ВЫСШЕГО ПРОФЕССИОНАЛЬНОГО ОБРАЗОВАНИЯ  «МОСКОВСКИЙ ГОСУДАРСТВЕННЫЙ УНИВЕРСИТЕТ  ПРИБОРОСТРОЕНИЯ И ИНФОРМАТИКИ» (МГУПИ)  Кафедра УП-1 «Организационно-кадровая работа в органах государственной власти»    Презентация по дисциплине: «Социология управления»  на тему: «____________________________________»               Москва, 2012 г. </dc:title>
  <dc:creator>11</dc:creator>
  <cp:lastModifiedBy>AS501</cp:lastModifiedBy>
  <cp:revision>20</cp:revision>
  <dcterms:created xsi:type="dcterms:W3CDTF">2012-11-09T14:24:01Z</dcterms:created>
  <dcterms:modified xsi:type="dcterms:W3CDTF">2015-01-15T21:00:19Z</dcterms:modified>
</cp:coreProperties>
</file>