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650BB-A15D-4B09-A829-9051FE9EB745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62583-0897-4189-8A5C-CD5342FFE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650BB-A15D-4B09-A829-9051FE9EB745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62583-0897-4189-8A5C-CD5342FFE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650BB-A15D-4B09-A829-9051FE9EB745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62583-0897-4189-8A5C-CD5342FFE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650BB-A15D-4B09-A829-9051FE9EB745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62583-0897-4189-8A5C-CD5342FFE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650BB-A15D-4B09-A829-9051FE9EB745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62583-0897-4189-8A5C-CD5342FFE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650BB-A15D-4B09-A829-9051FE9EB745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62583-0897-4189-8A5C-CD5342FFE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650BB-A15D-4B09-A829-9051FE9EB745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62583-0897-4189-8A5C-CD5342FFE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650BB-A15D-4B09-A829-9051FE9EB745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62583-0897-4189-8A5C-CD5342FFE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650BB-A15D-4B09-A829-9051FE9EB745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62583-0897-4189-8A5C-CD5342FFE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650BB-A15D-4B09-A829-9051FE9EB745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62583-0897-4189-8A5C-CD5342FFE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650BB-A15D-4B09-A829-9051FE9EB745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62583-0897-4189-8A5C-CD5342FFEFA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7F650BB-A15D-4B09-A829-9051FE9EB745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FB62583-0897-4189-8A5C-CD5342FFEF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/>
          <a:lstStyle/>
          <a:p>
            <a:r>
              <a:rPr lang="en-US" dirty="0" smtClean="0"/>
              <a:t>EFSOL: HRM.</a:t>
            </a:r>
            <a:r>
              <a:rPr lang="ru-RU" dirty="0" smtClean="0"/>
              <a:t>Мой персонал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750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45224"/>
            <a:ext cx="8183880" cy="1051560"/>
          </a:xfrm>
        </p:spPr>
        <p:txBody>
          <a:bodyPr/>
          <a:lstStyle/>
          <a:p>
            <a:r>
              <a:rPr lang="ru-RU" dirty="0"/>
              <a:t>Отчеты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4789160" cy="541892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Формирование отчетов и анализ компетенции сотрудников.</a:t>
            </a:r>
          </a:p>
          <a:p>
            <a:r>
              <a:rPr lang="ru-RU" dirty="0"/>
              <a:t>Учет требования к должностям.</a:t>
            </a:r>
          </a:p>
          <a:p>
            <a:r>
              <a:rPr lang="ru-RU" dirty="0"/>
              <a:t>Формирование отчетов по развитию и обучению персонала.</a:t>
            </a:r>
          </a:p>
          <a:p>
            <a:r>
              <a:rPr lang="ru-RU" dirty="0"/>
              <a:t>Мониторинг и анализ занятости персонала по мероприятиям.</a:t>
            </a:r>
          </a:p>
          <a:p>
            <a:r>
              <a:rPr lang="ru-RU" dirty="0"/>
              <a:t>Формирование отчетов выполнения требований по должностям.</a:t>
            </a:r>
          </a:p>
          <a:p>
            <a:r>
              <a:rPr lang="ru-RU" dirty="0"/>
              <a:t>Формирование графика аттестаций.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20688"/>
            <a:ext cx="300151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495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183880" cy="1051560"/>
          </a:xfrm>
        </p:spPr>
        <p:txBody>
          <a:bodyPr/>
          <a:lstStyle/>
          <a:p>
            <a:r>
              <a:rPr lang="ru-RU" dirty="0"/>
              <a:t>Анализ и контроль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4789160" cy="541892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Удобный интерфейс для руководителя поможет оценить и проконтролировать работу менеджеров по персоналу.</a:t>
            </a:r>
          </a:p>
          <a:p>
            <a:r>
              <a:rPr lang="ru-RU" dirty="0"/>
              <a:t>Эффективный механизм разделения ролей.</a:t>
            </a:r>
          </a:p>
          <a:p>
            <a:r>
              <a:rPr lang="ru-RU" dirty="0"/>
              <a:t>Стоимость программы зависит от бизнес-задач предприятия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Данная </a:t>
            </a:r>
            <a:r>
              <a:rPr lang="ru-RU" dirty="0"/>
              <a:t>конфигурация работает на платформе «1С:Предприятие 8.2 и 8.3»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4664"/>
            <a:ext cx="352839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981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73216"/>
            <a:ext cx="8183880" cy="1051560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5040560" cy="547260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современном бизнесе значительную роль играют люди — сотрудники компаний, которые принимают решения, приносят идеи и реализуют их.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Мой персонал» - это сервис, который поможет оптимизировать все процедуры по поиску новых сотрудников, сделать эффективнее набор персонала и узнать о кандидате то, что он не укажет в резюме и не расскажет на собеседовании.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20688"/>
            <a:ext cx="2857500" cy="491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946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764704"/>
            <a:ext cx="781286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296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17232"/>
            <a:ext cx="8183880" cy="1051560"/>
          </a:xfrm>
        </p:spPr>
        <p:txBody>
          <a:bodyPr/>
          <a:lstStyle/>
          <a:p>
            <a:r>
              <a:rPr lang="ru-RU" dirty="0"/>
              <a:t>Поиск вакансий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1028" y="764704"/>
            <a:ext cx="44530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Простое создание вакансии с подробным описанием требований для кандидатов.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Удобный механизм контроля работы по вакансии в разрезе менеджеров и кандидатов.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Напоминания событий и окончания действия публикации.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152" y="972142"/>
            <a:ext cx="3508995" cy="431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864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5293216" cy="632764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Быстрое размещение, автоматическая проверка и загрузка откликов кандидатов на размещенные вакансии, а так же удобный поиск и просмотр резюме по установленным критериям отбора на таких популярных сайтах для поиска работы, таких как http: http://rabota.ua, http://www.rabota.ru, http://hh.ru, http://www.superjob.ru, http://rabota.mail.ru, http://www.job.ru, http://www.zarplata.ru, http://moikrug.ru и http://www.work.ua, http://www.rabota.ua.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458" y="692696"/>
            <a:ext cx="280404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80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45224"/>
            <a:ext cx="8183880" cy="1051560"/>
          </a:xfrm>
        </p:spPr>
        <p:txBody>
          <a:bodyPr/>
          <a:lstStyle/>
          <a:p>
            <a:r>
              <a:rPr lang="ru-RU" dirty="0"/>
              <a:t>Создание кандидатов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4789160" cy="549093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Автоматическое формирование карточки кандидата, с указанной информацией на сайтах по поиску работы.</a:t>
            </a:r>
          </a:p>
          <a:p>
            <a:r>
              <a:rPr lang="ru-RU" dirty="0"/>
              <a:t>Возможность создания кандидата удаленно. Кандидату отправляется ссылка по которой он самостоятельно заполняет личные данные.</a:t>
            </a:r>
          </a:p>
          <a:p>
            <a:r>
              <a:rPr lang="ru-RU" dirty="0"/>
              <a:t>Карточки кандидатов созданных вручную, автоматически формируются в соответствующие вкладки.</a:t>
            </a:r>
          </a:p>
          <a:p>
            <a:r>
              <a:rPr lang="ru-RU" dirty="0"/>
              <a:t>Сохранение резюме в файл. (</a:t>
            </a:r>
            <a:r>
              <a:rPr lang="ru-RU" dirty="0" err="1"/>
              <a:t>docx</a:t>
            </a:r>
            <a:r>
              <a:rPr lang="ru-RU" dirty="0"/>
              <a:t>, </a:t>
            </a:r>
            <a:r>
              <a:rPr lang="ru-RU" dirty="0" err="1"/>
              <a:t>pdf</a:t>
            </a:r>
            <a:r>
              <a:rPr lang="ru-RU" dirty="0"/>
              <a:t>, </a:t>
            </a:r>
            <a:r>
              <a:rPr lang="ru-RU" dirty="0" err="1"/>
              <a:t>html</a:t>
            </a:r>
            <a:r>
              <a:rPr lang="ru-RU" dirty="0"/>
              <a:t>, </a:t>
            </a:r>
            <a:r>
              <a:rPr lang="ru-RU" dirty="0" err="1"/>
              <a:t>xls</a:t>
            </a:r>
            <a:r>
              <a:rPr lang="ru-RU" dirty="0"/>
              <a:t>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64704"/>
            <a:ext cx="305941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099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183880" cy="1051560"/>
          </a:xfrm>
        </p:spPr>
        <p:txBody>
          <a:bodyPr/>
          <a:lstStyle/>
          <a:p>
            <a:r>
              <a:rPr lang="ru-RU" dirty="0"/>
              <a:t>Отбор кандидатов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5077192" cy="549093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Поиск информации по кандидату и просмотр личной страницы в популярных социальных сетях: linkedin.com, facebook.com, my.mail.ru, vk.com, odnoklassniki.ru.</a:t>
            </a:r>
          </a:p>
          <a:p>
            <a:r>
              <a:rPr lang="ru-RU" dirty="0"/>
              <a:t>Электронная переписка с кандидатами и назначения личных встреч прямо из программы.</a:t>
            </a:r>
          </a:p>
          <a:p>
            <a:r>
              <a:rPr lang="ru-RU" dirty="0"/>
              <a:t>Оценка кандидатов по установленным менеджером критериям, которые необходимы для конкретной должности.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48680"/>
            <a:ext cx="2932065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878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/>
              <a:t>Планирование работы и задач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4789160" cy="556294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Кадровое планирование.</a:t>
            </a:r>
          </a:p>
          <a:p>
            <a:r>
              <a:rPr lang="ru-RU" dirty="0"/>
              <a:t>Личный календарь для удобного ведения событий, задач и встреч.</a:t>
            </a:r>
          </a:p>
          <a:p>
            <a:r>
              <a:rPr lang="ru-RU" dirty="0"/>
              <a:t>Просмотр прошедших и запланированных событий на текущий день, неделю или месяц в режиме личного календаря.</a:t>
            </a:r>
          </a:p>
          <a:p>
            <a:r>
              <a:rPr lang="ru-RU" dirty="0"/>
              <a:t>Инструменты для проведения тестирования кандидата на различную тематику.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001" y="762000"/>
            <a:ext cx="2889870" cy="497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872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17232"/>
            <a:ext cx="8183880" cy="1051560"/>
          </a:xfrm>
        </p:spPr>
        <p:txBody>
          <a:bodyPr/>
          <a:lstStyle/>
          <a:p>
            <a:r>
              <a:rPr lang="ru-RU" dirty="0"/>
              <a:t>Работа с сотрудниками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4645144" cy="576064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Справочник сотрудники</a:t>
            </a:r>
            <a:r>
              <a:rPr lang="ru-RU" dirty="0" smtClean="0"/>
              <a:t>.(Быстрый </a:t>
            </a:r>
            <a:r>
              <a:rPr lang="ru-RU" dirty="0"/>
              <a:t>и удобный доступ к полной информации о сотрудниках).</a:t>
            </a:r>
          </a:p>
          <a:p>
            <a:r>
              <a:rPr lang="ru-RU" dirty="0"/>
              <a:t>Возможность планирования профессионального роста сотрудников.</a:t>
            </a:r>
          </a:p>
          <a:p>
            <a:r>
              <a:rPr lang="ru-RU" dirty="0"/>
              <a:t>Создание, ведение и анализ результатов мероприятий по обучению и развитию персонала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620688"/>
            <a:ext cx="352839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253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4717152" cy="570696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Оценка персонала (профессиональная оценка знаний методом 360, оценка компетенций, оценка психологического состояния сотрудников и кандидатов).</a:t>
            </a:r>
          </a:p>
          <a:p>
            <a:r>
              <a:rPr lang="ru-RU" dirty="0"/>
              <a:t>Быстрое и удобное планирование, и непосредственно прохождение персоналом аттестаций.</a:t>
            </a:r>
          </a:p>
          <a:p>
            <a:r>
              <a:rPr lang="ru-RU" dirty="0"/>
              <a:t>Анализ и соблюдение в работе программы требований к должностям и кандидатам.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64704"/>
            <a:ext cx="285750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813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</TotalTime>
  <Words>482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EFSOL: HRM.Мой персонал</vt:lpstr>
      <vt:lpstr>Презентация PowerPoint</vt:lpstr>
      <vt:lpstr>Поиск вакансий</vt:lpstr>
      <vt:lpstr>Презентация PowerPoint</vt:lpstr>
      <vt:lpstr>Создание кандидатов</vt:lpstr>
      <vt:lpstr>Отбор кандидатов</vt:lpstr>
      <vt:lpstr>Планирование работы и задач</vt:lpstr>
      <vt:lpstr>Работа с сотрудниками </vt:lpstr>
      <vt:lpstr>Презентация PowerPoint</vt:lpstr>
      <vt:lpstr>Отчеты </vt:lpstr>
      <vt:lpstr>Анализ и контроль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EFSOL: HRM.Мой персонал</dc:title>
  <dc:creator>AS501</dc:creator>
  <cp:lastModifiedBy>AS501</cp:lastModifiedBy>
  <cp:revision>5</cp:revision>
  <dcterms:created xsi:type="dcterms:W3CDTF">2014-04-28T13:59:08Z</dcterms:created>
  <dcterms:modified xsi:type="dcterms:W3CDTF">2015-01-15T21:39:27Z</dcterms:modified>
</cp:coreProperties>
</file>