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AFBC66-0957-4523-8A4B-2F163C60D169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9E645D-F95E-4CDB-A308-844162C8F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786058"/>
            <a:ext cx="6400800" cy="175260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«</a:t>
            </a:r>
            <a:r>
              <a:rPr lang="ru-RU" sz="4000" dirty="0" err="1" smtClean="0">
                <a:solidFill>
                  <a:srgbClr val="92D050"/>
                </a:solidFill>
              </a:rPr>
              <a:t>Эко</a:t>
            </a:r>
            <a:r>
              <a:rPr lang="ru-RU" sz="4000" dirty="0" err="1" smtClean="0">
                <a:solidFill>
                  <a:schemeClr val="bg1">
                    <a:lumMod val="50000"/>
                  </a:schemeClr>
                </a:solidFill>
              </a:rPr>
              <a:t>Втулка</a:t>
            </a:r>
            <a:r>
              <a:rPr lang="ru-RU" sz="4000" dirty="0" smtClean="0">
                <a:solidFill>
                  <a:schemeClr val="bg1">
                    <a:lumMod val="50000"/>
                  </a:schemeClr>
                </a:solidFill>
              </a:rPr>
              <a:t>» </a:t>
            </a:r>
          </a:p>
          <a:p>
            <a:endParaRPr lang="ru-RU" sz="4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производитель картонных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втулок 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г.Калининград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эковтул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85728"/>
            <a:ext cx="2402896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5 критериев выбора нас как надежного поставщика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Высококачественная продукция из европейского сырья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Современное роботизированное оборудование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Привлекательные цены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Многогранность продукции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Индивидуальный подход к каждому клиенту</a:t>
            </a:r>
          </a:p>
        </p:txBody>
      </p:sp>
      <p:pic>
        <p:nvPicPr>
          <p:cNvPr id="6" name="Рисунок 5" descr="_DSC3434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428736"/>
            <a:ext cx="3500430" cy="2343263"/>
          </a:xfrm>
          <a:prstGeom prst="rect">
            <a:avLst/>
          </a:prstGeom>
        </p:spPr>
      </p:pic>
      <p:pic>
        <p:nvPicPr>
          <p:cNvPr id="8" name="Содержимое 7" descr="_DSC3443-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3504" y="3929066"/>
            <a:ext cx="3516884" cy="23542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Наше производство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 2015 года наши производственные мощности увеличены 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 раза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открывая новые каналы сбыта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Контроль выпускаемой продукции на каждом этапе производства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Наше производство находится в Калининградской области, г. Светлый, свободной экономической зоне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Наш ассортимент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Наша компания предлагает картонные втулки следующих типоразмеров: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 учетом Ваших требований мы можем предложить дополнительную резку на специальном оборудовании</a:t>
            </a:r>
          </a:p>
          <a:p>
            <a:endParaRPr lang="ru-RU" dirty="0"/>
          </a:p>
        </p:txBody>
      </p:sp>
      <p:pic>
        <p:nvPicPr>
          <p:cNvPr id="6" name="Содержимое 5" descr="image-02-07-15-10-09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500174"/>
            <a:ext cx="4038600" cy="27050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image-02-07-15-10-09-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4286256"/>
            <a:ext cx="2773083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Фотогалерия</a:t>
            </a:r>
            <a:endParaRPr lang="ru-RU" b="1" dirty="0"/>
          </a:p>
        </p:txBody>
      </p:sp>
      <p:pic>
        <p:nvPicPr>
          <p:cNvPr id="7" name="Содержимое 6" descr="_DSC342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571612"/>
            <a:ext cx="3489095" cy="2401891"/>
          </a:xfrm>
        </p:spPr>
      </p:pic>
      <p:pic>
        <p:nvPicPr>
          <p:cNvPr id="8" name="Рисунок 7" descr="_DSC34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595230"/>
            <a:ext cx="3486528" cy="2333835"/>
          </a:xfrm>
          <a:prstGeom prst="rect">
            <a:avLst/>
          </a:prstGeom>
        </p:spPr>
      </p:pic>
      <p:pic>
        <p:nvPicPr>
          <p:cNvPr id="9" name="Рисунок 8" descr="_DSC34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4071942"/>
            <a:ext cx="3500462" cy="2247640"/>
          </a:xfrm>
          <a:prstGeom prst="rect">
            <a:avLst/>
          </a:prstGeom>
        </p:spPr>
      </p:pic>
      <p:pic>
        <p:nvPicPr>
          <p:cNvPr id="12" name="Рисунок 11" descr="_DSC3463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4071942"/>
            <a:ext cx="3400455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Наши контакты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Офис: Нижегородская обл., г.Кстово, Ступишина,2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Телефоны: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(831) 278-87-37, 278-87-93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</a:rPr>
              <a:t>доб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. 119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</a:rPr>
              <a:t>моб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. +7950-366-67-24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ICQ: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697109913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Контактное лицо: Валерия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Электронная почта: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valeriya_spool@mail.ru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</TotalTime>
  <Words>131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Слайд 1</vt:lpstr>
      <vt:lpstr>5 критериев выбора нас как надежного поставщика</vt:lpstr>
      <vt:lpstr>Наше производство</vt:lpstr>
      <vt:lpstr>Наш ассортимент</vt:lpstr>
      <vt:lpstr>Фотогалерия</vt:lpstr>
      <vt:lpstr>Наши 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2015-04-10T08:49:09Z</dcterms:created>
  <dcterms:modified xsi:type="dcterms:W3CDTF">2015-07-03T07:17:28Z</dcterms:modified>
</cp:coreProperties>
</file>