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2C8EEA-ABDE-4EBD-9024-B385FD8A70C4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A20E30E-9451-43F4-99E5-1E6C11094C5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8EEA-ABDE-4EBD-9024-B385FD8A70C4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30E-9451-43F4-99E5-1E6C11094C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8EEA-ABDE-4EBD-9024-B385FD8A70C4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30E-9451-43F4-99E5-1E6C11094C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2C8EEA-ABDE-4EBD-9024-B385FD8A70C4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20E30E-9451-43F4-99E5-1E6C11094C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2C8EEA-ABDE-4EBD-9024-B385FD8A70C4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A20E30E-9451-43F4-99E5-1E6C11094C5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8EEA-ABDE-4EBD-9024-B385FD8A70C4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30E-9451-43F4-99E5-1E6C11094C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8EEA-ABDE-4EBD-9024-B385FD8A70C4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30E-9451-43F4-99E5-1E6C11094C5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2C8EEA-ABDE-4EBD-9024-B385FD8A70C4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20E30E-9451-43F4-99E5-1E6C11094C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8EEA-ABDE-4EBD-9024-B385FD8A70C4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E30E-9451-43F4-99E5-1E6C11094C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2C8EEA-ABDE-4EBD-9024-B385FD8A70C4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20E30E-9451-43F4-99E5-1E6C11094C5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2C8EEA-ABDE-4EBD-9024-B385FD8A70C4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20E30E-9451-43F4-99E5-1E6C11094C5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2C8EEA-ABDE-4EBD-9024-B385FD8A70C4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20E30E-9451-43F4-99E5-1E6C11094C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useumsyndicate.com/images/1/8095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otki.yandex.ru/users/gusckovalida/view/5253650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otki.yandex.ru/users/gusckovalida/view/5253605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866527"/>
          </a:xfrm>
        </p:spPr>
        <p:txBody>
          <a:bodyPr/>
          <a:lstStyle/>
          <a:p>
            <a:r>
              <a:rPr lang="en-US" dirty="0" smtClean="0"/>
              <a:t>John Constable</a:t>
            </a:r>
            <a:endParaRPr lang="ru-RU" dirty="0"/>
          </a:p>
        </p:txBody>
      </p:sp>
      <p:pic>
        <p:nvPicPr>
          <p:cNvPr id="1026" name="Picture 2" descr="http://www.artexpertswebsite.com/pages/artists/artists_l-z/reinagle/Reinagle_JohnCons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764704"/>
            <a:ext cx="4560507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153400" cy="990600"/>
          </a:xfrm>
        </p:spPr>
        <p:txBody>
          <a:bodyPr/>
          <a:lstStyle/>
          <a:p>
            <a:pPr algn="ctr"/>
            <a:r>
              <a:rPr lang="en-US" dirty="0" smtClean="0"/>
              <a:t>Arable Land</a:t>
            </a:r>
            <a:endParaRPr lang="ru-RU" dirty="0"/>
          </a:p>
        </p:txBody>
      </p:sp>
      <p:pic>
        <p:nvPicPr>
          <p:cNvPr id="197634" name="Picture 2" descr="http://holstshop.ru/media/large/konstebl-dzhon/115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652516" cy="5374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153400" cy="990600"/>
          </a:xfrm>
        </p:spPr>
        <p:txBody>
          <a:bodyPr/>
          <a:lstStyle/>
          <a:p>
            <a:pPr algn="ctr"/>
            <a:r>
              <a:rPr lang="en-US" dirty="0" smtClean="0"/>
              <a:t>Waterloo Bridge</a:t>
            </a:r>
            <a:endParaRPr lang="ru-RU" dirty="0"/>
          </a:p>
        </p:txBody>
      </p:sp>
      <p:pic>
        <p:nvPicPr>
          <p:cNvPr id="198658" name="Picture 2" descr="Waterloo Bridge by John Constab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6672"/>
            <a:ext cx="6930611" cy="489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153400" cy="990600"/>
          </a:xfrm>
        </p:spPr>
        <p:txBody>
          <a:bodyPr/>
          <a:lstStyle/>
          <a:p>
            <a:pPr algn="ctr"/>
            <a:r>
              <a:rPr lang="en-US" dirty="0" smtClean="0"/>
              <a:t>Thanks for your attention!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1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en-US" b="0" i="1" dirty="0" smtClean="0"/>
              <a:t>Glossary</a:t>
            </a:r>
            <a:endParaRPr lang="ru-RU" b="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052736"/>
            <a:ext cx="7772400" cy="280831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county -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графство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wealthy miller -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зажиточный мельник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mill -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мельница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exhibitions -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выставки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Hay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Wain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 - "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Телега для сена"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Arable Land" - "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Пашня"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plowing –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пахота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  Landscape</a:t>
            </a:r>
            <a:r>
              <a:rPr lang="ru-RU" dirty="0" smtClean="0"/>
              <a:t>.</a:t>
            </a:r>
            <a:r>
              <a:rPr lang="en-US" dirty="0" smtClean="0"/>
              <a:t> Plowing </a:t>
            </a:r>
            <a:r>
              <a:rPr lang="en-US" dirty="0" smtClean="0"/>
              <a:t>scene in Suffolk</a:t>
            </a:r>
            <a:endParaRPr lang="ru-RU" dirty="0"/>
          </a:p>
        </p:txBody>
      </p:sp>
      <p:pic>
        <p:nvPicPr>
          <p:cNvPr id="5122" name="Picture 2" descr="загружено (52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8085757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Sea coast with sailboats in Brighton</a:t>
            </a:r>
            <a:endParaRPr lang="ru-RU" dirty="0"/>
          </a:p>
        </p:txBody>
      </p:sp>
      <p:pic>
        <p:nvPicPr>
          <p:cNvPr id="191490" name="Picture 2" descr="Джон Констебл - Морское побережье с парусниками в Брайт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721785" cy="4478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33256"/>
            <a:ext cx="8153400" cy="908720"/>
          </a:xfrm>
        </p:spPr>
        <p:txBody>
          <a:bodyPr/>
          <a:lstStyle/>
          <a:p>
            <a:pPr algn="ctr"/>
            <a:r>
              <a:rPr lang="en-US" dirty="0" smtClean="0"/>
              <a:t>Hampstead Heath</a:t>
            </a:r>
            <a:endParaRPr lang="ru-RU" dirty="0"/>
          </a:p>
        </p:txBody>
      </p:sp>
      <p:pic>
        <p:nvPicPr>
          <p:cNvPr id="192514" name="Picture 2" descr="загружено (38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7344816" cy="515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661248"/>
            <a:ext cx="8153400" cy="846584"/>
          </a:xfrm>
        </p:spPr>
        <p:txBody>
          <a:bodyPr/>
          <a:lstStyle/>
          <a:p>
            <a:pPr algn="ctr"/>
            <a:r>
              <a:rPr lang="en-US" dirty="0" smtClean="0"/>
              <a:t>White Horse</a:t>
            </a:r>
            <a:endParaRPr lang="ru-RU" dirty="0"/>
          </a:p>
        </p:txBody>
      </p:sp>
      <p:pic>
        <p:nvPicPr>
          <p:cNvPr id="193538" name="Picture 2" descr="http://19thcenturyrealism.com/wp-content/uploads/2013/03/John-Constable_far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416824" cy="5087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661248"/>
            <a:ext cx="8153400" cy="990600"/>
          </a:xfrm>
        </p:spPr>
        <p:txBody>
          <a:bodyPr/>
          <a:lstStyle/>
          <a:p>
            <a:pPr algn="ctr"/>
            <a:r>
              <a:rPr lang="en-US" dirty="0" smtClean="0"/>
              <a:t>Mary Bicknell</a:t>
            </a:r>
            <a:endParaRPr lang="ru-RU" dirty="0"/>
          </a:p>
        </p:txBody>
      </p:sp>
      <p:pic>
        <p:nvPicPr>
          <p:cNvPr id="194564" name="Picture 4" descr="http://cdn.ltstatic.com/2009/January/XZ417295_942l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37827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661248"/>
            <a:ext cx="8153400" cy="990600"/>
          </a:xfrm>
        </p:spPr>
        <p:txBody>
          <a:bodyPr/>
          <a:lstStyle/>
          <a:p>
            <a:pPr algn="ctr"/>
            <a:r>
              <a:rPr lang="en-US" dirty="0" smtClean="0"/>
              <a:t>The Hay </a:t>
            </a:r>
            <a:r>
              <a:rPr lang="en-US" dirty="0" err="1" smtClean="0"/>
              <a:t>Wain</a:t>
            </a:r>
            <a:endParaRPr lang="ru-RU" dirty="0"/>
          </a:p>
        </p:txBody>
      </p:sp>
      <p:pic>
        <p:nvPicPr>
          <p:cNvPr id="195586" name="Picture 2" descr="http://bibliograph.com.ua/muzeumLondon/39.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20880" cy="5306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153400" cy="990600"/>
          </a:xfrm>
        </p:spPr>
        <p:txBody>
          <a:bodyPr/>
          <a:lstStyle/>
          <a:p>
            <a:pPr algn="ctr"/>
            <a:r>
              <a:rPr lang="en-US" dirty="0" smtClean="0"/>
              <a:t>Trafalgar Battle</a:t>
            </a:r>
            <a:endParaRPr lang="ru-RU" dirty="0"/>
          </a:p>
        </p:txBody>
      </p:sp>
      <p:pic>
        <p:nvPicPr>
          <p:cNvPr id="196610" name="Picture 2" descr="http://turambar.ru/files/------------------------------------------_e9301tx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139015" cy="4861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</TotalTime>
  <Words>40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John Constable</vt:lpstr>
      <vt:lpstr>Glossary</vt:lpstr>
      <vt:lpstr>  Landscape. Plowing scene in Suffolk</vt:lpstr>
      <vt:lpstr>Sea coast with sailboats in Brighton</vt:lpstr>
      <vt:lpstr>Hampstead Heath</vt:lpstr>
      <vt:lpstr>White Horse</vt:lpstr>
      <vt:lpstr>Mary Bicknell</vt:lpstr>
      <vt:lpstr>The Hay Wain</vt:lpstr>
      <vt:lpstr>Trafalgar Battle</vt:lpstr>
      <vt:lpstr>Arable Land</vt:lpstr>
      <vt:lpstr>Waterloo Bridge</vt:lpstr>
      <vt:lpstr>Thanks for your attention!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Constable</dc:title>
  <dc:creator>Захар Александрович</dc:creator>
  <cp:lastModifiedBy>Захар Александрович</cp:lastModifiedBy>
  <cp:revision>7</cp:revision>
  <dcterms:created xsi:type="dcterms:W3CDTF">2015-11-06T04:22:40Z</dcterms:created>
  <dcterms:modified xsi:type="dcterms:W3CDTF">2015-11-06T05:25:01Z</dcterms:modified>
</cp:coreProperties>
</file>