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C6E5-5778-4993-A34F-E3A5FA3ED9F5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1775-9A0A-4268-B0B1-72A97DC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8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C6E5-5778-4993-A34F-E3A5FA3ED9F5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1775-9A0A-4268-B0B1-72A97DC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C6E5-5778-4993-A34F-E3A5FA3ED9F5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1775-9A0A-4268-B0B1-72A97DC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66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C6E5-5778-4993-A34F-E3A5FA3ED9F5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1775-9A0A-4268-B0B1-72A97DCC17E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39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C6E5-5778-4993-A34F-E3A5FA3ED9F5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1775-9A0A-4268-B0B1-72A97DC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585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C6E5-5778-4993-A34F-E3A5FA3ED9F5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1775-9A0A-4268-B0B1-72A97DC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97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C6E5-5778-4993-A34F-E3A5FA3ED9F5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1775-9A0A-4268-B0B1-72A97DC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14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C6E5-5778-4993-A34F-E3A5FA3ED9F5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1775-9A0A-4268-B0B1-72A97DC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99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C6E5-5778-4993-A34F-E3A5FA3ED9F5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1775-9A0A-4268-B0B1-72A97DC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92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C6E5-5778-4993-A34F-E3A5FA3ED9F5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1775-9A0A-4268-B0B1-72A97DC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49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C6E5-5778-4993-A34F-E3A5FA3ED9F5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1775-9A0A-4268-B0B1-72A97DC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6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C6E5-5778-4993-A34F-E3A5FA3ED9F5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1775-9A0A-4268-B0B1-72A97DC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7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C6E5-5778-4993-A34F-E3A5FA3ED9F5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1775-9A0A-4268-B0B1-72A97DC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9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C6E5-5778-4993-A34F-E3A5FA3ED9F5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1775-9A0A-4268-B0B1-72A97DC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4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C6E5-5778-4993-A34F-E3A5FA3ED9F5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1775-9A0A-4268-B0B1-72A97DC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61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C6E5-5778-4993-A34F-E3A5FA3ED9F5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1775-9A0A-4268-B0B1-72A97DC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8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C6E5-5778-4993-A34F-E3A5FA3ED9F5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1775-9A0A-4268-B0B1-72A97DC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292C6E5-5778-4993-A34F-E3A5FA3ED9F5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01775-9A0A-4268-B0B1-72A97DC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84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47676">
            <a:off x="2348136" y="1659673"/>
            <a:ext cx="8825658" cy="3329581"/>
          </a:xfrm>
        </p:spPr>
        <p:txBody>
          <a:bodyPr/>
          <a:lstStyle/>
          <a:p>
            <a:r>
              <a:rPr lang="ru-RU" dirty="0"/>
              <a:t>Как и зачем правильно мыть </a:t>
            </a:r>
            <a:r>
              <a:rPr lang="ru-RU" dirty="0" smtClean="0"/>
              <a:t>овощи?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10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059">
            <a:off x="30231" y="267997"/>
            <a:ext cx="1990583" cy="1491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6772">
            <a:off x="9980293" y="228229"/>
            <a:ext cx="1966533" cy="14916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933" y="463870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Зачем </a:t>
            </a:r>
            <a:r>
              <a:rPr lang="ru-RU" dirty="0"/>
              <a:t>мыть </a:t>
            </a:r>
            <a:r>
              <a:rPr lang="ru-RU" dirty="0" smtClean="0"/>
              <a:t>овощи?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2024" y="1495357"/>
            <a:ext cx="8988542" cy="4983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	Сырые </a:t>
            </a:r>
            <a:r>
              <a:rPr lang="ru-RU" dirty="0"/>
              <a:t>фрукты и овощи необходимо мыть очень тщательно, прежде чем их </a:t>
            </a:r>
            <a:r>
              <a:rPr lang="ru-RU" dirty="0" smtClean="0"/>
              <a:t>разрезать. </a:t>
            </a:r>
            <a:r>
              <a:rPr lang="ru-RU" dirty="0"/>
              <a:t>Так вы снижаете количество бактерий, которые могут присутствовать на свежих продуктах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	Микробы</a:t>
            </a:r>
            <a:r>
              <a:rPr lang="ru-RU" dirty="0"/>
              <a:t>, которые находятся в </a:t>
            </a:r>
            <a:r>
              <a:rPr lang="ru-RU" dirty="0" smtClean="0"/>
              <a:t>грязи на овощах:</a:t>
            </a:r>
          </a:p>
          <a:p>
            <a:r>
              <a:rPr lang="ru-RU" dirty="0" smtClean="0"/>
              <a:t>сальмонелла, </a:t>
            </a:r>
            <a:r>
              <a:rPr lang="ru-RU" dirty="0"/>
              <a:t>как следствие </a:t>
            </a:r>
            <a:r>
              <a:rPr lang="ru-RU" dirty="0" err="1"/>
              <a:t>сальмонелез</a:t>
            </a:r>
            <a:endParaRPr lang="ru-RU" dirty="0"/>
          </a:p>
          <a:p>
            <a:r>
              <a:rPr lang="ru-RU" dirty="0" smtClean="0"/>
              <a:t>кишечная палочка, </a:t>
            </a:r>
            <a:r>
              <a:rPr lang="ru-RU" dirty="0"/>
              <a:t>вызывающую кишечные отравления</a:t>
            </a:r>
          </a:p>
          <a:p>
            <a:r>
              <a:rPr lang="ru-RU" dirty="0" smtClean="0"/>
              <a:t>листерия, </a:t>
            </a:r>
            <a:r>
              <a:rPr lang="ru-RU" dirty="0"/>
              <a:t>как следствие - сильная </a:t>
            </a:r>
            <a:r>
              <a:rPr lang="ru-RU" dirty="0" err="1"/>
              <a:t>токсикация</a:t>
            </a:r>
            <a:r>
              <a:rPr lang="ru-RU" dirty="0"/>
              <a:t> и пищевое отравление</a:t>
            </a:r>
          </a:p>
          <a:p>
            <a:r>
              <a:rPr lang="ru-RU" dirty="0"/>
              <a:t>золотистый </a:t>
            </a:r>
            <a:r>
              <a:rPr lang="ru-RU" dirty="0" smtClean="0"/>
              <a:t>стафилококк, </a:t>
            </a:r>
            <a:r>
              <a:rPr lang="ru-RU" dirty="0"/>
              <a:t>который вызывает отравление</a:t>
            </a:r>
          </a:p>
          <a:p>
            <a:r>
              <a:rPr lang="ru-RU" dirty="0" err="1"/>
              <a:t>кандиду</a:t>
            </a:r>
            <a:r>
              <a:rPr lang="ru-RU" dirty="0"/>
              <a:t>, которая вызывает микозы</a:t>
            </a:r>
          </a:p>
          <a:p>
            <a:r>
              <a:rPr lang="ru-RU" dirty="0" smtClean="0"/>
              <a:t>синегнойная палочка, </a:t>
            </a:r>
            <a:r>
              <a:rPr lang="ru-RU" dirty="0"/>
              <a:t>вызывающую пневмонию</a:t>
            </a:r>
          </a:p>
          <a:p>
            <a:r>
              <a:rPr lang="ru-RU" dirty="0" err="1" smtClean="0"/>
              <a:t>эрсиния</a:t>
            </a:r>
            <a:r>
              <a:rPr lang="ru-RU" dirty="0" smtClean="0"/>
              <a:t>, </a:t>
            </a:r>
            <a:r>
              <a:rPr lang="ru-RU" dirty="0"/>
              <a:t>вызывающую псевдотуберкулез</a:t>
            </a:r>
          </a:p>
        </p:txBody>
      </p:sp>
    </p:spTree>
    <p:extLst>
      <p:ext uri="{BB962C8B-B14F-4D97-AF65-F5344CB8AC3E}">
        <p14:creationId xmlns:p14="http://schemas.microsoft.com/office/powerpoint/2010/main" val="2678936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правильно мыть </a:t>
            </a:r>
            <a:r>
              <a:rPr lang="ru-RU" dirty="0" smtClean="0"/>
              <a:t>овощи?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230720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Тщательное </a:t>
            </a:r>
            <a:r>
              <a:rPr lang="ru-RU" dirty="0"/>
              <a:t>мытье </a:t>
            </a:r>
            <a:r>
              <a:rPr lang="ru-RU" dirty="0" smtClean="0"/>
              <a:t>овощей </a:t>
            </a:r>
            <a:r>
              <a:rPr lang="ru-RU" dirty="0"/>
              <a:t>позволяет удалить загрязнения и частично микроорганизмы, которые могут находиться на их поверхности. Кроме того, во время мытья можно очистить продукты от различных химикатов, которые часто используются во время выращивания овощей и фруктов, в борьбе с болезнями и различными вредителями. Для мытья можно использовать дуршлаги, специальные сетки для мытья или решето.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9241">
            <a:off x="7877530" y="3745100"/>
            <a:ext cx="3998740" cy="238710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281730" y="5084288"/>
            <a:ext cx="4837150" cy="1049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4400" dirty="0" smtClean="0">
                <a:hlinkClick r:id="rId3" action="ppaction://hlinksldjump"/>
              </a:rPr>
              <a:t>3 Простых шага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2696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1. </a:t>
            </a:r>
            <a:r>
              <a:rPr lang="ru-RU" dirty="0"/>
              <a:t>Возьмите овощ в </a:t>
            </a:r>
            <a:r>
              <a:rPr lang="ru-RU" dirty="0" smtClean="0"/>
              <a:t>руку.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71" y="1542434"/>
            <a:ext cx="6093608" cy="4743639"/>
          </a:xfrm>
          <a:effectLst>
            <a:softEdge rad="63500"/>
          </a:effec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9210907" y="5226707"/>
            <a:ext cx="2408664" cy="105936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шаг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44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2. Поднесите плод, </a:t>
            </a:r>
            <a:r>
              <a:rPr lang="ru-RU" dirty="0"/>
              <a:t>под </a:t>
            </a:r>
            <a:r>
              <a:rPr lang="ru-RU" dirty="0" smtClean="0"/>
              <a:t>струю воды и потрите руками.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74" y="1952277"/>
            <a:ext cx="5632801" cy="4582618"/>
          </a:xfrm>
          <a:effectLst>
            <a:softEdge rad="63500"/>
          </a:effectLst>
        </p:spPr>
      </p:pic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9210907" y="5226707"/>
            <a:ext cx="2408664" cy="105936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шаг</a:t>
            </a:r>
            <a:endParaRPr lang="ru-RU" dirty="0"/>
          </a:p>
        </p:txBody>
      </p: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 flipH="1">
            <a:off x="228737" y="5226707"/>
            <a:ext cx="2490306" cy="105936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Предыдущий шаг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60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2.1. </a:t>
            </a:r>
            <a:r>
              <a:rPr lang="ru-RU" dirty="0"/>
              <a:t>Сильное загрязнение удалите с помощью щётки.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77" y="1900299"/>
            <a:ext cx="6356195" cy="4385774"/>
          </a:xfrm>
          <a:effectLst>
            <a:softEdge rad="63500"/>
          </a:effec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9210907" y="5226707"/>
            <a:ext cx="2408664" cy="105936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шаг</a:t>
            </a:r>
            <a:endParaRPr lang="ru-RU" dirty="0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228737" y="5226707"/>
            <a:ext cx="2490306" cy="105936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Предыдущий шаг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43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315538" cy="1911341"/>
          </a:xfrm>
        </p:spPr>
        <p:txBody>
          <a:bodyPr/>
          <a:lstStyle/>
          <a:p>
            <a:r>
              <a:rPr lang="ru-RU" dirty="0" smtClean="0"/>
              <a:t>Шаг 3. Вымытый овощ положите на блюдо, </a:t>
            </a:r>
            <a:r>
              <a:rPr lang="ru-RU" dirty="0"/>
              <a:t>чтобы лишняя вода </a:t>
            </a:r>
            <a:r>
              <a:rPr lang="ru-RU" dirty="0" smtClean="0"/>
              <a:t>могла стечь.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04" y="2364058"/>
            <a:ext cx="5541752" cy="4226313"/>
          </a:xfrm>
          <a:effectLst>
            <a:softEdge rad="63500"/>
          </a:effec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228737" y="5226707"/>
            <a:ext cx="2490306" cy="105936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Предыдущий шаг</a:t>
            </a:r>
            <a:endParaRPr lang="ru-RU" dirty="0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9210907" y="5226707"/>
            <a:ext cx="2408664" cy="105936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36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663510">
            <a:off x="1326335" y="2950592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Спасибо,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3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</TotalTime>
  <Words>83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Как и зачем правильно мыть овощи?</vt:lpstr>
      <vt:lpstr>Зачем мыть овощи?</vt:lpstr>
      <vt:lpstr>Как правильно мыть овощи?</vt:lpstr>
      <vt:lpstr>Шаг 1. Возьмите овощ в руку.</vt:lpstr>
      <vt:lpstr>Шаг 2. Поднесите плод, под струю воды и потрите руками.</vt:lpstr>
      <vt:lpstr>Шаг 2.1. Сильное загрязнение удалите с помощью щётки. </vt:lpstr>
      <vt:lpstr>Шаг 3. Вымытый овощ положите на блюдо, чтобы лишняя вода могла стечь.</vt:lpstr>
      <vt:lpstr>Спасибо,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и зачем правильно мыть овощи</dc:title>
  <dc:creator>Даниил Ячменёв</dc:creator>
  <cp:lastModifiedBy>Даниил Ячменёв</cp:lastModifiedBy>
  <cp:revision>10</cp:revision>
  <dcterms:created xsi:type="dcterms:W3CDTF">2016-09-21T15:29:20Z</dcterms:created>
  <dcterms:modified xsi:type="dcterms:W3CDTF">2016-09-21T16:35:41Z</dcterms:modified>
</cp:coreProperties>
</file>